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15"/>
    <p:restoredTop sz="94626"/>
  </p:normalViewPr>
  <p:slideViewPr>
    <p:cSldViewPr snapToGrid="0" snapToObjects="1">
      <p:cViewPr>
        <p:scale>
          <a:sx n="66" d="100"/>
          <a:sy n="66" d="100"/>
        </p:scale>
        <p:origin x="200" y="13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Tribal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Non-tribal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South of Leadbetter Pt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North of Leadbetter Pt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8048495C-BB43-F64C-8C63-C3CAB470F9F3}">
      <dgm:prSet/>
      <dgm:spPr/>
      <dgm:t>
        <a:bodyPr/>
        <a:lstStyle/>
        <a:p>
          <a:r>
            <a:rPr lang="en-US" dirty="0"/>
            <a:t>Westport</a:t>
          </a:r>
        </a:p>
      </dgm:t>
    </dgm:pt>
    <dgm:pt modelId="{7614740E-4862-1C41-B705-07363263088D}" type="parTrans" cxnId="{E0526458-94EB-7845-B0DE-707965B5619E}">
      <dgm:prSet/>
      <dgm:spPr/>
      <dgm:t>
        <a:bodyPr/>
        <a:lstStyle/>
        <a:p>
          <a:endParaRPr lang="en-US"/>
        </a:p>
      </dgm:t>
    </dgm:pt>
    <dgm:pt modelId="{F13F11BB-AB08-E144-9408-22FFF8D12286}" type="sibTrans" cxnId="{E0526458-94EB-7845-B0DE-707965B5619E}">
      <dgm:prSet/>
      <dgm:spPr/>
      <dgm:t>
        <a:bodyPr/>
        <a:lstStyle/>
        <a:p>
          <a:endParaRPr lang="en-US"/>
        </a:p>
      </dgm:t>
    </dgm:pt>
    <dgm:pt modelId="{EFAA7AF5-7FE4-6C44-8B37-E21C3BCA8A37}">
      <dgm:prSet/>
      <dgm:spPr/>
      <dgm:t>
        <a:bodyPr/>
        <a:lstStyle/>
        <a:p>
          <a:r>
            <a:rPr lang="en-US" dirty="0"/>
            <a:t>La Push</a:t>
          </a:r>
        </a:p>
      </dgm:t>
    </dgm:pt>
    <dgm:pt modelId="{4199E498-FDF5-094A-A4CD-CF31807A737C}" type="parTrans" cxnId="{50E92FA9-ABAE-FD41-827B-0859F58F1CD3}">
      <dgm:prSet/>
      <dgm:spPr/>
      <dgm:t>
        <a:bodyPr/>
        <a:lstStyle/>
        <a:p>
          <a:endParaRPr lang="en-US"/>
        </a:p>
      </dgm:t>
    </dgm:pt>
    <dgm:pt modelId="{CB7FDB36-FFBC-8B4D-A936-2F25A85EB75E}" type="sibTrans" cxnId="{50E92FA9-ABAE-FD41-827B-0859F58F1CD3}">
      <dgm:prSet/>
      <dgm:spPr/>
      <dgm:t>
        <a:bodyPr/>
        <a:lstStyle/>
        <a:p>
          <a:endParaRPr lang="en-US"/>
        </a:p>
      </dgm:t>
    </dgm:pt>
    <dgm:pt modelId="{0B58C660-688C-8945-8067-EB3EBCC44279}">
      <dgm:prSet/>
      <dgm:spPr/>
      <dgm:t>
        <a:bodyPr/>
        <a:lstStyle/>
        <a:p>
          <a:r>
            <a:rPr lang="en-US" dirty="0" err="1"/>
            <a:t>Neah</a:t>
          </a:r>
          <a:r>
            <a:rPr lang="en-US" dirty="0"/>
            <a:t> Bay</a:t>
          </a:r>
        </a:p>
      </dgm:t>
    </dgm:pt>
    <dgm:pt modelId="{379BAE07-64AE-CF4F-B5A2-2E2685F62E26}" type="parTrans" cxnId="{30C72E3E-B7DE-9746-BD2A-0567007E383C}">
      <dgm:prSet/>
      <dgm:spPr/>
      <dgm:t>
        <a:bodyPr/>
        <a:lstStyle/>
        <a:p>
          <a:endParaRPr lang="en-US"/>
        </a:p>
      </dgm:t>
    </dgm:pt>
    <dgm:pt modelId="{7B1803C8-D495-DB4F-9512-DCF19ED2FDC9}" type="sibTrans" cxnId="{30C72E3E-B7DE-9746-BD2A-0567007E383C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5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5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5"/>
      <dgm:spPr/>
    </dgm:pt>
    <dgm:pt modelId="{BAC1D11A-6EC1-B641-B497-29F2348E15EA}" type="pres">
      <dgm:prSet presAssocID="{B4906453-B2C5-2E40-BABC-9CE076A32550}" presName="hierChild4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1" presStyleCnt="5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1" presStyleCnt="5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1" presStyleCnt="5"/>
      <dgm:spPr/>
    </dgm:pt>
    <dgm:pt modelId="{F7CDAB75-6E3A-B947-9DCB-9681316510D2}" type="pres">
      <dgm:prSet presAssocID="{AB095B2A-9058-5A41-B870-FC96D7129BC9}" presName="hierChild4" presStyleCnt="0"/>
      <dgm:spPr/>
    </dgm:pt>
    <dgm:pt modelId="{5635BF46-4741-DE43-B3DA-D0E1E5116DBB}" type="pres">
      <dgm:prSet presAssocID="{7614740E-4862-1C41-B705-07363263088D}" presName="Name37" presStyleLbl="parChTrans1D4" presStyleIdx="2" presStyleCnt="5"/>
      <dgm:spPr/>
    </dgm:pt>
    <dgm:pt modelId="{D43B39BF-9763-9448-B8F8-C98BB0583CE6}" type="pres">
      <dgm:prSet presAssocID="{8048495C-BB43-F64C-8C63-C3CAB470F9F3}" presName="hierRoot2" presStyleCnt="0">
        <dgm:presLayoutVars>
          <dgm:hierBranch/>
        </dgm:presLayoutVars>
      </dgm:prSet>
      <dgm:spPr/>
    </dgm:pt>
    <dgm:pt modelId="{8F1E3E48-587F-9047-BEDB-191CF290E663}" type="pres">
      <dgm:prSet presAssocID="{8048495C-BB43-F64C-8C63-C3CAB470F9F3}" presName="rootComposite" presStyleCnt="0"/>
      <dgm:spPr/>
    </dgm:pt>
    <dgm:pt modelId="{157C02AF-4320-5C4F-B2E6-A2BBB12F6AFB}" type="pres">
      <dgm:prSet presAssocID="{8048495C-BB43-F64C-8C63-C3CAB470F9F3}" presName="rootText" presStyleLbl="node4" presStyleIdx="2" presStyleCnt="5">
        <dgm:presLayoutVars>
          <dgm:chPref val="3"/>
        </dgm:presLayoutVars>
      </dgm:prSet>
      <dgm:spPr/>
    </dgm:pt>
    <dgm:pt modelId="{79311B1A-4BDE-3F4E-8A80-64AE61F2CF97}" type="pres">
      <dgm:prSet presAssocID="{8048495C-BB43-F64C-8C63-C3CAB470F9F3}" presName="rootConnector" presStyleLbl="node4" presStyleIdx="2" presStyleCnt="5"/>
      <dgm:spPr/>
    </dgm:pt>
    <dgm:pt modelId="{398187E5-933B-4B49-A12F-0A8702524F15}" type="pres">
      <dgm:prSet presAssocID="{8048495C-BB43-F64C-8C63-C3CAB470F9F3}" presName="hierChild4" presStyleCnt="0"/>
      <dgm:spPr/>
    </dgm:pt>
    <dgm:pt modelId="{5482CF4C-C1C7-1746-8295-AA536D7AA6D4}" type="pres">
      <dgm:prSet presAssocID="{8048495C-BB43-F64C-8C63-C3CAB470F9F3}" presName="hierChild5" presStyleCnt="0"/>
      <dgm:spPr/>
    </dgm:pt>
    <dgm:pt modelId="{7B245354-0CD8-FD4C-B95B-E807050D296F}" type="pres">
      <dgm:prSet presAssocID="{4199E498-FDF5-094A-A4CD-CF31807A737C}" presName="Name37" presStyleLbl="parChTrans1D4" presStyleIdx="3" presStyleCnt="5"/>
      <dgm:spPr/>
    </dgm:pt>
    <dgm:pt modelId="{0977A80A-FF52-544D-81D5-BD6D973D6170}" type="pres">
      <dgm:prSet presAssocID="{EFAA7AF5-7FE4-6C44-8B37-E21C3BCA8A37}" presName="hierRoot2" presStyleCnt="0">
        <dgm:presLayoutVars>
          <dgm:hierBranch val="init"/>
        </dgm:presLayoutVars>
      </dgm:prSet>
      <dgm:spPr/>
    </dgm:pt>
    <dgm:pt modelId="{7DA83453-BE73-2743-BB84-7AACE707C2AD}" type="pres">
      <dgm:prSet presAssocID="{EFAA7AF5-7FE4-6C44-8B37-E21C3BCA8A37}" presName="rootComposite" presStyleCnt="0"/>
      <dgm:spPr/>
    </dgm:pt>
    <dgm:pt modelId="{DAFFB768-1F97-DE45-BED2-8B9352B3CCE8}" type="pres">
      <dgm:prSet presAssocID="{EFAA7AF5-7FE4-6C44-8B37-E21C3BCA8A37}" presName="rootText" presStyleLbl="node4" presStyleIdx="3" presStyleCnt="5">
        <dgm:presLayoutVars>
          <dgm:chPref val="3"/>
        </dgm:presLayoutVars>
      </dgm:prSet>
      <dgm:spPr/>
    </dgm:pt>
    <dgm:pt modelId="{683665D8-0B84-C94C-BFD9-0E8D90406598}" type="pres">
      <dgm:prSet presAssocID="{EFAA7AF5-7FE4-6C44-8B37-E21C3BCA8A37}" presName="rootConnector" presStyleLbl="node4" presStyleIdx="3" presStyleCnt="5"/>
      <dgm:spPr/>
    </dgm:pt>
    <dgm:pt modelId="{1D09E744-EC8E-2940-9322-BB463446DBB1}" type="pres">
      <dgm:prSet presAssocID="{EFAA7AF5-7FE4-6C44-8B37-E21C3BCA8A37}" presName="hierChild4" presStyleCnt="0"/>
      <dgm:spPr/>
    </dgm:pt>
    <dgm:pt modelId="{093DFDB3-A437-724A-9150-70269F07AAD8}" type="pres">
      <dgm:prSet presAssocID="{EFAA7AF5-7FE4-6C44-8B37-E21C3BCA8A37}" presName="hierChild5" presStyleCnt="0"/>
      <dgm:spPr/>
    </dgm:pt>
    <dgm:pt modelId="{B897E18B-9BDA-3F46-8170-C215F531CBD1}" type="pres">
      <dgm:prSet presAssocID="{379BAE07-64AE-CF4F-B5A2-2E2685F62E26}" presName="Name37" presStyleLbl="parChTrans1D4" presStyleIdx="4" presStyleCnt="5"/>
      <dgm:spPr/>
    </dgm:pt>
    <dgm:pt modelId="{EFF0B64F-790D-194D-984A-33201388113C}" type="pres">
      <dgm:prSet presAssocID="{0B58C660-688C-8945-8067-EB3EBCC44279}" presName="hierRoot2" presStyleCnt="0">
        <dgm:presLayoutVars>
          <dgm:hierBranch val="init"/>
        </dgm:presLayoutVars>
      </dgm:prSet>
      <dgm:spPr/>
    </dgm:pt>
    <dgm:pt modelId="{8DAE1C64-5E85-F848-952A-A2B4AD3DA956}" type="pres">
      <dgm:prSet presAssocID="{0B58C660-688C-8945-8067-EB3EBCC44279}" presName="rootComposite" presStyleCnt="0"/>
      <dgm:spPr/>
    </dgm:pt>
    <dgm:pt modelId="{702F9CB6-DAA5-2642-8580-3C2F348BA590}" type="pres">
      <dgm:prSet presAssocID="{0B58C660-688C-8945-8067-EB3EBCC44279}" presName="rootText" presStyleLbl="node4" presStyleIdx="4" presStyleCnt="5">
        <dgm:presLayoutVars>
          <dgm:chPref val="3"/>
        </dgm:presLayoutVars>
      </dgm:prSet>
      <dgm:spPr/>
    </dgm:pt>
    <dgm:pt modelId="{B9CEDF77-6A75-3E48-92C4-4003594547F2}" type="pres">
      <dgm:prSet presAssocID="{0B58C660-688C-8945-8067-EB3EBCC44279}" presName="rootConnector" presStyleLbl="node4" presStyleIdx="4" presStyleCnt="5"/>
      <dgm:spPr/>
    </dgm:pt>
    <dgm:pt modelId="{140FA92D-C12D-3144-B7E6-58950AD943BA}" type="pres">
      <dgm:prSet presAssocID="{0B58C660-688C-8945-8067-EB3EBCC44279}" presName="hierChild4" presStyleCnt="0"/>
      <dgm:spPr/>
    </dgm:pt>
    <dgm:pt modelId="{266513BE-1066-244C-8DE2-75FFBB84674A}" type="pres">
      <dgm:prSet presAssocID="{0B58C660-688C-8945-8067-EB3EBCC44279}" presName="hierChild5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E6D7D901-1F8F-9D47-A6D5-8A15DE889545}" type="presOf" srcId="{0B58C660-688C-8945-8067-EB3EBCC44279}" destId="{702F9CB6-DAA5-2642-8580-3C2F348BA590}" srcOrd="0" destOrd="0" presId="urn:microsoft.com/office/officeart/2005/8/layout/orgChart1"/>
    <dgm:cxn modelId="{58C91C08-982D-5645-BC56-F114DE04906B}" type="presOf" srcId="{4199E498-FDF5-094A-A4CD-CF31807A737C}" destId="{7B245354-0CD8-FD4C-B95B-E807050D296F}" srcOrd="0" destOrd="0" presId="urn:microsoft.com/office/officeart/2005/8/layout/orgChart1"/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19CBC819-ED9C-6240-B10B-D3A4BFFC2210}" type="presOf" srcId="{8048495C-BB43-F64C-8C63-C3CAB470F9F3}" destId="{79311B1A-4BDE-3F4E-8A80-64AE61F2CF97}" srcOrd="1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30C72E3E-B7DE-9746-BD2A-0567007E383C}" srcId="{AB095B2A-9058-5A41-B870-FC96D7129BC9}" destId="{0B58C660-688C-8945-8067-EB3EBCC44279}" srcOrd="2" destOrd="0" parTransId="{379BAE07-64AE-CF4F-B5A2-2E2685F62E26}" sibTransId="{7B1803C8-D495-DB4F-9512-DCF19ED2FDC9}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8DC4E746-FDCC-0E41-B044-DC0FD3F796FF}" type="presOf" srcId="{7614740E-4862-1C41-B705-07363263088D}" destId="{5635BF46-4741-DE43-B3DA-D0E1E5116DBB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E0526458-94EB-7845-B0DE-707965B5619E}" srcId="{AB095B2A-9058-5A41-B870-FC96D7129BC9}" destId="{8048495C-BB43-F64C-8C63-C3CAB470F9F3}" srcOrd="0" destOrd="0" parTransId="{7614740E-4862-1C41-B705-07363263088D}" sibTransId="{F13F11BB-AB08-E144-9408-22FFF8D12286}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76B83E94-6DB7-B643-B6B9-FB8EFEBDF38A}" type="presOf" srcId="{8048495C-BB43-F64C-8C63-C3CAB470F9F3}" destId="{157C02AF-4320-5C4F-B2E6-A2BBB12F6AFB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50E92FA9-ABAE-FD41-827B-0859F58F1CD3}" srcId="{AB095B2A-9058-5A41-B870-FC96D7129BC9}" destId="{EFAA7AF5-7FE4-6C44-8B37-E21C3BCA8A37}" srcOrd="1" destOrd="0" parTransId="{4199E498-FDF5-094A-A4CD-CF31807A737C}" sibTransId="{CB7FDB36-FFBC-8B4D-A936-2F25A85EB75E}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23BD5E1-0E61-8740-B92F-5C2E9FF959D4}" type="presOf" srcId="{EFAA7AF5-7FE4-6C44-8B37-E21C3BCA8A37}" destId="{DAFFB768-1F97-DE45-BED2-8B9352B3CCE8}" srcOrd="0" destOrd="0" presId="urn:microsoft.com/office/officeart/2005/8/layout/orgChart1"/>
    <dgm:cxn modelId="{089C7BE3-8F40-5043-BB3B-EE4E82EC0950}" type="presOf" srcId="{0B58C660-688C-8945-8067-EB3EBCC44279}" destId="{B9CEDF77-6A75-3E48-92C4-4003594547F2}" srcOrd="1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E6DF61F7-BC9C-8F46-9E61-DC6871836E46}" type="presOf" srcId="{EFAA7AF5-7FE4-6C44-8B37-E21C3BCA8A37}" destId="{683665D8-0B84-C94C-BFD9-0E8D90406598}" srcOrd="1" destOrd="0" presId="urn:microsoft.com/office/officeart/2005/8/layout/orgChart1"/>
    <dgm:cxn modelId="{1FCE75FA-AE08-EE4A-8B4E-8B4A4748B1A3}" type="presOf" srcId="{379BAE07-64AE-CF4F-B5A2-2E2685F62E26}" destId="{B897E18B-9BDA-3F46-8170-C215F531CBD1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E4BD4F34-149D-FD4C-B769-BAE92213FB90}" type="presParOf" srcId="{F7CDAB75-6E3A-B947-9DCB-9681316510D2}" destId="{5635BF46-4741-DE43-B3DA-D0E1E5116DBB}" srcOrd="0" destOrd="0" presId="urn:microsoft.com/office/officeart/2005/8/layout/orgChart1"/>
    <dgm:cxn modelId="{27644874-B27C-7F45-A815-1479B2D7FCFB}" type="presParOf" srcId="{F7CDAB75-6E3A-B947-9DCB-9681316510D2}" destId="{D43B39BF-9763-9448-B8F8-C98BB0583CE6}" srcOrd="1" destOrd="0" presId="urn:microsoft.com/office/officeart/2005/8/layout/orgChart1"/>
    <dgm:cxn modelId="{14873702-E2B8-C841-8FED-98E66B73B4B4}" type="presParOf" srcId="{D43B39BF-9763-9448-B8F8-C98BB0583CE6}" destId="{8F1E3E48-587F-9047-BEDB-191CF290E663}" srcOrd="0" destOrd="0" presId="urn:microsoft.com/office/officeart/2005/8/layout/orgChart1"/>
    <dgm:cxn modelId="{422D181C-41F0-9649-BAD4-F6A9A1FBDF8B}" type="presParOf" srcId="{8F1E3E48-587F-9047-BEDB-191CF290E663}" destId="{157C02AF-4320-5C4F-B2E6-A2BBB12F6AFB}" srcOrd="0" destOrd="0" presId="urn:microsoft.com/office/officeart/2005/8/layout/orgChart1"/>
    <dgm:cxn modelId="{226258AE-97DE-F64A-8F2D-60E3A7405A99}" type="presParOf" srcId="{8F1E3E48-587F-9047-BEDB-191CF290E663}" destId="{79311B1A-4BDE-3F4E-8A80-64AE61F2CF97}" srcOrd="1" destOrd="0" presId="urn:microsoft.com/office/officeart/2005/8/layout/orgChart1"/>
    <dgm:cxn modelId="{30778E32-6BB6-AA4C-9B02-5DAD0C945F22}" type="presParOf" srcId="{D43B39BF-9763-9448-B8F8-C98BB0583CE6}" destId="{398187E5-933B-4B49-A12F-0A8702524F15}" srcOrd="1" destOrd="0" presId="urn:microsoft.com/office/officeart/2005/8/layout/orgChart1"/>
    <dgm:cxn modelId="{C6E68401-3501-5145-9E0B-F957423A075A}" type="presParOf" srcId="{D43B39BF-9763-9448-B8F8-C98BB0583CE6}" destId="{5482CF4C-C1C7-1746-8295-AA536D7AA6D4}" srcOrd="2" destOrd="0" presId="urn:microsoft.com/office/officeart/2005/8/layout/orgChart1"/>
    <dgm:cxn modelId="{891DDB11-ED6A-5345-92C7-BEDDDFAF7BE8}" type="presParOf" srcId="{F7CDAB75-6E3A-B947-9DCB-9681316510D2}" destId="{7B245354-0CD8-FD4C-B95B-E807050D296F}" srcOrd="2" destOrd="0" presId="urn:microsoft.com/office/officeart/2005/8/layout/orgChart1"/>
    <dgm:cxn modelId="{5C21BD5D-80BE-4443-94B2-C9AC09AB239B}" type="presParOf" srcId="{F7CDAB75-6E3A-B947-9DCB-9681316510D2}" destId="{0977A80A-FF52-544D-81D5-BD6D973D6170}" srcOrd="3" destOrd="0" presId="urn:microsoft.com/office/officeart/2005/8/layout/orgChart1"/>
    <dgm:cxn modelId="{B06BDFD0-A8F8-7B49-80D4-7248F82FCD10}" type="presParOf" srcId="{0977A80A-FF52-544D-81D5-BD6D973D6170}" destId="{7DA83453-BE73-2743-BB84-7AACE707C2AD}" srcOrd="0" destOrd="0" presId="urn:microsoft.com/office/officeart/2005/8/layout/orgChart1"/>
    <dgm:cxn modelId="{4AF8B6DB-1265-B24D-88B9-04D84908DA3F}" type="presParOf" srcId="{7DA83453-BE73-2743-BB84-7AACE707C2AD}" destId="{DAFFB768-1F97-DE45-BED2-8B9352B3CCE8}" srcOrd="0" destOrd="0" presId="urn:microsoft.com/office/officeart/2005/8/layout/orgChart1"/>
    <dgm:cxn modelId="{8674E745-7049-0E42-8D7B-93551D23A55F}" type="presParOf" srcId="{7DA83453-BE73-2743-BB84-7AACE707C2AD}" destId="{683665D8-0B84-C94C-BFD9-0E8D90406598}" srcOrd="1" destOrd="0" presId="urn:microsoft.com/office/officeart/2005/8/layout/orgChart1"/>
    <dgm:cxn modelId="{3A481611-271F-894D-9175-C4DF39BDBFAA}" type="presParOf" srcId="{0977A80A-FF52-544D-81D5-BD6D973D6170}" destId="{1D09E744-EC8E-2940-9322-BB463446DBB1}" srcOrd="1" destOrd="0" presId="urn:microsoft.com/office/officeart/2005/8/layout/orgChart1"/>
    <dgm:cxn modelId="{7431DEE5-C31C-B84A-9466-D955B8125F88}" type="presParOf" srcId="{0977A80A-FF52-544D-81D5-BD6D973D6170}" destId="{093DFDB3-A437-724A-9150-70269F07AAD8}" srcOrd="2" destOrd="0" presId="urn:microsoft.com/office/officeart/2005/8/layout/orgChart1"/>
    <dgm:cxn modelId="{C88BF52A-9669-A94E-8727-28C3A1806118}" type="presParOf" srcId="{F7CDAB75-6E3A-B947-9DCB-9681316510D2}" destId="{B897E18B-9BDA-3F46-8170-C215F531CBD1}" srcOrd="4" destOrd="0" presId="urn:microsoft.com/office/officeart/2005/8/layout/orgChart1"/>
    <dgm:cxn modelId="{3FA579BD-77F9-CD43-94A3-62A3464BD378}" type="presParOf" srcId="{F7CDAB75-6E3A-B947-9DCB-9681316510D2}" destId="{EFF0B64F-790D-194D-984A-33201388113C}" srcOrd="5" destOrd="0" presId="urn:microsoft.com/office/officeart/2005/8/layout/orgChart1"/>
    <dgm:cxn modelId="{F989E2C8-4725-2C4B-BEE5-5B65242DDC3F}" type="presParOf" srcId="{EFF0B64F-790D-194D-984A-33201388113C}" destId="{8DAE1C64-5E85-F848-952A-A2B4AD3DA956}" srcOrd="0" destOrd="0" presId="urn:microsoft.com/office/officeart/2005/8/layout/orgChart1"/>
    <dgm:cxn modelId="{ABF5BAD8-F3A3-2C4C-82FA-A65605BA1ED5}" type="presParOf" srcId="{8DAE1C64-5E85-F848-952A-A2B4AD3DA956}" destId="{702F9CB6-DAA5-2642-8580-3C2F348BA590}" srcOrd="0" destOrd="0" presId="urn:microsoft.com/office/officeart/2005/8/layout/orgChart1"/>
    <dgm:cxn modelId="{3F6FFE0F-4B8D-B24B-91FC-AF52C3DE3098}" type="presParOf" srcId="{8DAE1C64-5E85-F848-952A-A2B4AD3DA956}" destId="{B9CEDF77-6A75-3E48-92C4-4003594547F2}" srcOrd="1" destOrd="0" presId="urn:microsoft.com/office/officeart/2005/8/layout/orgChart1"/>
    <dgm:cxn modelId="{2DD8B1D4-0E38-3243-BAA9-312FE1C1D88A}" type="presParOf" srcId="{EFF0B64F-790D-194D-984A-33201388113C}" destId="{140FA92D-C12D-3144-B7E6-58950AD943BA}" srcOrd="1" destOrd="0" presId="urn:microsoft.com/office/officeart/2005/8/layout/orgChart1"/>
    <dgm:cxn modelId="{A4A56618-3F6A-5049-999F-E5169C4AA034}" type="presParOf" srcId="{EFF0B64F-790D-194D-984A-33201388113C}" destId="{266513BE-1066-244C-8DE2-75FFBB84674A}" srcOrd="2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“Set asides” for recreational, research, non-whiting, and EFP fisheries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Remaining catch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Tribal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Non-tribal</a:t>
          </a:r>
          <a:br>
            <a:rPr lang="en-US" dirty="0"/>
          </a:br>
          <a:r>
            <a:rPr lang="en-US" dirty="0"/>
            <a:t>(LE whiting trawl fisheries)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B4906453-B2C5-2E40-BABC-9CE076A32550}">
      <dgm:prSet/>
      <dgm:spPr/>
      <dgm:t>
        <a:bodyPr/>
        <a:lstStyle/>
        <a:p>
          <a:r>
            <a:rPr lang="en-US" dirty="0"/>
            <a:t>Shoreside sector </a:t>
          </a:r>
        </a:p>
        <a:p>
          <a:r>
            <a:rPr lang="en-US" dirty="0"/>
            <a:t>(42%)</a:t>
          </a:r>
        </a:p>
      </dgm:t>
    </dgm:pt>
    <dgm:pt modelId="{8470FD22-F32C-CA4A-A14F-8E50709BB788}" type="parTrans" cxnId="{DBD27BF1-56DA-7C44-BD80-4E11EE67AF69}">
      <dgm:prSet/>
      <dgm:spPr/>
      <dgm:t>
        <a:bodyPr/>
        <a:lstStyle/>
        <a:p>
          <a:endParaRPr lang="en-US"/>
        </a:p>
      </dgm:t>
    </dgm:pt>
    <dgm:pt modelId="{7E202B13-6F51-2940-A0FD-F0F46B32C114}" type="sibTrans" cxnId="{DBD27BF1-56DA-7C44-BD80-4E11EE67AF69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At-sea mothership sector (24%)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E7F962F2-348D-5445-B562-A9A941E2D9FD}">
      <dgm:prSet/>
      <dgm:spPr/>
      <dgm:t>
        <a:bodyPr/>
        <a:lstStyle/>
        <a:p>
          <a:r>
            <a:rPr lang="en-US" dirty="0"/>
            <a:t>At-sea catcher-processor sector (34%)</a:t>
          </a:r>
        </a:p>
      </dgm:t>
    </dgm:pt>
    <dgm:pt modelId="{E7E9415A-DAD3-9046-90EA-2181581E9526}" type="parTrans" cxnId="{C79E0FFB-F283-8140-AD50-824749BB29BB}">
      <dgm:prSet/>
      <dgm:spPr/>
      <dgm:t>
        <a:bodyPr/>
        <a:lstStyle/>
        <a:p>
          <a:endParaRPr lang="en-US"/>
        </a:p>
      </dgm:t>
    </dgm:pt>
    <dgm:pt modelId="{161BD83D-17AC-704A-B298-6A9183F40248}" type="sibTrans" cxnId="{C79E0FFB-F283-8140-AD50-824749BB29BB}">
      <dgm:prSet/>
      <dgm:spPr/>
      <dgm:t>
        <a:bodyPr/>
        <a:lstStyle/>
        <a:p>
          <a:endParaRPr lang="en-US"/>
        </a:p>
      </dgm:t>
    </dgm:pt>
    <dgm:pt modelId="{CB6333B3-41DB-1B46-9E29-D645984E985B}">
      <dgm:prSet/>
      <dgm:spPr/>
      <dgm:t>
        <a:bodyPr/>
        <a:lstStyle/>
        <a:p>
          <a:r>
            <a:rPr lang="en-US" dirty="0"/>
            <a:t>No more than 5% south of 42°N before start of shoreside sector north of 42°N</a:t>
          </a:r>
        </a:p>
      </dgm:t>
    </dgm:pt>
    <dgm:pt modelId="{CF560F3A-BD85-F64E-AAE0-189775FFA459}" type="parTrans" cxnId="{F0AE49F5-42D2-8143-81D0-AC0A712116AD}">
      <dgm:prSet/>
      <dgm:spPr/>
      <dgm:t>
        <a:bodyPr/>
        <a:lstStyle/>
        <a:p>
          <a:endParaRPr lang="en-US"/>
        </a:p>
      </dgm:t>
    </dgm:pt>
    <dgm:pt modelId="{E26D390B-AD6A-AC40-8B77-782E7E445765}" type="sibTrans" cxnId="{F0AE49F5-42D2-8143-81D0-AC0A712116AD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5FB34AA-1850-7C43-8D49-7F6B278CC5F6}" type="pres">
      <dgm:prSet presAssocID="{E556DC90-8D75-2441-B3C4-349E1945C094}" presName="Name37" presStyleLbl="parChTrans1D3" presStyleIdx="0" presStyleCnt="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3" presStyleIdx="0" presStyleCnt="2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3" presStyleIdx="0" presStyleCnt="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3" presStyleIdx="1" presStyleCnt="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3" presStyleIdx="1" presStyleCnt="2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3" presStyleIdx="1" presStyleCnt="2"/>
      <dgm:spPr/>
    </dgm:pt>
    <dgm:pt modelId="{DD4A08F9-7291-C94D-9E80-89FAAA6A1BB0}" type="pres">
      <dgm:prSet presAssocID="{79614999-89A6-704D-B3C2-F1EA7D8B95D5}" presName="hierChild4" presStyleCnt="0"/>
      <dgm:spPr/>
    </dgm:pt>
    <dgm:pt modelId="{3A130398-B400-A44C-B2C3-AFDA5611758C}" type="pres">
      <dgm:prSet presAssocID="{8470FD22-F32C-CA4A-A14F-8E50709BB788}" presName="Name37" presStyleLbl="parChTrans1D4" presStyleIdx="0" presStyleCnt="4"/>
      <dgm:spPr/>
    </dgm:pt>
    <dgm:pt modelId="{EB060FF3-EABB-B340-9F60-4A562E634C20}" type="pres">
      <dgm:prSet presAssocID="{B4906453-B2C5-2E40-BABC-9CE076A32550}" presName="hierRoot2" presStyleCnt="0">
        <dgm:presLayoutVars>
          <dgm:hierBranch val="init"/>
        </dgm:presLayoutVars>
      </dgm:prSet>
      <dgm:spPr/>
    </dgm:pt>
    <dgm:pt modelId="{84C119E5-E232-7B42-9A30-D5EE636FFC6C}" type="pres">
      <dgm:prSet presAssocID="{B4906453-B2C5-2E40-BABC-9CE076A32550}" presName="rootComposite" presStyleCnt="0"/>
      <dgm:spPr/>
    </dgm:pt>
    <dgm:pt modelId="{978698B3-B824-9B42-A80D-3AF96C235D9E}" type="pres">
      <dgm:prSet presAssocID="{B4906453-B2C5-2E40-BABC-9CE076A32550}" presName="rootText" presStyleLbl="node4" presStyleIdx="0" presStyleCnt="4">
        <dgm:presLayoutVars>
          <dgm:chPref val="3"/>
        </dgm:presLayoutVars>
      </dgm:prSet>
      <dgm:spPr/>
    </dgm:pt>
    <dgm:pt modelId="{8965242C-D236-A048-A9C0-2B4947D0F7B9}" type="pres">
      <dgm:prSet presAssocID="{B4906453-B2C5-2E40-BABC-9CE076A32550}" presName="rootConnector" presStyleLbl="node4" presStyleIdx="0" presStyleCnt="4"/>
      <dgm:spPr/>
    </dgm:pt>
    <dgm:pt modelId="{BAC1D11A-6EC1-B641-B497-29F2348E15EA}" type="pres">
      <dgm:prSet presAssocID="{B4906453-B2C5-2E40-BABC-9CE076A32550}" presName="hierChild4" presStyleCnt="0"/>
      <dgm:spPr/>
    </dgm:pt>
    <dgm:pt modelId="{6EC297C1-95F5-FE44-AEB2-C8A0D0B45996}" type="pres">
      <dgm:prSet presAssocID="{CF560F3A-BD85-F64E-AAE0-189775FFA459}" presName="Name37" presStyleLbl="parChTrans1D4" presStyleIdx="1" presStyleCnt="4"/>
      <dgm:spPr/>
    </dgm:pt>
    <dgm:pt modelId="{059BD479-1880-234A-83CE-B24E588188D3}" type="pres">
      <dgm:prSet presAssocID="{CB6333B3-41DB-1B46-9E29-D645984E985B}" presName="hierRoot2" presStyleCnt="0">
        <dgm:presLayoutVars>
          <dgm:hierBranch val="init"/>
        </dgm:presLayoutVars>
      </dgm:prSet>
      <dgm:spPr/>
    </dgm:pt>
    <dgm:pt modelId="{BE7FBB17-F009-164B-8AC0-42826CF33FC3}" type="pres">
      <dgm:prSet presAssocID="{CB6333B3-41DB-1B46-9E29-D645984E985B}" presName="rootComposite" presStyleCnt="0"/>
      <dgm:spPr/>
    </dgm:pt>
    <dgm:pt modelId="{171827E0-E6D1-E440-A5E4-254F18DD1333}" type="pres">
      <dgm:prSet presAssocID="{CB6333B3-41DB-1B46-9E29-D645984E985B}" presName="rootText" presStyleLbl="node4" presStyleIdx="1" presStyleCnt="4">
        <dgm:presLayoutVars>
          <dgm:chPref val="3"/>
        </dgm:presLayoutVars>
      </dgm:prSet>
      <dgm:spPr/>
    </dgm:pt>
    <dgm:pt modelId="{AB7CD54C-D31B-884C-B4B1-884DC8E46F36}" type="pres">
      <dgm:prSet presAssocID="{CB6333B3-41DB-1B46-9E29-D645984E985B}" presName="rootConnector" presStyleLbl="node4" presStyleIdx="1" presStyleCnt="4"/>
      <dgm:spPr/>
    </dgm:pt>
    <dgm:pt modelId="{5717C162-79A0-8248-8610-38DCFC9D4B7F}" type="pres">
      <dgm:prSet presAssocID="{CB6333B3-41DB-1B46-9E29-D645984E985B}" presName="hierChild4" presStyleCnt="0"/>
      <dgm:spPr/>
    </dgm:pt>
    <dgm:pt modelId="{CAF536E3-7FFE-CE4D-822C-8D9C8D46CF10}" type="pres">
      <dgm:prSet presAssocID="{CB6333B3-41DB-1B46-9E29-D645984E985B}" presName="hierChild5" presStyleCnt="0"/>
      <dgm:spPr/>
    </dgm:pt>
    <dgm:pt modelId="{5F26B051-3EED-0C42-BB7E-F5F480312F9F}" type="pres">
      <dgm:prSet presAssocID="{B4906453-B2C5-2E40-BABC-9CE076A32550}" presName="hierChild5" presStyleCnt="0"/>
      <dgm:spPr/>
    </dgm:pt>
    <dgm:pt modelId="{7ACE4531-6AE8-B34E-9C1D-CD7C1B494F83}" type="pres">
      <dgm:prSet presAssocID="{AA12967A-F772-9A4F-A2E7-1989A4D64F03}" presName="Name37" presStyleLbl="parChTrans1D4" presStyleIdx="2" presStyleCnt="4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4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4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E8B458E4-EAC2-C14F-9B9C-E71DD7D8F9AA}" type="pres">
      <dgm:prSet presAssocID="{E7E9415A-DAD3-9046-90EA-2181581E9526}" presName="Name37" presStyleLbl="parChTrans1D4" presStyleIdx="3" presStyleCnt="4"/>
      <dgm:spPr/>
    </dgm:pt>
    <dgm:pt modelId="{CC89CC38-5A0B-F640-AA27-6CA8D7DDC303}" type="pres">
      <dgm:prSet presAssocID="{E7F962F2-348D-5445-B562-A9A941E2D9FD}" presName="hierRoot2" presStyleCnt="0">
        <dgm:presLayoutVars>
          <dgm:hierBranch val="init"/>
        </dgm:presLayoutVars>
      </dgm:prSet>
      <dgm:spPr/>
    </dgm:pt>
    <dgm:pt modelId="{8FBBA057-AB7C-5645-878B-311445710E2C}" type="pres">
      <dgm:prSet presAssocID="{E7F962F2-348D-5445-B562-A9A941E2D9FD}" presName="rootComposite" presStyleCnt="0"/>
      <dgm:spPr/>
    </dgm:pt>
    <dgm:pt modelId="{69743CEE-5A29-D648-9CBC-39938712D346}" type="pres">
      <dgm:prSet presAssocID="{E7F962F2-348D-5445-B562-A9A941E2D9FD}" presName="rootText" presStyleLbl="node4" presStyleIdx="3" presStyleCnt="4">
        <dgm:presLayoutVars>
          <dgm:chPref val="3"/>
        </dgm:presLayoutVars>
      </dgm:prSet>
      <dgm:spPr/>
    </dgm:pt>
    <dgm:pt modelId="{2C48ED33-BC19-2341-AA84-8BE709A0EF1F}" type="pres">
      <dgm:prSet presAssocID="{E7F962F2-348D-5445-B562-A9A941E2D9FD}" presName="rootConnector" presStyleLbl="node4" presStyleIdx="3" presStyleCnt="4"/>
      <dgm:spPr/>
    </dgm:pt>
    <dgm:pt modelId="{E39237BC-4383-5042-8DA1-4C0555411571}" type="pres">
      <dgm:prSet presAssocID="{E7F962F2-348D-5445-B562-A9A941E2D9FD}" presName="hierChild4" presStyleCnt="0"/>
      <dgm:spPr/>
    </dgm:pt>
    <dgm:pt modelId="{CD170304-5EF9-8C44-A7BB-BCF5F21BAF34}" type="pres">
      <dgm:prSet presAssocID="{E7F962F2-348D-5445-B562-A9A941E2D9FD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925FA60C-F24B-244B-A601-84DE60654F0E}" type="presOf" srcId="{B4906453-B2C5-2E40-BABC-9CE076A32550}" destId="{978698B3-B824-9B42-A80D-3AF96C235D9E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94A91414-C48B-744E-AB60-8866856E5A41}" type="presOf" srcId="{040A7765-82AB-7041-AB24-FE44F95F0233}" destId="{81597DCE-A2CE-8E41-8610-25EED82ECA7A}" srcOrd="0" destOrd="0" presId="urn:microsoft.com/office/officeart/2005/8/layout/orgChart1"/>
    <dgm:cxn modelId="{519AC716-E632-1A43-906D-EEBCD4CD583E}" type="presOf" srcId="{8470FD22-F32C-CA4A-A14F-8E50709BB788}" destId="{3A130398-B400-A44C-B2C3-AFDA5611758C}" srcOrd="0" destOrd="0" presId="urn:microsoft.com/office/officeart/2005/8/layout/orgChart1"/>
    <dgm:cxn modelId="{ED9C241E-B1AA-624B-BCC3-64A5E67E7286}" type="presOf" srcId="{C44A9499-0E71-974A-AB01-5AC883932C74}" destId="{2113F9D9-D20E-9342-97C0-8D556822BB79}" srcOrd="0" destOrd="0" presId="urn:microsoft.com/office/officeart/2005/8/layout/orgChart1"/>
    <dgm:cxn modelId="{2096C528-2223-784B-BB26-E519213D6D8B}" type="presOf" srcId="{AB095B2A-9058-5A41-B870-FC96D7129BC9}" destId="{9D7F4D28-B053-A442-A348-01FD5B2B5F08}" srcOrd="1" destOrd="0" presId="urn:microsoft.com/office/officeart/2005/8/layout/orgChart1"/>
    <dgm:cxn modelId="{78AA1D31-7080-4F45-9E27-CCE6A21FA7CC}" srcId="{79614999-89A6-704D-B3C2-F1EA7D8B95D5}" destId="{AB095B2A-9058-5A41-B870-FC96D7129BC9}" srcOrd="1" destOrd="0" parTransId="{AA12967A-F772-9A4F-A2E7-1989A4D64F03}" sibTransId="{16986C35-E7DB-E849-9604-06E58BAA0B4A}"/>
    <dgm:cxn modelId="{BC5CFB31-3058-884F-B6CC-B16C05B47F32}" type="presOf" srcId="{E7F962F2-348D-5445-B562-A9A941E2D9FD}" destId="{69743CEE-5A29-D648-9CBC-39938712D346}" srcOrd="0" destOrd="0" presId="urn:microsoft.com/office/officeart/2005/8/layout/orgChart1"/>
    <dgm:cxn modelId="{52F99237-451C-CD44-8FC2-F4ECF2B6051D}" srcId="{EC87CEA7-C335-C249-A4D9-C315C3363DC6}" destId="{79614999-89A6-704D-B3C2-F1EA7D8B95D5}" srcOrd="1" destOrd="0" parTransId="{C44A9499-0E71-974A-AB01-5AC883932C74}" sibTransId="{48FA5F08-66F5-4B4B-96B0-67BF4081FCC9}"/>
    <dgm:cxn modelId="{69A0B243-F17C-994E-8361-DDCDE3678BCD}" type="presOf" srcId="{CF560F3A-BD85-F64E-AAE0-189775FFA459}" destId="{6EC297C1-95F5-FE44-AEB2-C8A0D0B45996}" srcOrd="0" destOrd="0" presId="urn:microsoft.com/office/officeart/2005/8/layout/orgChart1"/>
    <dgm:cxn modelId="{24068F44-3CBA-F54E-BAD1-CAAACB94FCF5}" type="presOf" srcId="{63B14DC6-B726-684F-B9A6-D67CF660FB5E}" destId="{AFFBEF4C-20C3-A24B-95EA-8561507803E4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9C25ED53-BD62-F142-91BD-38BAA0613765}" type="presOf" srcId="{CB6333B3-41DB-1B46-9E29-D645984E985B}" destId="{171827E0-E6D1-E440-A5E4-254F18DD1333}" srcOrd="0" destOrd="0" presId="urn:microsoft.com/office/officeart/2005/8/layout/orgChart1"/>
    <dgm:cxn modelId="{DD428F5F-52D5-D641-B2A5-7E1E62EB76FC}" type="presOf" srcId="{E7F962F2-348D-5445-B562-A9A941E2D9FD}" destId="{2C48ED33-BC19-2341-AA84-8BE709A0EF1F}" srcOrd="1" destOrd="0" presId="urn:microsoft.com/office/officeart/2005/8/layout/orgChart1"/>
    <dgm:cxn modelId="{39A6366A-06FD-624A-B83B-1E86744503A1}" type="presOf" srcId="{79614999-89A6-704D-B3C2-F1EA7D8B95D5}" destId="{6DECA8F8-812B-784B-AE35-3184CBAA7F1B}" srcOrd="0" destOrd="0" presId="urn:microsoft.com/office/officeart/2005/8/layout/orgChart1"/>
    <dgm:cxn modelId="{CAE9087F-30D5-3A4C-A8B1-C7B5878B5D97}" type="presOf" srcId="{AA12967A-F772-9A4F-A2E7-1989A4D64F03}" destId="{7ACE4531-6AE8-B34E-9C1D-CD7C1B494F83}" srcOrd="0" destOrd="0" presId="urn:microsoft.com/office/officeart/2005/8/layout/orgChart1"/>
    <dgm:cxn modelId="{C5DF438A-0F35-B743-913E-9BD8FA7DF025}" type="presOf" srcId="{EC87CEA7-C335-C249-A4D9-C315C3363DC6}" destId="{8C9A0B79-F0E3-2749-96B0-A5875CBFAA27}" srcOrd="0" destOrd="0" presId="urn:microsoft.com/office/officeart/2005/8/layout/orgChart1"/>
    <dgm:cxn modelId="{9AF8AF95-7793-CD4B-AC51-2CC15A7DE39C}" type="presOf" srcId="{B4906453-B2C5-2E40-BABC-9CE076A32550}" destId="{8965242C-D236-A048-A9C0-2B4947D0F7B9}" srcOrd="1" destOrd="0" presId="urn:microsoft.com/office/officeart/2005/8/layout/orgChart1"/>
    <dgm:cxn modelId="{3E5565A0-6AC1-7D4F-8896-AA73C485C333}" type="presOf" srcId="{AC845045-5514-064F-B7DB-FDF80C14E149}" destId="{08961B0F-7A0B-8A47-874D-5E98F02B22E9}" srcOrd="0" destOrd="0" presId="urn:microsoft.com/office/officeart/2005/8/layout/orgChart1"/>
    <dgm:cxn modelId="{B2B9C3A3-3E63-804B-BDAB-79713A86F1AF}" type="presOf" srcId="{AB095B2A-9058-5A41-B870-FC96D7129BC9}" destId="{C0D54584-6380-714F-AA60-29F3A487BA45}" srcOrd="0" destOrd="0" presId="urn:microsoft.com/office/officeart/2005/8/layout/orgChart1"/>
    <dgm:cxn modelId="{122606A9-D477-2648-9F55-BCAD13F196D3}" type="presOf" srcId="{79614999-89A6-704D-B3C2-F1EA7D8B95D5}" destId="{847129E5-67F8-3F4B-ABFD-BF677EAD96CE}" srcOrd="1" destOrd="0" presId="urn:microsoft.com/office/officeart/2005/8/layout/orgChart1"/>
    <dgm:cxn modelId="{71F4C9C5-3BC1-7E42-BB90-DE835CE3717F}" type="presOf" srcId="{CB6333B3-41DB-1B46-9E29-D645984E985B}" destId="{AB7CD54C-D31B-884C-B4B1-884DC8E46F36}" srcOrd="1" destOrd="0" presId="urn:microsoft.com/office/officeart/2005/8/layout/orgChart1"/>
    <dgm:cxn modelId="{17C03FCC-3154-7345-9F82-8799B167917B}" type="presOf" srcId="{605C8F1E-DA6C-9143-9DD0-D414112D9258}" destId="{E622597F-3EBC-624E-AD54-29516F95543F}" srcOrd="1" destOrd="0" presId="urn:microsoft.com/office/officeart/2005/8/layout/orgChart1"/>
    <dgm:cxn modelId="{422F2AD3-D24C-BD4C-9C86-576223C121C7}" type="presOf" srcId="{E7E9415A-DAD3-9046-90EA-2181581E9526}" destId="{E8B458E4-EAC2-C14F-9B9C-E71DD7D8F9AA}" srcOrd="0" destOrd="0" presId="urn:microsoft.com/office/officeart/2005/8/layout/orgChart1"/>
    <dgm:cxn modelId="{6AC57FD4-19AD-C241-801D-771FCC5AF337}" srcId="{EC87CEA7-C335-C249-A4D9-C315C3363DC6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CB88B5DB-5E16-DC40-AFFA-514A974618E9}" type="presOf" srcId="{9EDB6A98-A9E1-CC4C-AA7D-8B4C1F2388C1}" destId="{D16225A5-AC8D-604D-857F-A97DFC74364E}" srcOrd="0" destOrd="0" presId="urn:microsoft.com/office/officeart/2005/8/layout/orgChart1"/>
    <dgm:cxn modelId="{565ED9DE-CEB8-2247-8E20-9B2609EF893A}" type="presOf" srcId="{9EDB6A98-A9E1-CC4C-AA7D-8B4C1F2388C1}" destId="{E4526696-D729-304F-8B91-A3A0395B577B}" srcOrd="1" destOrd="0" presId="urn:microsoft.com/office/officeart/2005/8/layout/orgChart1"/>
    <dgm:cxn modelId="{8A972EE1-9B75-4741-9B78-7D7A1308DA85}" type="presOf" srcId="{E556DC90-8D75-2441-B3C4-349E1945C094}" destId="{C5FB34AA-1850-7C43-8D49-7F6B278CC5F6}" srcOrd="0" destOrd="0" presId="urn:microsoft.com/office/officeart/2005/8/layout/orgChart1"/>
    <dgm:cxn modelId="{547671E5-8A69-A94A-9378-FE8F7DC80323}" type="presOf" srcId="{63B14DC6-B726-684F-B9A6-D67CF660FB5E}" destId="{FD5F2C9D-1690-2C47-8018-2526D6C88B11}" srcOrd="1" destOrd="0" presId="urn:microsoft.com/office/officeart/2005/8/layout/orgChart1"/>
    <dgm:cxn modelId="{8758F2ED-8101-A943-A7C2-E0BADA0DCD8A}" type="presOf" srcId="{605C8F1E-DA6C-9143-9DD0-D414112D9258}" destId="{CDAF039D-B252-E84D-BCED-23FE943C1D4B}" srcOrd="0" destOrd="0" presId="urn:microsoft.com/office/officeart/2005/8/layout/orgChart1"/>
    <dgm:cxn modelId="{054D8EEE-CF7E-1045-8937-46C7A9A87989}" type="presOf" srcId="{EC87CEA7-C335-C249-A4D9-C315C3363DC6}" destId="{402EDAC4-3A42-3A41-8B9F-41D3449004AF}" srcOrd="1" destOrd="0" presId="urn:microsoft.com/office/officeart/2005/8/layout/orgChart1"/>
    <dgm:cxn modelId="{DBD27BF1-56DA-7C44-BD80-4E11EE67AF69}" srcId="{79614999-89A6-704D-B3C2-F1EA7D8B95D5}" destId="{B4906453-B2C5-2E40-BABC-9CE076A32550}" srcOrd="0" destOrd="0" parTransId="{8470FD22-F32C-CA4A-A14F-8E50709BB788}" sibTransId="{7E202B13-6F51-2940-A0FD-F0F46B32C114}"/>
    <dgm:cxn modelId="{F0AE49F5-42D2-8143-81D0-AC0A712116AD}" srcId="{B4906453-B2C5-2E40-BABC-9CE076A32550}" destId="{CB6333B3-41DB-1B46-9E29-D645984E985B}" srcOrd="0" destOrd="0" parTransId="{CF560F3A-BD85-F64E-AAE0-189775FFA459}" sibTransId="{E26D390B-AD6A-AC40-8B77-782E7E445765}"/>
    <dgm:cxn modelId="{C79E0FFB-F283-8140-AD50-824749BB29BB}" srcId="{79614999-89A6-704D-B3C2-F1EA7D8B95D5}" destId="{E7F962F2-348D-5445-B562-A9A941E2D9FD}" srcOrd="2" destOrd="0" parTransId="{E7E9415A-DAD3-9046-90EA-2181581E9526}" sibTransId="{161BD83D-17AC-704A-B298-6A9183F40248}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A7808475-7269-D84E-AC6F-2F3F863F754D}" type="presParOf" srcId="{82CCA982-1DB6-0146-802E-9236FA2048C8}" destId="{B2976406-1A78-E34F-BB05-D6917E5DCA3F}" srcOrd="0" destOrd="0" presId="urn:microsoft.com/office/officeart/2005/8/layout/orgChart1"/>
    <dgm:cxn modelId="{A95ED02F-DD93-694A-A5F1-95C77CC713F2}" type="presParOf" srcId="{B2976406-1A78-E34F-BB05-D6917E5DCA3F}" destId="{586E33AC-0A90-4548-AA21-6F324784FAD4}" srcOrd="0" destOrd="0" presId="urn:microsoft.com/office/officeart/2005/8/layout/orgChart1"/>
    <dgm:cxn modelId="{F2282B52-0CD5-7042-8302-A55508FC985F}" type="presParOf" srcId="{586E33AC-0A90-4548-AA21-6F324784FAD4}" destId="{D16225A5-AC8D-604D-857F-A97DFC74364E}" srcOrd="0" destOrd="0" presId="urn:microsoft.com/office/officeart/2005/8/layout/orgChart1"/>
    <dgm:cxn modelId="{1CBE43EF-C1DA-F145-A677-C4DB9596EEB9}" type="presParOf" srcId="{586E33AC-0A90-4548-AA21-6F324784FAD4}" destId="{E4526696-D729-304F-8B91-A3A0395B577B}" srcOrd="1" destOrd="0" presId="urn:microsoft.com/office/officeart/2005/8/layout/orgChart1"/>
    <dgm:cxn modelId="{5D790A2A-0887-C342-B781-A65A034A3D7D}" type="presParOf" srcId="{B2976406-1A78-E34F-BB05-D6917E5DCA3F}" destId="{6C5B700F-649D-9041-BE03-6C028CF18396}" srcOrd="1" destOrd="0" presId="urn:microsoft.com/office/officeart/2005/8/layout/orgChart1"/>
    <dgm:cxn modelId="{7ACC7054-8F4F-314C-AB20-7D7EA7AF1A2A}" type="presParOf" srcId="{6C5B700F-649D-9041-BE03-6C028CF18396}" destId="{08961B0F-7A0B-8A47-874D-5E98F02B22E9}" srcOrd="0" destOrd="0" presId="urn:microsoft.com/office/officeart/2005/8/layout/orgChart1"/>
    <dgm:cxn modelId="{0F4ECAA6-9017-154A-8A47-177026A4568C}" type="presParOf" srcId="{6C5B700F-649D-9041-BE03-6C028CF18396}" destId="{147DD188-F81D-D343-9B9D-E42A1C488543}" srcOrd="1" destOrd="0" presId="urn:microsoft.com/office/officeart/2005/8/layout/orgChart1"/>
    <dgm:cxn modelId="{9F7B9AC0-964A-904F-BB04-EC090793A474}" type="presParOf" srcId="{147DD188-F81D-D343-9B9D-E42A1C488543}" destId="{8C84C442-E264-8E41-9047-3C118A8448ED}" srcOrd="0" destOrd="0" presId="urn:microsoft.com/office/officeart/2005/8/layout/orgChart1"/>
    <dgm:cxn modelId="{439ECBBA-B839-EB41-9307-AD787CBF43E0}" type="presParOf" srcId="{8C84C442-E264-8E41-9047-3C118A8448ED}" destId="{AFFBEF4C-20C3-A24B-95EA-8561507803E4}" srcOrd="0" destOrd="0" presId="urn:microsoft.com/office/officeart/2005/8/layout/orgChart1"/>
    <dgm:cxn modelId="{0FFC0B76-A864-4946-BD29-B6A5CD6465D4}" type="presParOf" srcId="{8C84C442-E264-8E41-9047-3C118A8448ED}" destId="{FD5F2C9D-1690-2C47-8018-2526D6C88B11}" srcOrd="1" destOrd="0" presId="urn:microsoft.com/office/officeart/2005/8/layout/orgChart1"/>
    <dgm:cxn modelId="{016E6714-712D-6749-999F-1DA3ED6CA751}" type="presParOf" srcId="{147DD188-F81D-D343-9B9D-E42A1C488543}" destId="{9B6EE540-0AD9-E642-8BB7-103C84E792A5}" srcOrd="1" destOrd="0" presId="urn:microsoft.com/office/officeart/2005/8/layout/orgChart1"/>
    <dgm:cxn modelId="{D28CC19C-8123-054B-9190-FA78806545AE}" type="presParOf" srcId="{147DD188-F81D-D343-9B9D-E42A1C488543}" destId="{928B618B-D58F-D543-925B-53FB5DCB9BCA}" srcOrd="2" destOrd="0" presId="urn:microsoft.com/office/officeart/2005/8/layout/orgChart1"/>
    <dgm:cxn modelId="{8E56CC36-52C7-224A-A262-DFD59BDBFF67}" type="presParOf" srcId="{6C5B700F-649D-9041-BE03-6C028CF18396}" destId="{81597DCE-A2CE-8E41-8610-25EED82ECA7A}" srcOrd="2" destOrd="0" presId="urn:microsoft.com/office/officeart/2005/8/layout/orgChart1"/>
    <dgm:cxn modelId="{DF73C181-72FA-BF49-9B13-0A48A3675C30}" type="presParOf" srcId="{6C5B700F-649D-9041-BE03-6C028CF18396}" destId="{D933EB67-B5BF-F041-95F7-70641803076E}" srcOrd="3" destOrd="0" presId="urn:microsoft.com/office/officeart/2005/8/layout/orgChart1"/>
    <dgm:cxn modelId="{9261EF90-CA28-0E46-AE34-F33BACCD3E51}" type="presParOf" srcId="{D933EB67-B5BF-F041-95F7-70641803076E}" destId="{14AB5EDE-A25F-D349-A298-1CA0247857A0}" srcOrd="0" destOrd="0" presId="urn:microsoft.com/office/officeart/2005/8/layout/orgChart1"/>
    <dgm:cxn modelId="{9E60F371-498D-3D45-A450-41B4BB58116A}" type="presParOf" srcId="{14AB5EDE-A25F-D349-A298-1CA0247857A0}" destId="{8C9A0B79-F0E3-2749-96B0-A5875CBFAA27}" srcOrd="0" destOrd="0" presId="urn:microsoft.com/office/officeart/2005/8/layout/orgChart1"/>
    <dgm:cxn modelId="{AA4E52EA-501F-0546-A878-80B9C19635D3}" type="presParOf" srcId="{14AB5EDE-A25F-D349-A298-1CA0247857A0}" destId="{402EDAC4-3A42-3A41-8B9F-41D3449004AF}" srcOrd="1" destOrd="0" presId="urn:microsoft.com/office/officeart/2005/8/layout/orgChart1"/>
    <dgm:cxn modelId="{9CE3E753-021C-1D4C-B08F-612629AEAFAD}" type="presParOf" srcId="{D933EB67-B5BF-F041-95F7-70641803076E}" destId="{79B1684E-4739-CB4E-AB31-06E4E2971AEA}" srcOrd="1" destOrd="0" presId="urn:microsoft.com/office/officeart/2005/8/layout/orgChart1"/>
    <dgm:cxn modelId="{65B154DD-7A8C-DE41-A25E-C340D861651A}" type="presParOf" srcId="{79B1684E-4739-CB4E-AB31-06E4E2971AEA}" destId="{C5FB34AA-1850-7C43-8D49-7F6B278CC5F6}" srcOrd="0" destOrd="0" presId="urn:microsoft.com/office/officeart/2005/8/layout/orgChart1"/>
    <dgm:cxn modelId="{9AD93293-430E-674F-8F14-FF4C47B557FE}" type="presParOf" srcId="{79B1684E-4739-CB4E-AB31-06E4E2971AEA}" destId="{74CB3E5E-3022-5649-A665-B5A80D2945B5}" srcOrd="1" destOrd="0" presId="urn:microsoft.com/office/officeart/2005/8/layout/orgChart1"/>
    <dgm:cxn modelId="{1369DB22-12A3-3E4E-89E0-088C8A9D2A6B}" type="presParOf" srcId="{74CB3E5E-3022-5649-A665-B5A80D2945B5}" destId="{3C6E957E-87C9-8646-A70F-CA2A3BED58BA}" srcOrd="0" destOrd="0" presId="urn:microsoft.com/office/officeart/2005/8/layout/orgChart1"/>
    <dgm:cxn modelId="{5BD688D3-A48F-8940-9DE6-4313B174CF28}" type="presParOf" srcId="{3C6E957E-87C9-8646-A70F-CA2A3BED58BA}" destId="{CDAF039D-B252-E84D-BCED-23FE943C1D4B}" srcOrd="0" destOrd="0" presId="urn:microsoft.com/office/officeart/2005/8/layout/orgChart1"/>
    <dgm:cxn modelId="{738EFB7C-093E-1D47-B5FB-269DB421267B}" type="presParOf" srcId="{3C6E957E-87C9-8646-A70F-CA2A3BED58BA}" destId="{E622597F-3EBC-624E-AD54-29516F95543F}" srcOrd="1" destOrd="0" presId="urn:microsoft.com/office/officeart/2005/8/layout/orgChart1"/>
    <dgm:cxn modelId="{6A292001-DB27-B74B-BA33-0FDC92CF4D04}" type="presParOf" srcId="{74CB3E5E-3022-5649-A665-B5A80D2945B5}" destId="{670B0A5F-7EAE-A64F-816A-2902B5B8732C}" srcOrd="1" destOrd="0" presId="urn:microsoft.com/office/officeart/2005/8/layout/orgChart1"/>
    <dgm:cxn modelId="{92C76FF0-346B-8948-8928-3831BB9DD90E}" type="presParOf" srcId="{74CB3E5E-3022-5649-A665-B5A80D2945B5}" destId="{279EFA41-E23F-B34D-B886-A99342BB7C14}" srcOrd="2" destOrd="0" presId="urn:microsoft.com/office/officeart/2005/8/layout/orgChart1"/>
    <dgm:cxn modelId="{4837C278-A23B-2943-901B-5DAC84F9F0DB}" type="presParOf" srcId="{79B1684E-4739-CB4E-AB31-06E4E2971AEA}" destId="{2113F9D9-D20E-9342-97C0-8D556822BB79}" srcOrd="2" destOrd="0" presId="urn:microsoft.com/office/officeart/2005/8/layout/orgChart1"/>
    <dgm:cxn modelId="{B160BBAC-FC02-EC4F-829A-84DF07DB558F}" type="presParOf" srcId="{79B1684E-4739-CB4E-AB31-06E4E2971AEA}" destId="{E96F9590-96E3-A845-BDEC-DD270C570B9C}" srcOrd="3" destOrd="0" presId="urn:microsoft.com/office/officeart/2005/8/layout/orgChart1"/>
    <dgm:cxn modelId="{C55CA870-BD8A-2546-AB41-AAA69E984855}" type="presParOf" srcId="{E96F9590-96E3-A845-BDEC-DD270C570B9C}" destId="{83D1293F-6ED6-5343-97A8-C2F8F20EE16B}" srcOrd="0" destOrd="0" presId="urn:microsoft.com/office/officeart/2005/8/layout/orgChart1"/>
    <dgm:cxn modelId="{1C8AD7E1-3883-764E-A2D3-28C7113E0902}" type="presParOf" srcId="{83D1293F-6ED6-5343-97A8-C2F8F20EE16B}" destId="{6DECA8F8-812B-784B-AE35-3184CBAA7F1B}" srcOrd="0" destOrd="0" presId="urn:microsoft.com/office/officeart/2005/8/layout/orgChart1"/>
    <dgm:cxn modelId="{489C6C51-6B7C-AD42-BDDB-DD76BDC4A803}" type="presParOf" srcId="{83D1293F-6ED6-5343-97A8-C2F8F20EE16B}" destId="{847129E5-67F8-3F4B-ABFD-BF677EAD96CE}" srcOrd="1" destOrd="0" presId="urn:microsoft.com/office/officeart/2005/8/layout/orgChart1"/>
    <dgm:cxn modelId="{9E78B8A9-23E3-4F4B-949C-5FF59183D564}" type="presParOf" srcId="{E96F9590-96E3-A845-BDEC-DD270C570B9C}" destId="{DD4A08F9-7291-C94D-9E80-89FAAA6A1BB0}" srcOrd="1" destOrd="0" presId="urn:microsoft.com/office/officeart/2005/8/layout/orgChart1"/>
    <dgm:cxn modelId="{DBEB206E-97E6-1647-9021-AA50124DFAD4}" type="presParOf" srcId="{DD4A08F9-7291-C94D-9E80-89FAAA6A1BB0}" destId="{3A130398-B400-A44C-B2C3-AFDA5611758C}" srcOrd="0" destOrd="0" presId="urn:microsoft.com/office/officeart/2005/8/layout/orgChart1"/>
    <dgm:cxn modelId="{7AE4D136-DD7A-AB4A-8701-344CA323CEF5}" type="presParOf" srcId="{DD4A08F9-7291-C94D-9E80-89FAAA6A1BB0}" destId="{EB060FF3-EABB-B340-9F60-4A562E634C20}" srcOrd="1" destOrd="0" presId="urn:microsoft.com/office/officeart/2005/8/layout/orgChart1"/>
    <dgm:cxn modelId="{83672EBD-C9CC-5B45-862C-74A709779BA0}" type="presParOf" srcId="{EB060FF3-EABB-B340-9F60-4A562E634C20}" destId="{84C119E5-E232-7B42-9A30-D5EE636FFC6C}" srcOrd="0" destOrd="0" presId="urn:microsoft.com/office/officeart/2005/8/layout/orgChart1"/>
    <dgm:cxn modelId="{3F0375BE-9A0C-D749-B2BF-E11D81299FF1}" type="presParOf" srcId="{84C119E5-E232-7B42-9A30-D5EE636FFC6C}" destId="{978698B3-B824-9B42-A80D-3AF96C235D9E}" srcOrd="0" destOrd="0" presId="urn:microsoft.com/office/officeart/2005/8/layout/orgChart1"/>
    <dgm:cxn modelId="{05B2C82B-F3A7-514F-AE51-1BE7324E3F8D}" type="presParOf" srcId="{84C119E5-E232-7B42-9A30-D5EE636FFC6C}" destId="{8965242C-D236-A048-A9C0-2B4947D0F7B9}" srcOrd="1" destOrd="0" presId="urn:microsoft.com/office/officeart/2005/8/layout/orgChart1"/>
    <dgm:cxn modelId="{28E28302-C571-BE4E-B0EF-F4CCA681BF2B}" type="presParOf" srcId="{EB060FF3-EABB-B340-9F60-4A562E634C20}" destId="{BAC1D11A-6EC1-B641-B497-29F2348E15EA}" srcOrd="1" destOrd="0" presId="urn:microsoft.com/office/officeart/2005/8/layout/orgChart1"/>
    <dgm:cxn modelId="{88DF062A-D149-ED4A-8609-493C412A0F4D}" type="presParOf" srcId="{BAC1D11A-6EC1-B641-B497-29F2348E15EA}" destId="{6EC297C1-95F5-FE44-AEB2-C8A0D0B45996}" srcOrd="0" destOrd="0" presId="urn:microsoft.com/office/officeart/2005/8/layout/orgChart1"/>
    <dgm:cxn modelId="{E8277B24-ECB1-2A43-9787-7AA46B73081C}" type="presParOf" srcId="{BAC1D11A-6EC1-B641-B497-29F2348E15EA}" destId="{059BD479-1880-234A-83CE-B24E588188D3}" srcOrd="1" destOrd="0" presId="urn:microsoft.com/office/officeart/2005/8/layout/orgChart1"/>
    <dgm:cxn modelId="{5A26361E-C078-A649-BCE1-4C70BA5FA0F6}" type="presParOf" srcId="{059BD479-1880-234A-83CE-B24E588188D3}" destId="{BE7FBB17-F009-164B-8AC0-42826CF33FC3}" srcOrd="0" destOrd="0" presId="urn:microsoft.com/office/officeart/2005/8/layout/orgChart1"/>
    <dgm:cxn modelId="{2418404A-734F-344F-8A63-AE84A75ABEBF}" type="presParOf" srcId="{BE7FBB17-F009-164B-8AC0-42826CF33FC3}" destId="{171827E0-E6D1-E440-A5E4-254F18DD1333}" srcOrd="0" destOrd="0" presId="urn:microsoft.com/office/officeart/2005/8/layout/orgChart1"/>
    <dgm:cxn modelId="{EB992B68-B357-8A49-B8EF-0A970082A6F7}" type="presParOf" srcId="{BE7FBB17-F009-164B-8AC0-42826CF33FC3}" destId="{AB7CD54C-D31B-884C-B4B1-884DC8E46F36}" srcOrd="1" destOrd="0" presId="urn:microsoft.com/office/officeart/2005/8/layout/orgChart1"/>
    <dgm:cxn modelId="{1F07692F-0C5A-4A42-86C5-BF2BBA2CABE5}" type="presParOf" srcId="{059BD479-1880-234A-83CE-B24E588188D3}" destId="{5717C162-79A0-8248-8610-38DCFC9D4B7F}" srcOrd="1" destOrd="0" presId="urn:microsoft.com/office/officeart/2005/8/layout/orgChart1"/>
    <dgm:cxn modelId="{A153208A-973D-4A45-BE53-93BC3AF68302}" type="presParOf" srcId="{059BD479-1880-234A-83CE-B24E588188D3}" destId="{CAF536E3-7FFE-CE4D-822C-8D9C8D46CF10}" srcOrd="2" destOrd="0" presId="urn:microsoft.com/office/officeart/2005/8/layout/orgChart1"/>
    <dgm:cxn modelId="{5FEB35BF-09A3-FC44-9D45-4E0C85520A04}" type="presParOf" srcId="{EB060FF3-EABB-B340-9F60-4A562E634C20}" destId="{5F26B051-3EED-0C42-BB7E-F5F480312F9F}" srcOrd="2" destOrd="0" presId="urn:microsoft.com/office/officeart/2005/8/layout/orgChart1"/>
    <dgm:cxn modelId="{C615945C-A315-1A4A-8D1D-DDF4A5F888D8}" type="presParOf" srcId="{DD4A08F9-7291-C94D-9E80-89FAAA6A1BB0}" destId="{7ACE4531-6AE8-B34E-9C1D-CD7C1B494F83}" srcOrd="2" destOrd="0" presId="urn:microsoft.com/office/officeart/2005/8/layout/orgChart1"/>
    <dgm:cxn modelId="{C77F9D56-30F4-014D-A30E-C0AE7509C2BE}" type="presParOf" srcId="{DD4A08F9-7291-C94D-9E80-89FAAA6A1BB0}" destId="{0389FB87-8421-8E41-94AF-C525B1FF9663}" srcOrd="3" destOrd="0" presId="urn:microsoft.com/office/officeart/2005/8/layout/orgChart1"/>
    <dgm:cxn modelId="{5914E493-86A3-CD40-A0F1-82C016F7B77B}" type="presParOf" srcId="{0389FB87-8421-8E41-94AF-C525B1FF9663}" destId="{A19851A7-648D-804F-96AE-6772B2B729FB}" srcOrd="0" destOrd="0" presId="urn:microsoft.com/office/officeart/2005/8/layout/orgChart1"/>
    <dgm:cxn modelId="{6AA55292-7444-8D42-B8C0-21244F3DA177}" type="presParOf" srcId="{A19851A7-648D-804F-96AE-6772B2B729FB}" destId="{C0D54584-6380-714F-AA60-29F3A487BA45}" srcOrd="0" destOrd="0" presId="urn:microsoft.com/office/officeart/2005/8/layout/orgChart1"/>
    <dgm:cxn modelId="{34350CF9-6114-6E47-84C5-E9822B1590A9}" type="presParOf" srcId="{A19851A7-648D-804F-96AE-6772B2B729FB}" destId="{9D7F4D28-B053-A442-A348-01FD5B2B5F08}" srcOrd="1" destOrd="0" presId="urn:microsoft.com/office/officeart/2005/8/layout/orgChart1"/>
    <dgm:cxn modelId="{51C00045-6276-9749-9B10-E845868D8377}" type="presParOf" srcId="{0389FB87-8421-8E41-94AF-C525B1FF9663}" destId="{F7CDAB75-6E3A-B947-9DCB-9681316510D2}" srcOrd="1" destOrd="0" presId="urn:microsoft.com/office/officeart/2005/8/layout/orgChart1"/>
    <dgm:cxn modelId="{32F4529D-AA01-C945-964C-796DD5719E37}" type="presParOf" srcId="{0389FB87-8421-8E41-94AF-C525B1FF9663}" destId="{EF1530F8-61CD-5A47-890C-61BFEB1413A3}" srcOrd="2" destOrd="0" presId="urn:microsoft.com/office/officeart/2005/8/layout/orgChart1"/>
    <dgm:cxn modelId="{E19CE298-5CEC-684A-9973-0D4FCB6BBC4B}" type="presParOf" srcId="{DD4A08F9-7291-C94D-9E80-89FAAA6A1BB0}" destId="{E8B458E4-EAC2-C14F-9B9C-E71DD7D8F9AA}" srcOrd="4" destOrd="0" presId="urn:microsoft.com/office/officeart/2005/8/layout/orgChart1"/>
    <dgm:cxn modelId="{431D5658-ECF8-A14D-A28C-7DAA4AE9F799}" type="presParOf" srcId="{DD4A08F9-7291-C94D-9E80-89FAAA6A1BB0}" destId="{CC89CC38-5A0B-F640-AA27-6CA8D7DDC303}" srcOrd="5" destOrd="0" presId="urn:microsoft.com/office/officeart/2005/8/layout/orgChart1"/>
    <dgm:cxn modelId="{526BB080-939B-6B4B-AB50-BD82AB33DDB4}" type="presParOf" srcId="{CC89CC38-5A0B-F640-AA27-6CA8D7DDC303}" destId="{8FBBA057-AB7C-5645-878B-311445710E2C}" srcOrd="0" destOrd="0" presId="urn:microsoft.com/office/officeart/2005/8/layout/orgChart1"/>
    <dgm:cxn modelId="{43FEB9C7-3C3D-4644-94A7-DA37176A09C5}" type="presParOf" srcId="{8FBBA057-AB7C-5645-878B-311445710E2C}" destId="{69743CEE-5A29-D648-9CBC-39938712D346}" srcOrd="0" destOrd="0" presId="urn:microsoft.com/office/officeart/2005/8/layout/orgChart1"/>
    <dgm:cxn modelId="{810A8C55-0C37-E447-92C0-A90864FFBC3F}" type="presParOf" srcId="{8FBBA057-AB7C-5645-878B-311445710E2C}" destId="{2C48ED33-BC19-2341-AA84-8BE709A0EF1F}" srcOrd="1" destOrd="0" presId="urn:microsoft.com/office/officeart/2005/8/layout/orgChart1"/>
    <dgm:cxn modelId="{BF53AE26-2556-D844-8636-66BA763E0EA3}" type="presParOf" srcId="{CC89CC38-5A0B-F640-AA27-6CA8D7DDC303}" destId="{E39237BC-4383-5042-8DA1-4C0555411571}" srcOrd="1" destOrd="0" presId="urn:microsoft.com/office/officeart/2005/8/layout/orgChart1"/>
    <dgm:cxn modelId="{195F3119-E17C-704F-93A6-E11DAEB518E4}" type="presParOf" srcId="{CC89CC38-5A0B-F640-AA27-6CA8D7DDC303}" destId="{CD170304-5EF9-8C44-A7BB-BCF5F21BAF34}" srcOrd="2" destOrd="0" presId="urn:microsoft.com/office/officeart/2005/8/layout/orgChart1"/>
    <dgm:cxn modelId="{1EB3DB83-F0E2-754E-9044-BC7034AE9606}" type="presParOf" srcId="{E96F9590-96E3-A845-BDEC-DD270C570B9C}" destId="{8AD460FA-00F9-F948-95D8-72227144F42E}" srcOrd="2" destOrd="0" presId="urn:microsoft.com/office/officeart/2005/8/layout/orgChart1"/>
    <dgm:cxn modelId="{8B4161B0-0F2B-7B48-B3D0-D56A7B60F74F}" type="presParOf" srcId="{D933EB67-B5BF-F041-95F7-70641803076E}" destId="{D1B36D2A-033A-3947-8BF6-D1ACD296593A}" srcOrd="2" destOrd="0" presId="urn:microsoft.com/office/officeart/2005/8/layout/orgChart1"/>
    <dgm:cxn modelId="{FD0A4687-DFBA-8746-8D04-74C9CB58F785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8843D19D-CA5D-754E-A7E3-F3D82AF0C613}" type="doc">
      <dgm:prSet loTypeId="urn:microsoft.com/office/officeart/2005/8/layout/orgChart1" loCatId="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EDB6A98-A9E1-CC4C-AA7D-8B4C1F2388C1}">
      <dgm:prSet phldrT="[Text]"/>
      <dgm:spPr/>
      <dgm:t>
        <a:bodyPr/>
        <a:lstStyle/>
        <a:p>
          <a:r>
            <a:rPr lang="en-US" dirty="0"/>
            <a:t>Catch</a:t>
          </a:r>
        </a:p>
      </dgm:t>
    </dgm:pt>
    <dgm:pt modelId="{4E13CA82-E874-9349-A6E2-17B42C4D5018}" type="parTrans" cxnId="{1D901C13-68E0-5646-91C4-C26D433223CE}">
      <dgm:prSet/>
      <dgm:spPr/>
      <dgm:t>
        <a:bodyPr/>
        <a:lstStyle/>
        <a:p>
          <a:endParaRPr lang="en-US"/>
        </a:p>
      </dgm:t>
    </dgm:pt>
    <dgm:pt modelId="{00D1CBD0-9AF0-274F-925B-3722DE29D81C}" type="sibTrans" cxnId="{1D901C13-68E0-5646-91C4-C26D433223CE}">
      <dgm:prSet/>
      <dgm:spPr/>
      <dgm:t>
        <a:bodyPr/>
        <a:lstStyle/>
        <a:p>
          <a:endParaRPr lang="en-US"/>
        </a:p>
      </dgm:t>
    </dgm:pt>
    <dgm:pt modelId="{63B14DC6-B726-684F-B9A6-D67CF660FB5E}">
      <dgm:prSet phldrT="[Text]"/>
      <dgm:spPr/>
      <dgm:t>
        <a:bodyPr/>
        <a:lstStyle/>
        <a:p>
          <a:r>
            <a:rPr lang="en-US" dirty="0"/>
            <a:t>Canada</a:t>
          </a:r>
        </a:p>
      </dgm:t>
    </dgm:pt>
    <dgm:pt modelId="{AC845045-5514-064F-B7DB-FDF80C14E149}" type="parTrans" cxnId="{E7010C4E-685C-454F-BFFD-9F5111EBA38D}">
      <dgm:prSet/>
      <dgm:spPr/>
      <dgm:t>
        <a:bodyPr/>
        <a:lstStyle/>
        <a:p>
          <a:endParaRPr lang="en-US"/>
        </a:p>
      </dgm:t>
    </dgm:pt>
    <dgm:pt modelId="{4728A033-675F-734D-95E0-E43FF5FC14CB}" type="sibTrans" cxnId="{E7010C4E-685C-454F-BFFD-9F5111EBA38D}">
      <dgm:prSet/>
      <dgm:spPr/>
      <dgm:t>
        <a:bodyPr/>
        <a:lstStyle/>
        <a:p>
          <a:endParaRPr lang="en-US"/>
        </a:p>
      </dgm:t>
    </dgm:pt>
    <dgm:pt modelId="{EC87CEA7-C335-C249-A4D9-C315C3363DC6}">
      <dgm:prSet phldrT="[Text]"/>
      <dgm:spPr/>
      <dgm:t>
        <a:bodyPr/>
        <a:lstStyle/>
        <a:p>
          <a:r>
            <a:rPr lang="en-US" dirty="0"/>
            <a:t>US</a:t>
          </a:r>
        </a:p>
      </dgm:t>
    </dgm:pt>
    <dgm:pt modelId="{040A7765-82AB-7041-AB24-FE44F95F0233}" type="parTrans" cxnId="{B27F02D5-47ED-9B4C-A154-B48762F731B6}">
      <dgm:prSet/>
      <dgm:spPr/>
      <dgm:t>
        <a:bodyPr/>
        <a:lstStyle/>
        <a:p>
          <a:endParaRPr lang="en-US"/>
        </a:p>
      </dgm:t>
    </dgm:pt>
    <dgm:pt modelId="{06B203B7-E870-E74E-B932-01C83A6F5725}" type="sibTrans" cxnId="{B27F02D5-47ED-9B4C-A154-B48762F731B6}">
      <dgm:prSet/>
      <dgm:spPr/>
      <dgm:t>
        <a:bodyPr/>
        <a:lstStyle/>
        <a:p>
          <a:endParaRPr lang="en-US"/>
        </a:p>
      </dgm:t>
    </dgm:pt>
    <dgm:pt modelId="{605C8F1E-DA6C-9143-9DD0-D414112D9258}">
      <dgm:prSet/>
      <dgm:spPr/>
      <dgm:t>
        <a:bodyPr/>
        <a:lstStyle/>
        <a:p>
          <a:r>
            <a:rPr lang="en-US" dirty="0"/>
            <a:t>Recreational</a:t>
          </a:r>
        </a:p>
      </dgm:t>
    </dgm:pt>
    <dgm:pt modelId="{E556DC90-8D75-2441-B3C4-349E1945C094}" type="parTrans" cxnId="{6AC57FD4-19AD-C241-801D-771FCC5AF337}">
      <dgm:prSet/>
      <dgm:spPr/>
      <dgm:t>
        <a:bodyPr/>
        <a:lstStyle/>
        <a:p>
          <a:endParaRPr lang="en-US"/>
        </a:p>
      </dgm:t>
    </dgm:pt>
    <dgm:pt modelId="{E9C56D57-3797-9048-8F75-26EAE9493CAB}" type="sibTrans" cxnId="{6AC57FD4-19AD-C241-801D-771FCC5AF337}">
      <dgm:prSet/>
      <dgm:spPr/>
      <dgm:t>
        <a:bodyPr/>
        <a:lstStyle/>
        <a:p>
          <a:endParaRPr lang="en-US"/>
        </a:p>
      </dgm:t>
    </dgm:pt>
    <dgm:pt modelId="{79614999-89A6-704D-B3C2-F1EA7D8B95D5}">
      <dgm:prSet/>
      <dgm:spPr/>
      <dgm:t>
        <a:bodyPr/>
        <a:lstStyle/>
        <a:p>
          <a:r>
            <a:rPr lang="en-US" dirty="0"/>
            <a:t>Commercial</a:t>
          </a:r>
        </a:p>
      </dgm:t>
    </dgm:pt>
    <dgm:pt modelId="{C44A9499-0E71-974A-AB01-5AC883932C74}" type="parTrans" cxnId="{52F99237-451C-CD44-8FC2-F4ECF2B6051D}">
      <dgm:prSet/>
      <dgm:spPr/>
      <dgm:t>
        <a:bodyPr/>
        <a:lstStyle/>
        <a:p>
          <a:endParaRPr lang="en-US"/>
        </a:p>
      </dgm:t>
    </dgm:pt>
    <dgm:pt modelId="{48FA5F08-66F5-4B4B-96B0-67BF4081FCC9}" type="sibTrans" cxnId="{52F99237-451C-CD44-8FC2-F4ECF2B6051D}">
      <dgm:prSet/>
      <dgm:spPr/>
      <dgm:t>
        <a:bodyPr/>
        <a:lstStyle/>
        <a:p>
          <a:endParaRPr lang="en-US"/>
        </a:p>
      </dgm:t>
    </dgm:pt>
    <dgm:pt modelId="{AB095B2A-9058-5A41-B870-FC96D7129BC9}">
      <dgm:prSet/>
      <dgm:spPr/>
      <dgm:t>
        <a:bodyPr/>
        <a:lstStyle/>
        <a:p>
          <a:r>
            <a:rPr lang="en-US" dirty="0"/>
            <a:t>Sectors</a:t>
          </a:r>
        </a:p>
        <a:p>
          <a:r>
            <a:rPr lang="en-US" dirty="0"/>
            <a:t>98%</a:t>
          </a:r>
        </a:p>
      </dgm:t>
    </dgm:pt>
    <dgm:pt modelId="{AA12967A-F772-9A4F-A2E7-1989A4D64F03}" type="parTrans" cxnId="{78AA1D31-7080-4F45-9E27-CCE6A21FA7CC}">
      <dgm:prSet/>
      <dgm:spPr/>
      <dgm:t>
        <a:bodyPr/>
        <a:lstStyle/>
        <a:p>
          <a:endParaRPr lang="en-US"/>
        </a:p>
      </dgm:t>
    </dgm:pt>
    <dgm:pt modelId="{16986C35-E7DB-E849-9604-06E58BAA0B4A}" type="sibTrans" cxnId="{78AA1D31-7080-4F45-9E27-CCE6A21FA7CC}">
      <dgm:prSet/>
      <dgm:spPr/>
      <dgm:t>
        <a:bodyPr/>
        <a:lstStyle/>
        <a:p>
          <a:endParaRPr lang="en-US"/>
        </a:p>
      </dgm:t>
    </dgm:pt>
    <dgm:pt modelId="{2CCDBE2D-CD40-D24F-A692-FE83BC737376}">
      <dgm:prSet/>
      <dgm:spPr/>
      <dgm:t>
        <a:bodyPr/>
        <a:lstStyle/>
        <a:p>
          <a:r>
            <a:rPr lang="en-US" dirty="0"/>
            <a:t>Common pool</a:t>
          </a:r>
        </a:p>
        <a:p>
          <a:r>
            <a:rPr lang="en-US" dirty="0"/>
            <a:t>2%</a:t>
          </a:r>
        </a:p>
      </dgm:t>
    </dgm:pt>
    <dgm:pt modelId="{93AE3849-A2CD-8046-A795-444A44946F8C}" type="parTrans" cxnId="{60777761-C2FF-3B4C-913E-D37383FF7609}">
      <dgm:prSet/>
      <dgm:spPr/>
      <dgm:t>
        <a:bodyPr/>
        <a:lstStyle/>
        <a:p>
          <a:endParaRPr lang="en-US"/>
        </a:p>
      </dgm:t>
    </dgm:pt>
    <dgm:pt modelId="{829D038D-2E1C-C640-9988-349FB302E2C4}" type="sibTrans" cxnId="{60777761-C2FF-3B4C-913E-D37383FF7609}">
      <dgm:prSet/>
      <dgm:spPr/>
      <dgm:t>
        <a:bodyPr/>
        <a:lstStyle/>
        <a:p>
          <a:endParaRPr lang="en-US"/>
        </a:p>
      </dgm:t>
    </dgm:pt>
    <dgm:pt modelId="{2FE9FC5E-B981-7E4D-AC92-D9EC6C36EDBC}">
      <dgm:prSet/>
      <dgm:spPr/>
      <dgm:t>
        <a:bodyPr/>
        <a:lstStyle/>
        <a:p>
          <a:r>
            <a:rPr lang="en-US" dirty="0"/>
            <a:t>Groundfish fleet</a:t>
          </a:r>
        </a:p>
      </dgm:t>
    </dgm:pt>
    <dgm:pt modelId="{C003559A-72E6-0749-BDE3-BF889B412637}" type="parTrans" cxnId="{3964FCF0-49E2-9A41-8B03-5C496E326386}">
      <dgm:prSet/>
      <dgm:spPr/>
      <dgm:t>
        <a:bodyPr/>
        <a:lstStyle/>
        <a:p>
          <a:endParaRPr lang="en-US"/>
        </a:p>
      </dgm:t>
    </dgm:pt>
    <dgm:pt modelId="{CC4EA00F-C96B-8D47-9443-F31FA82857F2}" type="sibTrans" cxnId="{3964FCF0-49E2-9A41-8B03-5C496E326386}">
      <dgm:prSet/>
      <dgm:spPr/>
      <dgm:t>
        <a:bodyPr/>
        <a:lstStyle/>
        <a:p>
          <a:endParaRPr lang="en-US"/>
        </a:p>
      </dgm:t>
    </dgm:pt>
    <dgm:pt modelId="{6F89CAE9-1F70-EA4D-84D9-D54DF2193B39}">
      <dgm:prSet/>
      <dgm:spPr/>
      <dgm:t>
        <a:bodyPr/>
        <a:lstStyle/>
        <a:p>
          <a:r>
            <a:rPr lang="en-US" dirty="0"/>
            <a:t>Other</a:t>
          </a:r>
        </a:p>
      </dgm:t>
    </dgm:pt>
    <dgm:pt modelId="{FC408433-B96C-AC4C-BE7A-38126ADC3D40}" type="parTrans" cxnId="{88DA5B47-1AA1-9A41-9F95-A57F71FD541C}">
      <dgm:prSet/>
      <dgm:spPr/>
      <dgm:t>
        <a:bodyPr/>
        <a:lstStyle/>
        <a:p>
          <a:endParaRPr lang="en-US"/>
        </a:p>
      </dgm:t>
    </dgm:pt>
    <dgm:pt modelId="{82CA3498-D8ED-DE4A-84BE-D67085A4ABF0}" type="sibTrans" cxnId="{88DA5B47-1AA1-9A41-9F95-A57F71FD541C}">
      <dgm:prSet/>
      <dgm:spPr/>
      <dgm:t>
        <a:bodyPr/>
        <a:lstStyle/>
        <a:p>
          <a:endParaRPr lang="en-US"/>
        </a:p>
      </dgm:t>
    </dgm:pt>
    <dgm:pt modelId="{B5176AD0-F8A2-DA46-B1FA-4527B63DC371}">
      <dgm:prSet/>
      <dgm:spPr/>
      <dgm:t>
        <a:bodyPr/>
        <a:lstStyle/>
        <a:p>
          <a:r>
            <a:rPr lang="en-US" dirty="0"/>
            <a:t>Midwater trawl</a:t>
          </a:r>
        </a:p>
      </dgm:t>
    </dgm:pt>
    <dgm:pt modelId="{B856E607-E32D-BF42-A4E4-48BD99633DB9}" type="parTrans" cxnId="{5E5D1CC1-AE32-7341-9849-70EC487D17AC}">
      <dgm:prSet/>
      <dgm:spPr/>
      <dgm:t>
        <a:bodyPr/>
        <a:lstStyle/>
        <a:p>
          <a:endParaRPr lang="en-US"/>
        </a:p>
      </dgm:t>
    </dgm:pt>
    <dgm:pt modelId="{6426784A-6863-5241-9DE8-8F1D9F82B2E5}" type="sibTrans" cxnId="{5E5D1CC1-AE32-7341-9849-70EC487D17AC}">
      <dgm:prSet/>
      <dgm:spPr/>
      <dgm:t>
        <a:bodyPr/>
        <a:lstStyle/>
        <a:p>
          <a:endParaRPr lang="en-US"/>
        </a:p>
      </dgm:t>
    </dgm:pt>
    <dgm:pt modelId="{2A4EE662-B9BC-7547-8163-8364D938A6B2}">
      <dgm:prSet/>
      <dgm:spPr/>
      <dgm:t>
        <a:bodyPr/>
        <a:lstStyle/>
        <a:p>
          <a:r>
            <a:rPr lang="en-US" dirty="0"/>
            <a:t>Scallop</a:t>
          </a:r>
        </a:p>
      </dgm:t>
    </dgm:pt>
    <dgm:pt modelId="{F9FF9888-25F4-D24A-9211-DBB8AF6E0144}" type="parTrans" cxnId="{3B383189-9008-1346-8EFB-E79F581E8DE4}">
      <dgm:prSet/>
      <dgm:spPr/>
      <dgm:t>
        <a:bodyPr/>
        <a:lstStyle/>
        <a:p>
          <a:endParaRPr lang="en-US"/>
        </a:p>
      </dgm:t>
    </dgm:pt>
    <dgm:pt modelId="{CCA01BA6-EEB2-9B48-8694-93021D332D56}" type="sibTrans" cxnId="{3B383189-9008-1346-8EFB-E79F581E8DE4}">
      <dgm:prSet/>
      <dgm:spPr/>
      <dgm:t>
        <a:bodyPr/>
        <a:lstStyle/>
        <a:p>
          <a:endParaRPr lang="en-US"/>
        </a:p>
      </dgm:t>
    </dgm:pt>
    <dgm:pt modelId="{A7FFA139-EA5B-E648-915D-A82C6F15FAEB}">
      <dgm:prSet/>
      <dgm:spPr/>
      <dgm:t>
        <a:bodyPr/>
        <a:lstStyle/>
        <a:p>
          <a:r>
            <a:rPr lang="en-US" dirty="0"/>
            <a:t>Small-mesh</a:t>
          </a:r>
        </a:p>
      </dgm:t>
    </dgm:pt>
    <dgm:pt modelId="{E6844DE7-8212-2C44-B849-EB6AE4918F5C}" type="parTrans" cxnId="{88F7D414-5F3E-8743-8A33-B74B0553248C}">
      <dgm:prSet/>
      <dgm:spPr/>
      <dgm:t>
        <a:bodyPr/>
        <a:lstStyle/>
        <a:p>
          <a:endParaRPr lang="en-US"/>
        </a:p>
      </dgm:t>
    </dgm:pt>
    <dgm:pt modelId="{B588E369-1C2B-744C-9AB2-E97EA7B728A2}" type="sibTrans" cxnId="{88F7D414-5F3E-8743-8A33-B74B0553248C}">
      <dgm:prSet/>
      <dgm:spPr/>
      <dgm:t>
        <a:bodyPr/>
        <a:lstStyle/>
        <a:p>
          <a:endParaRPr lang="en-US"/>
        </a:p>
      </dgm:t>
    </dgm:pt>
    <dgm:pt modelId="{30DA6232-BD8E-5F4F-A8ED-4ED38864497F}">
      <dgm:prSet/>
      <dgm:spPr/>
      <dgm:t>
        <a:bodyPr/>
        <a:lstStyle/>
        <a:p>
          <a:r>
            <a:rPr lang="en-US" dirty="0"/>
            <a:t>State waters</a:t>
          </a:r>
        </a:p>
      </dgm:t>
    </dgm:pt>
    <dgm:pt modelId="{71D92B89-6A5E-E542-8591-4B2F11A97254}" type="parTrans" cxnId="{52EC1DBF-EEFE-4741-89F1-91EB221152DA}">
      <dgm:prSet/>
      <dgm:spPr/>
      <dgm:t>
        <a:bodyPr/>
        <a:lstStyle/>
        <a:p>
          <a:endParaRPr lang="en-US"/>
        </a:p>
      </dgm:t>
    </dgm:pt>
    <dgm:pt modelId="{FBDB0781-D2D0-434A-A4BB-47E69FDC321A}" type="sibTrans" cxnId="{52EC1DBF-EEFE-4741-89F1-91EB221152DA}">
      <dgm:prSet/>
      <dgm:spPr/>
      <dgm:t>
        <a:bodyPr/>
        <a:lstStyle/>
        <a:p>
          <a:endParaRPr lang="en-US"/>
        </a:p>
      </dgm:t>
    </dgm:pt>
    <dgm:pt modelId="{D71C3EFF-5585-4B49-BAF2-8864DED31D83}">
      <dgm:prSet/>
      <dgm:spPr/>
      <dgm:t>
        <a:bodyPr/>
        <a:lstStyle/>
        <a:p>
          <a:r>
            <a:rPr lang="en-US" dirty="0"/>
            <a:t>Other sub-component</a:t>
          </a:r>
        </a:p>
      </dgm:t>
    </dgm:pt>
    <dgm:pt modelId="{4C7B449E-5536-4341-B3FF-E0C1F45A0CAE}" type="parTrans" cxnId="{36E01A31-E288-C74C-8E1B-6030E871A8FF}">
      <dgm:prSet/>
      <dgm:spPr/>
      <dgm:t>
        <a:bodyPr/>
        <a:lstStyle/>
        <a:p>
          <a:endParaRPr lang="en-US"/>
        </a:p>
      </dgm:t>
    </dgm:pt>
    <dgm:pt modelId="{61B98C61-0FB9-EC42-AE97-21C0C097425F}" type="sibTrans" cxnId="{36E01A31-E288-C74C-8E1B-6030E871A8FF}">
      <dgm:prSet/>
      <dgm:spPr/>
      <dgm:t>
        <a:bodyPr/>
        <a:lstStyle/>
        <a:p>
          <a:endParaRPr lang="en-US"/>
        </a:p>
      </dgm:t>
    </dgm:pt>
    <dgm:pt modelId="{18972EAA-2B0D-7948-96EA-38856287373F}">
      <dgm:prSet/>
      <dgm:spPr/>
      <dgm:t>
        <a:bodyPr/>
        <a:lstStyle/>
        <a:p>
          <a:r>
            <a:rPr lang="en-US" dirty="0"/>
            <a:t>Trimester 1</a:t>
          </a:r>
        </a:p>
      </dgm:t>
    </dgm:pt>
    <dgm:pt modelId="{0D7520A2-E15D-C54E-84C4-5E480DE0C43D}" type="parTrans" cxnId="{94B900C6-7AA3-6443-96EC-9AC202D4158C}">
      <dgm:prSet/>
      <dgm:spPr/>
      <dgm:t>
        <a:bodyPr/>
        <a:lstStyle/>
        <a:p>
          <a:endParaRPr lang="en-US"/>
        </a:p>
      </dgm:t>
    </dgm:pt>
    <dgm:pt modelId="{0FA4D2B8-6B5C-D441-8065-3E0646FBF080}" type="sibTrans" cxnId="{94B900C6-7AA3-6443-96EC-9AC202D4158C}">
      <dgm:prSet/>
      <dgm:spPr/>
      <dgm:t>
        <a:bodyPr/>
        <a:lstStyle/>
        <a:p>
          <a:endParaRPr lang="en-US"/>
        </a:p>
      </dgm:t>
    </dgm:pt>
    <dgm:pt modelId="{2E6B4BCE-860A-8449-B8E5-DBE0F8F63945}">
      <dgm:prSet/>
      <dgm:spPr/>
      <dgm:t>
        <a:bodyPr/>
        <a:lstStyle/>
        <a:p>
          <a:r>
            <a:rPr lang="en-US" dirty="0"/>
            <a:t>Trimester 2</a:t>
          </a:r>
        </a:p>
      </dgm:t>
    </dgm:pt>
    <dgm:pt modelId="{89704A14-8E5F-A34A-A3CD-CED1207FB450}" type="parTrans" cxnId="{247284B1-B86E-CC46-AC22-967CF8BE19C6}">
      <dgm:prSet/>
      <dgm:spPr/>
      <dgm:t>
        <a:bodyPr/>
        <a:lstStyle/>
        <a:p>
          <a:endParaRPr lang="en-US"/>
        </a:p>
      </dgm:t>
    </dgm:pt>
    <dgm:pt modelId="{E2881B84-3CF8-2F48-AF09-8F9ECB443C2B}" type="sibTrans" cxnId="{247284B1-B86E-CC46-AC22-967CF8BE19C6}">
      <dgm:prSet/>
      <dgm:spPr/>
      <dgm:t>
        <a:bodyPr/>
        <a:lstStyle/>
        <a:p>
          <a:endParaRPr lang="en-US"/>
        </a:p>
      </dgm:t>
    </dgm:pt>
    <dgm:pt modelId="{BECB6D06-3BCB-CA4A-A6E6-9A54D7F3FE6A}">
      <dgm:prSet/>
      <dgm:spPr/>
      <dgm:t>
        <a:bodyPr/>
        <a:lstStyle/>
        <a:p>
          <a:r>
            <a:rPr lang="en-US" dirty="0"/>
            <a:t>Trimester 3</a:t>
          </a:r>
        </a:p>
      </dgm:t>
    </dgm:pt>
    <dgm:pt modelId="{1AC83564-0235-524A-83D7-648976A6081D}" type="parTrans" cxnId="{DEB0B801-AB2C-F84C-A582-4A099C335962}">
      <dgm:prSet/>
      <dgm:spPr/>
      <dgm:t>
        <a:bodyPr/>
        <a:lstStyle/>
        <a:p>
          <a:endParaRPr lang="en-US"/>
        </a:p>
      </dgm:t>
    </dgm:pt>
    <dgm:pt modelId="{72DAE25A-4CDF-3840-BED8-FA7090DD946F}" type="sibTrans" cxnId="{DEB0B801-AB2C-F84C-A582-4A099C335962}">
      <dgm:prSet/>
      <dgm:spPr/>
      <dgm:t>
        <a:bodyPr/>
        <a:lstStyle/>
        <a:p>
          <a:endParaRPr lang="en-US"/>
        </a:p>
      </dgm:t>
    </dgm:pt>
    <dgm:pt modelId="{82CCA982-1DB6-0146-802E-9236FA2048C8}" type="pres">
      <dgm:prSet presAssocID="{8843D19D-CA5D-754E-A7E3-F3D82AF0C613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B2976406-1A78-E34F-BB05-D6917E5DCA3F}" type="pres">
      <dgm:prSet presAssocID="{9EDB6A98-A9E1-CC4C-AA7D-8B4C1F2388C1}" presName="hierRoot1" presStyleCnt="0">
        <dgm:presLayoutVars>
          <dgm:hierBranch/>
        </dgm:presLayoutVars>
      </dgm:prSet>
      <dgm:spPr/>
    </dgm:pt>
    <dgm:pt modelId="{586E33AC-0A90-4548-AA21-6F324784FAD4}" type="pres">
      <dgm:prSet presAssocID="{9EDB6A98-A9E1-CC4C-AA7D-8B4C1F2388C1}" presName="rootComposite1" presStyleCnt="0"/>
      <dgm:spPr/>
    </dgm:pt>
    <dgm:pt modelId="{D16225A5-AC8D-604D-857F-A97DFC74364E}" type="pres">
      <dgm:prSet presAssocID="{9EDB6A98-A9E1-CC4C-AA7D-8B4C1F2388C1}" presName="rootText1" presStyleLbl="node0" presStyleIdx="0" presStyleCnt="1">
        <dgm:presLayoutVars>
          <dgm:chPref val="3"/>
        </dgm:presLayoutVars>
      </dgm:prSet>
      <dgm:spPr/>
    </dgm:pt>
    <dgm:pt modelId="{E4526696-D729-304F-8B91-A3A0395B577B}" type="pres">
      <dgm:prSet presAssocID="{9EDB6A98-A9E1-CC4C-AA7D-8B4C1F2388C1}" presName="rootConnector1" presStyleLbl="node1" presStyleIdx="0" presStyleCnt="0"/>
      <dgm:spPr/>
    </dgm:pt>
    <dgm:pt modelId="{6C5B700F-649D-9041-BE03-6C028CF18396}" type="pres">
      <dgm:prSet presAssocID="{9EDB6A98-A9E1-CC4C-AA7D-8B4C1F2388C1}" presName="hierChild2" presStyleCnt="0"/>
      <dgm:spPr/>
    </dgm:pt>
    <dgm:pt modelId="{08961B0F-7A0B-8A47-874D-5E98F02B22E9}" type="pres">
      <dgm:prSet presAssocID="{AC845045-5514-064F-B7DB-FDF80C14E149}" presName="Name35" presStyleLbl="parChTrans1D2" presStyleIdx="0" presStyleCnt="2"/>
      <dgm:spPr/>
    </dgm:pt>
    <dgm:pt modelId="{147DD188-F81D-D343-9B9D-E42A1C488543}" type="pres">
      <dgm:prSet presAssocID="{63B14DC6-B726-684F-B9A6-D67CF660FB5E}" presName="hierRoot2" presStyleCnt="0">
        <dgm:presLayoutVars>
          <dgm:hierBranch val="init"/>
        </dgm:presLayoutVars>
      </dgm:prSet>
      <dgm:spPr/>
    </dgm:pt>
    <dgm:pt modelId="{8C84C442-E264-8E41-9047-3C118A8448ED}" type="pres">
      <dgm:prSet presAssocID="{63B14DC6-B726-684F-B9A6-D67CF660FB5E}" presName="rootComposite" presStyleCnt="0"/>
      <dgm:spPr/>
    </dgm:pt>
    <dgm:pt modelId="{AFFBEF4C-20C3-A24B-95EA-8561507803E4}" type="pres">
      <dgm:prSet presAssocID="{63B14DC6-B726-684F-B9A6-D67CF660FB5E}" presName="rootText" presStyleLbl="node2" presStyleIdx="0" presStyleCnt="2">
        <dgm:presLayoutVars>
          <dgm:chPref val="3"/>
        </dgm:presLayoutVars>
      </dgm:prSet>
      <dgm:spPr/>
    </dgm:pt>
    <dgm:pt modelId="{FD5F2C9D-1690-2C47-8018-2526D6C88B11}" type="pres">
      <dgm:prSet presAssocID="{63B14DC6-B726-684F-B9A6-D67CF660FB5E}" presName="rootConnector" presStyleLbl="node2" presStyleIdx="0" presStyleCnt="2"/>
      <dgm:spPr/>
    </dgm:pt>
    <dgm:pt modelId="{9B6EE540-0AD9-E642-8BB7-103C84E792A5}" type="pres">
      <dgm:prSet presAssocID="{63B14DC6-B726-684F-B9A6-D67CF660FB5E}" presName="hierChild4" presStyleCnt="0"/>
      <dgm:spPr/>
    </dgm:pt>
    <dgm:pt modelId="{928B618B-D58F-D543-925B-53FB5DCB9BCA}" type="pres">
      <dgm:prSet presAssocID="{63B14DC6-B726-684F-B9A6-D67CF660FB5E}" presName="hierChild5" presStyleCnt="0"/>
      <dgm:spPr/>
    </dgm:pt>
    <dgm:pt modelId="{81597DCE-A2CE-8E41-8610-25EED82ECA7A}" type="pres">
      <dgm:prSet presAssocID="{040A7765-82AB-7041-AB24-FE44F95F0233}" presName="Name35" presStyleLbl="parChTrans1D2" presStyleIdx="1" presStyleCnt="2"/>
      <dgm:spPr/>
    </dgm:pt>
    <dgm:pt modelId="{D933EB67-B5BF-F041-95F7-70641803076E}" type="pres">
      <dgm:prSet presAssocID="{EC87CEA7-C335-C249-A4D9-C315C3363DC6}" presName="hierRoot2" presStyleCnt="0">
        <dgm:presLayoutVars>
          <dgm:hierBranch val="init"/>
        </dgm:presLayoutVars>
      </dgm:prSet>
      <dgm:spPr/>
    </dgm:pt>
    <dgm:pt modelId="{14AB5EDE-A25F-D349-A298-1CA0247857A0}" type="pres">
      <dgm:prSet presAssocID="{EC87CEA7-C335-C249-A4D9-C315C3363DC6}" presName="rootComposite" presStyleCnt="0"/>
      <dgm:spPr/>
    </dgm:pt>
    <dgm:pt modelId="{8C9A0B79-F0E3-2749-96B0-A5875CBFAA27}" type="pres">
      <dgm:prSet presAssocID="{EC87CEA7-C335-C249-A4D9-C315C3363DC6}" presName="rootText" presStyleLbl="node2" presStyleIdx="1" presStyleCnt="2">
        <dgm:presLayoutVars>
          <dgm:chPref val="3"/>
        </dgm:presLayoutVars>
      </dgm:prSet>
      <dgm:spPr/>
    </dgm:pt>
    <dgm:pt modelId="{402EDAC4-3A42-3A41-8B9F-41D3449004AF}" type="pres">
      <dgm:prSet presAssocID="{EC87CEA7-C335-C249-A4D9-C315C3363DC6}" presName="rootConnector" presStyleLbl="node2" presStyleIdx="1" presStyleCnt="2"/>
      <dgm:spPr/>
    </dgm:pt>
    <dgm:pt modelId="{79B1684E-4739-CB4E-AB31-06E4E2971AEA}" type="pres">
      <dgm:prSet presAssocID="{EC87CEA7-C335-C249-A4D9-C315C3363DC6}" presName="hierChild4" presStyleCnt="0"/>
      <dgm:spPr/>
    </dgm:pt>
    <dgm:pt modelId="{C09707D4-B620-4847-BC5D-565DAE8F8A8E}" type="pres">
      <dgm:prSet presAssocID="{C003559A-72E6-0749-BDE3-BF889B412637}" presName="Name37" presStyleLbl="parChTrans1D3" presStyleIdx="0" presStyleCnt="2"/>
      <dgm:spPr/>
    </dgm:pt>
    <dgm:pt modelId="{FC994287-6423-414D-8B6F-E735EF4A424D}" type="pres">
      <dgm:prSet presAssocID="{2FE9FC5E-B981-7E4D-AC92-D9EC6C36EDBC}" presName="hierRoot2" presStyleCnt="0">
        <dgm:presLayoutVars>
          <dgm:hierBranch val="init"/>
        </dgm:presLayoutVars>
      </dgm:prSet>
      <dgm:spPr/>
    </dgm:pt>
    <dgm:pt modelId="{F2996065-351F-A74D-A9DA-947B66984552}" type="pres">
      <dgm:prSet presAssocID="{2FE9FC5E-B981-7E4D-AC92-D9EC6C36EDBC}" presName="rootComposite" presStyleCnt="0"/>
      <dgm:spPr/>
    </dgm:pt>
    <dgm:pt modelId="{AD66414D-5913-8141-80C0-4FB3C7BAF0CE}" type="pres">
      <dgm:prSet presAssocID="{2FE9FC5E-B981-7E4D-AC92-D9EC6C36EDBC}" presName="rootText" presStyleLbl="node3" presStyleIdx="0" presStyleCnt="2">
        <dgm:presLayoutVars>
          <dgm:chPref val="3"/>
        </dgm:presLayoutVars>
      </dgm:prSet>
      <dgm:spPr/>
    </dgm:pt>
    <dgm:pt modelId="{C75AD5A6-D0B5-684D-AB5F-D8530F598897}" type="pres">
      <dgm:prSet presAssocID="{2FE9FC5E-B981-7E4D-AC92-D9EC6C36EDBC}" presName="rootConnector" presStyleLbl="node3" presStyleIdx="0" presStyleCnt="2"/>
      <dgm:spPr/>
    </dgm:pt>
    <dgm:pt modelId="{0320552A-0030-7641-9D3B-29CC26196C50}" type="pres">
      <dgm:prSet presAssocID="{2FE9FC5E-B981-7E4D-AC92-D9EC6C36EDBC}" presName="hierChild4" presStyleCnt="0"/>
      <dgm:spPr/>
    </dgm:pt>
    <dgm:pt modelId="{C5FB34AA-1850-7C43-8D49-7F6B278CC5F6}" type="pres">
      <dgm:prSet presAssocID="{E556DC90-8D75-2441-B3C4-349E1945C094}" presName="Name37" presStyleLbl="parChTrans1D4" presStyleIdx="0" presStyleCnt="12"/>
      <dgm:spPr/>
    </dgm:pt>
    <dgm:pt modelId="{74CB3E5E-3022-5649-A665-B5A80D2945B5}" type="pres">
      <dgm:prSet presAssocID="{605C8F1E-DA6C-9143-9DD0-D414112D9258}" presName="hierRoot2" presStyleCnt="0">
        <dgm:presLayoutVars>
          <dgm:hierBranch val="init"/>
        </dgm:presLayoutVars>
      </dgm:prSet>
      <dgm:spPr/>
    </dgm:pt>
    <dgm:pt modelId="{3C6E957E-87C9-8646-A70F-CA2A3BED58BA}" type="pres">
      <dgm:prSet presAssocID="{605C8F1E-DA6C-9143-9DD0-D414112D9258}" presName="rootComposite" presStyleCnt="0"/>
      <dgm:spPr/>
    </dgm:pt>
    <dgm:pt modelId="{CDAF039D-B252-E84D-BCED-23FE943C1D4B}" type="pres">
      <dgm:prSet presAssocID="{605C8F1E-DA6C-9143-9DD0-D414112D9258}" presName="rootText" presStyleLbl="node4" presStyleIdx="0" presStyleCnt="12" custLinFactX="21055" custLinFactNeighborX="100000" custLinFactNeighborY="11058">
        <dgm:presLayoutVars>
          <dgm:chPref val="3"/>
        </dgm:presLayoutVars>
      </dgm:prSet>
      <dgm:spPr/>
    </dgm:pt>
    <dgm:pt modelId="{E622597F-3EBC-624E-AD54-29516F95543F}" type="pres">
      <dgm:prSet presAssocID="{605C8F1E-DA6C-9143-9DD0-D414112D9258}" presName="rootConnector" presStyleLbl="node4" presStyleIdx="0" presStyleCnt="12"/>
      <dgm:spPr/>
    </dgm:pt>
    <dgm:pt modelId="{670B0A5F-7EAE-A64F-816A-2902B5B8732C}" type="pres">
      <dgm:prSet presAssocID="{605C8F1E-DA6C-9143-9DD0-D414112D9258}" presName="hierChild4" presStyleCnt="0"/>
      <dgm:spPr/>
    </dgm:pt>
    <dgm:pt modelId="{279EFA41-E23F-B34D-B886-A99342BB7C14}" type="pres">
      <dgm:prSet presAssocID="{605C8F1E-DA6C-9143-9DD0-D414112D9258}" presName="hierChild5" presStyleCnt="0"/>
      <dgm:spPr/>
    </dgm:pt>
    <dgm:pt modelId="{2113F9D9-D20E-9342-97C0-8D556822BB79}" type="pres">
      <dgm:prSet presAssocID="{C44A9499-0E71-974A-AB01-5AC883932C74}" presName="Name37" presStyleLbl="parChTrans1D4" presStyleIdx="1" presStyleCnt="12"/>
      <dgm:spPr/>
    </dgm:pt>
    <dgm:pt modelId="{E96F9590-96E3-A845-BDEC-DD270C570B9C}" type="pres">
      <dgm:prSet presAssocID="{79614999-89A6-704D-B3C2-F1EA7D8B95D5}" presName="hierRoot2" presStyleCnt="0">
        <dgm:presLayoutVars>
          <dgm:hierBranch val="init"/>
        </dgm:presLayoutVars>
      </dgm:prSet>
      <dgm:spPr/>
    </dgm:pt>
    <dgm:pt modelId="{83D1293F-6ED6-5343-97A8-C2F8F20EE16B}" type="pres">
      <dgm:prSet presAssocID="{79614999-89A6-704D-B3C2-F1EA7D8B95D5}" presName="rootComposite" presStyleCnt="0"/>
      <dgm:spPr/>
    </dgm:pt>
    <dgm:pt modelId="{6DECA8F8-812B-784B-AE35-3184CBAA7F1B}" type="pres">
      <dgm:prSet presAssocID="{79614999-89A6-704D-B3C2-F1EA7D8B95D5}" presName="rootText" presStyleLbl="node4" presStyleIdx="1" presStyleCnt="12" custLinFactX="-21100" custLinFactNeighborX="-100000" custLinFactNeighborY="11058">
        <dgm:presLayoutVars>
          <dgm:chPref val="3"/>
        </dgm:presLayoutVars>
      </dgm:prSet>
      <dgm:spPr/>
    </dgm:pt>
    <dgm:pt modelId="{847129E5-67F8-3F4B-ABFD-BF677EAD96CE}" type="pres">
      <dgm:prSet presAssocID="{79614999-89A6-704D-B3C2-F1EA7D8B95D5}" presName="rootConnector" presStyleLbl="node4" presStyleIdx="1" presStyleCnt="12"/>
      <dgm:spPr/>
    </dgm:pt>
    <dgm:pt modelId="{DD4A08F9-7291-C94D-9E80-89FAAA6A1BB0}" type="pres">
      <dgm:prSet presAssocID="{79614999-89A6-704D-B3C2-F1EA7D8B95D5}" presName="hierChild4" presStyleCnt="0"/>
      <dgm:spPr/>
    </dgm:pt>
    <dgm:pt modelId="{7ACE4531-6AE8-B34E-9C1D-CD7C1B494F83}" type="pres">
      <dgm:prSet presAssocID="{AA12967A-F772-9A4F-A2E7-1989A4D64F03}" presName="Name37" presStyleLbl="parChTrans1D4" presStyleIdx="2" presStyleCnt="12"/>
      <dgm:spPr/>
    </dgm:pt>
    <dgm:pt modelId="{0389FB87-8421-8E41-94AF-C525B1FF9663}" type="pres">
      <dgm:prSet presAssocID="{AB095B2A-9058-5A41-B870-FC96D7129BC9}" presName="hierRoot2" presStyleCnt="0">
        <dgm:presLayoutVars>
          <dgm:hierBranch val="init"/>
        </dgm:presLayoutVars>
      </dgm:prSet>
      <dgm:spPr/>
    </dgm:pt>
    <dgm:pt modelId="{A19851A7-648D-804F-96AE-6772B2B729FB}" type="pres">
      <dgm:prSet presAssocID="{AB095B2A-9058-5A41-B870-FC96D7129BC9}" presName="rootComposite" presStyleCnt="0"/>
      <dgm:spPr/>
    </dgm:pt>
    <dgm:pt modelId="{C0D54584-6380-714F-AA60-29F3A487BA45}" type="pres">
      <dgm:prSet presAssocID="{AB095B2A-9058-5A41-B870-FC96D7129BC9}" presName="rootText" presStyleLbl="node4" presStyleIdx="2" presStyleCnt="12" custLinFactNeighborX="-5877" custLinFactNeighborY="82408">
        <dgm:presLayoutVars>
          <dgm:chPref val="3"/>
        </dgm:presLayoutVars>
      </dgm:prSet>
      <dgm:spPr/>
    </dgm:pt>
    <dgm:pt modelId="{9D7F4D28-B053-A442-A348-01FD5B2B5F08}" type="pres">
      <dgm:prSet presAssocID="{AB095B2A-9058-5A41-B870-FC96D7129BC9}" presName="rootConnector" presStyleLbl="node4" presStyleIdx="2" presStyleCnt="12"/>
      <dgm:spPr/>
    </dgm:pt>
    <dgm:pt modelId="{F7CDAB75-6E3A-B947-9DCB-9681316510D2}" type="pres">
      <dgm:prSet presAssocID="{AB095B2A-9058-5A41-B870-FC96D7129BC9}" presName="hierChild4" presStyleCnt="0"/>
      <dgm:spPr/>
    </dgm:pt>
    <dgm:pt modelId="{EF1530F8-61CD-5A47-890C-61BFEB1413A3}" type="pres">
      <dgm:prSet presAssocID="{AB095B2A-9058-5A41-B870-FC96D7129BC9}" presName="hierChild5" presStyleCnt="0"/>
      <dgm:spPr/>
    </dgm:pt>
    <dgm:pt modelId="{73235BC4-4C36-5C4D-B2E3-B8FC51498EBE}" type="pres">
      <dgm:prSet presAssocID="{93AE3849-A2CD-8046-A795-444A44946F8C}" presName="Name37" presStyleLbl="parChTrans1D4" presStyleIdx="3" presStyleCnt="12"/>
      <dgm:spPr/>
    </dgm:pt>
    <dgm:pt modelId="{989D0B30-BEE5-DC44-A393-9373997F2DBE}" type="pres">
      <dgm:prSet presAssocID="{2CCDBE2D-CD40-D24F-A692-FE83BC737376}" presName="hierRoot2" presStyleCnt="0">
        <dgm:presLayoutVars>
          <dgm:hierBranch val="init"/>
        </dgm:presLayoutVars>
      </dgm:prSet>
      <dgm:spPr/>
    </dgm:pt>
    <dgm:pt modelId="{D64D93A6-60A8-AE41-914B-616E8C001FC8}" type="pres">
      <dgm:prSet presAssocID="{2CCDBE2D-CD40-D24F-A692-FE83BC737376}" presName="rootComposite" presStyleCnt="0"/>
      <dgm:spPr/>
    </dgm:pt>
    <dgm:pt modelId="{15104183-150F-E043-AA68-16E356119BBD}" type="pres">
      <dgm:prSet presAssocID="{2CCDBE2D-CD40-D24F-A692-FE83BC737376}" presName="rootText" presStyleLbl="node4" presStyleIdx="3" presStyleCnt="12" custLinFactX="-100000" custLinFactNeighborX="-148804" custLinFactNeighborY="81944">
        <dgm:presLayoutVars>
          <dgm:chPref val="3"/>
        </dgm:presLayoutVars>
      </dgm:prSet>
      <dgm:spPr/>
    </dgm:pt>
    <dgm:pt modelId="{3B3C0869-08D5-3E47-8C46-157936E143D7}" type="pres">
      <dgm:prSet presAssocID="{2CCDBE2D-CD40-D24F-A692-FE83BC737376}" presName="rootConnector" presStyleLbl="node4" presStyleIdx="3" presStyleCnt="12"/>
      <dgm:spPr/>
    </dgm:pt>
    <dgm:pt modelId="{11D6F82A-7ED8-CB4C-A4DB-F60DB0437A43}" type="pres">
      <dgm:prSet presAssocID="{2CCDBE2D-CD40-D24F-A692-FE83BC737376}" presName="hierChild4" presStyleCnt="0"/>
      <dgm:spPr/>
    </dgm:pt>
    <dgm:pt modelId="{1D06E6BC-90BC-3C4F-8E5F-CD3961316B04}" type="pres">
      <dgm:prSet presAssocID="{0D7520A2-E15D-C54E-84C4-5E480DE0C43D}" presName="Name37" presStyleLbl="parChTrans1D4" presStyleIdx="4" presStyleCnt="12"/>
      <dgm:spPr/>
    </dgm:pt>
    <dgm:pt modelId="{B6CF37C9-49D9-8649-9D26-BE01B1EA3A6F}" type="pres">
      <dgm:prSet presAssocID="{18972EAA-2B0D-7948-96EA-38856287373F}" presName="hierRoot2" presStyleCnt="0">
        <dgm:presLayoutVars>
          <dgm:hierBranch val="init"/>
        </dgm:presLayoutVars>
      </dgm:prSet>
      <dgm:spPr/>
    </dgm:pt>
    <dgm:pt modelId="{01FD91A1-77CD-EC42-A9C1-DCBA1C9CF0FA}" type="pres">
      <dgm:prSet presAssocID="{18972EAA-2B0D-7948-96EA-38856287373F}" presName="rootComposite" presStyleCnt="0"/>
      <dgm:spPr/>
    </dgm:pt>
    <dgm:pt modelId="{8070880A-6D9D-3E45-BBA5-857722588F19}" type="pres">
      <dgm:prSet presAssocID="{18972EAA-2B0D-7948-96EA-38856287373F}" presName="rootText" presStyleLbl="node4" presStyleIdx="4" presStyleCnt="12" custLinFactX="-198285" custLinFactNeighborX="-200000" custLinFactNeighborY="63386">
        <dgm:presLayoutVars>
          <dgm:chPref val="3"/>
        </dgm:presLayoutVars>
      </dgm:prSet>
      <dgm:spPr/>
    </dgm:pt>
    <dgm:pt modelId="{87189835-0967-8044-A641-DF494EDED7FD}" type="pres">
      <dgm:prSet presAssocID="{18972EAA-2B0D-7948-96EA-38856287373F}" presName="rootConnector" presStyleLbl="node4" presStyleIdx="4" presStyleCnt="12"/>
      <dgm:spPr/>
    </dgm:pt>
    <dgm:pt modelId="{670BD775-5E96-2040-AB67-45AFD6D52133}" type="pres">
      <dgm:prSet presAssocID="{18972EAA-2B0D-7948-96EA-38856287373F}" presName="hierChild4" presStyleCnt="0"/>
      <dgm:spPr/>
    </dgm:pt>
    <dgm:pt modelId="{7A2021B6-E5D2-C743-9D15-423C7B6516AB}" type="pres">
      <dgm:prSet presAssocID="{18972EAA-2B0D-7948-96EA-38856287373F}" presName="hierChild5" presStyleCnt="0"/>
      <dgm:spPr/>
    </dgm:pt>
    <dgm:pt modelId="{6CD4CCA3-ADBD-DA47-BDCB-B2C4609F041A}" type="pres">
      <dgm:prSet presAssocID="{89704A14-8E5F-A34A-A3CD-CED1207FB450}" presName="Name37" presStyleLbl="parChTrans1D4" presStyleIdx="5" presStyleCnt="12"/>
      <dgm:spPr/>
    </dgm:pt>
    <dgm:pt modelId="{517B9393-14E4-064D-A2A3-CB0F0F7E0437}" type="pres">
      <dgm:prSet presAssocID="{2E6B4BCE-860A-8449-B8E5-DBE0F8F63945}" presName="hierRoot2" presStyleCnt="0">
        <dgm:presLayoutVars>
          <dgm:hierBranch val="init"/>
        </dgm:presLayoutVars>
      </dgm:prSet>
      <dgm:spPr/>
    </dgm:pt>
    <dgm:pt modelId="{124AD52B-5E42-C84E-A341-BCC4B1D9EF6A}" type="pres">
      <dgm:prSet presAssocID="{2E6B4BCE-860A-8449-B8E5-DBE0F8F63945}" presName="rootComposite" presStyleCnt="0"/>
      <dgm:spPr/>
    </dgm:pt>
    <dgm:pt modelId="{7E75A885-90A3-2F4E-871B-4C65946DDE1A}" type="pres">
      <dgm:prSet presAssocID="{2E6B4BCE-860A-8449-B8E5-DBE0F8F63945}" presName="rootText" presStyleLbl="node4" presStyleIdx="5" presStyleCnt="12" custLinFactX="-100000" custLinFactNeighborX="-137001" custLinFactNeighborY="866">
        <dgm:presLayoutVars>
          <dgm:chPref val="3"/>
        </dgm:presLayoutVars>
      </dgm:prSet>
      <dgm:spPr/>
    </dgm:pt>
    <dgm:pt modelId="{51C085B7-6160-BF42-9AC9-8AFAF050F94D}" type="pres">
      <dgm:prSet presAssocID="{2E6B4BCE-860A-8449-B8E5-DBE0F8F63945}" presName="rootConnector" presStyleLbl="node4" presStyleIdx="5" presStyleCnt="12"/>
      <dgm:spPr/>
    </dgm:pt>
    <dgm:pt modelId="{DE16C8EC-ABD7-3C4A-9231-76BB951A8DFF}" type="pres">
      <dgm:prSet presAssocID="{2E6B4BCE-860A-8449-B8E5-DBE0F8F63945}" presName="hierChild4" presStyleCnt="0"/>
      <dgm:spPr/>
    </dgm:pt>
    <dgm:pt modelId="{507A89A8-43AA-CF4B-8D65-7411DF9F596A}" type="pres">
      <dgm:prSet presAssocID="{2E6B4BCE-860A-8449-B8E5-DBE0F8F63945}" presName="hierChild5" presStyleCnt="0"/>
      <dgm:spPr/>
    </dgm:pt>
    <dgm:pt modelId="{CB42EF46-0B58-914A-BA03-E1340278B5F7}" type="pres">
      <dgm:prSet presAssocID="{1AC83564-0235-524A-83D7-648976A6081D}" presName="Name37" presStyleLbl="parChTrans1D4" presStyleIdx="6" presStyleCnt="12"/>
      <dgm:spPr/>
    </dgm:pt>
    <dgm:pt modelId="{438DA038-97C9-7C46-BDCA-2F7FD586B32E}" type="pres">
      <dgm:prSet presAssocID="{BECB6D06-3BCB-CA4A-A6E6-9A54D7F3FE6A}" presName="hierRoot2" presStyleCnt="0">
        <dgm:presLayoutVars>
          <dgm:hierBranch val="init"/>
        </dgm:presLayoutVars>
      </dgm:prSet>
      <dgm:spPr/>
    </dgm:pt>
    <dgm:pt modelId="{05518DDD-02BA-D241-97CF-B19827BFEA58}" type="pres">
      <dgm:prSet presAssocID="{BECB6D06-3BCB-CA4A-A6E6-9A54D7F3FE6A}" presName="rootComposite" presStyleCnt="0"/>
      <dgm:spPr/>
    </dgm:pt>
    <dgm:pt modelId="{758C4E8E-D5A9-C842-A8AD-147A5CCD7FC5}" type="pres">
      <dgm:prSet presAssocID="{BECB6D06-3BCB-CA4A-A6E6-9A54D7F3FE6A}" presName="rootText" presStyleLbl="node4" presStyleIdx="6" presStyleCnt="12" custLinFactX="-198284" custLinFactNeighborX="-200000" custLinFactNeighborY="-52815">
        <dgm:presLayoutVars>
          <dgm:chPref val="3"/>
        </dgm:presLayoutVars>
      </dgm:prSet>
      <dgm:spPr/>
    </dgm:pt>
    <dgm:pt modelId="{E5DDF00B-8072-A24E-966D-A191534B7861}" type="pres">
      <dgm:prSet presAssocID="{BECB6D06-3BCB-CA4A-A6E6-9A54D7F3FE6A}" presName="rootConnector" presStyleLbl="node4" presStyleIdx="6" presStyleCnt="12"/>
      <dgm:spPr/>
    </dgm:pt>
    <dgm:pt modelId="{AF889728-0E8C-1141-875A-81B66A5FF213}" type="pres">
      <dgm:prSet presAssocID="{BECB6D06-3BCB-CA4A-A6E6-9A54D7F3FE6A}" presName="hierChild4" presStyleCnt="0"/>
      <dgm:spPr/>
    </dgm:pt>
    <dgm:pt modelId="{5A02502F-7D60-0E40-8220-5D0AAFD036EE}" type="pres">
      <dgm:prSet presAssocID="{BECB6D06-3BCB-CA4A-A6E6-9A54D7F3FE6A}" presName="hierChild5" presStyleCnt="0"/>
      <dgm:spPr/>
    </dgm:pt>
    <dgm:pt modelId="{05DCE06A-5FB5-334E-A7EE-35785F1548BC}" type="pres">
      <dgm:prSet presAssocID="{2CCDBE2D-CD40-D24F-A692-FE83BC737376}" presName="hierChild5" presStyleCnt="0"/>
      <dgm:spPr/>
    </dgm:pt>
    <dgm:pt modelId="{8AD460FA-00F9-F948-95D8-72227144F42E}" type="pres">
      <dgm:prSet presAssocID="{79614999-89A6-704D-B3C2-F1EA7D8B95D5}" presName="hierChild5" presStyleCnt="0"/>
      <dgm:spPr/>
    </dgm:pt>
    <dgm:pt modelId="{95EF57AA-C6E2-B74F-BB25-D4A1338ECE49}" type="pres">
      <dgm:prSet presAssocID="{2FE9FC5E-B981-7E4D-AC92-D9EC6C36EDBC}" presName="hierChild5" presStyleCnt="0"/>
      <dgm:spPr/>
    </dgm:pt>
    <dgm:pt modelId="{C3A94117-F689-C948-8150-BA2468B3B468}" type="pres">
      <dgm:prSet presAssocID="{FC408433-B96C-AC4C-BE7A-38126ADC3D40}" presName="Name37" presStyleLbl="parChTrans1D3" presStyleIdx="1" presStyleCnt="2"/>
      <dgm:spPr/>
    </dgm:pt>
    <dgm:pt modelId="{0F4ADD66-8B67-DE41-A040-7E1966FA625A}" type="pres">
      <dgm:prSet presAssocID="{6F89CAE9-1F70-EA4D-84D9-D54DF2193B39}" presName="hierRoot2" presStyleCnt="0">
        <dgm:presLayoutVars>
          <dgm:hierBranch val="init"/>
        </dgm:presLayoutVars>
      </dgm:prSet>
      <dgm:spPr/>
    </dgm:pt>
    <dgm:pt modelId="{2F4C40CD-AAB2-A849-B2C8-353925174737}" type="pres">
      <dgm:prSet presAssocID="{6F89CAE9-1F70-EA4D-84D9-D54DF2193B39}" presName="rootComposite" presStyleCnt="0"/>
      <dgm:spPr/>
    </dgm:pt>
    <dgm:pt modelId="{C97AE745-CC77-1F47-B480-5D52ACC033D5}" type="pres">
      <dgm:prSet presAssocID="{6F89CAE9-1F70-EA4D-84D9-D54DF2193B39}" presName="rootText" presStyleLbl="node3" presStyleIdx="1" presStyleCnt="2">
        <dgm:presLayoutVars>
          <dgm:chPref val="3"/>
        </dgm:presLayoutVars>
      </dgm:prSet>
      <dgm:spPr/>
    </dgm:pt>
    <dgm:pt modelId="{B1C82148-B214-6748-AC9F-7A6509A56F5E}" type="pres">
      <dgm:prSet presAssocID="{6F89CAE9-1F70-EA4D-84D9-D54DF2193B39}" presName="rootConnector" presStyleLbl="node3" presStyleIdx="1" presStyleCnt="2"/>
      <dgm:spPr/>
    </dgm:pt>
    <dgm:pt modelId="{8DD93B25-D891-C645-8839-25EF2CE402ED}" type="pres">
      <dgm:prSet presAssocID="{6F89CAE9-1F70-EA4D-84D9-D54DF2193B39}" presName="hierChild4" presStyleCnt="0"/>
      <dgm:spPr/>
    </dgm:pt>
    <dgm:pt modelId="{B0DFBA58-285D-1D49-9D33-7C487279F8B2}" type="pres">
      <dgm:prSet presAssocID="{B856E607-E32D-BF42-A4E4-48BD99633DB9}" presName="Name37" presStyleLbl="parChTrans1D4" presStyleIdx="7" presStyleCnt="12"/>
      <dgm:spPr/>
    </dgm:pt>
    <dgm:pt modelId="{4CC16E5D-DD5E-404F-8D18-F0F0AEF70D09}" type="pres">
      <dgm:prSet presAssocID="{B5176AD0-F8A2-DA46-B1FA-4527B63DC371}" presName="hierRoot2" presStyleCnt="0">
        <dgm:presLayoutVars>
          <dgm:hierBranch val="init"/>
        </dgm:presLayoutVars>
      </dgm:prSet>
      <dgm:spPr/>
    </dgm:pt>
    <dgm:pt modelId="{57ABA32F-162F-D145-809A-3818679D14A2}" type="pres">
      <dgm:prSet presAssocID="{B5176AD0-F8A2-DA46-B1FA-4527B63DC371}" presName="rootComposite" presStyleCnt="0"/>
      <dgm:spPr/>
    </dgm:pt>
    <dgm:pt modelId="{CAA7EF78-4902-E245-8C22-2198A88A5FFF}" type="pres">
      <dgm:prSet presAssocID="{B5176AD0-F8A2-DA46-B1FA-4527B63DC371}" presName="rootText" presStyleLbl="node4" presStyleIdx="7" presStyleCnt="12">
        <dgm:presLayoutVars>
          <dgm:chPref val="3"/>
        </dgm:presLayoutVars>
      </dgm:prSet>
      <dgm:spPr/>
    </dgm:pt>
    <dgm:pt modelId="{ECFBCE6C-78B3-A947-B861-402EAB14070E}" type="pres">
      <dgm:prSet presAssocID="{B5176AD0-F8A2-DA46-B1FA-4527B63DC371}" presName="rootConnector" presStyleLbl="node4" presStyleIdx="7" presStyleCnt="12"/>
      <dgm:spPr/>
    </dgm:pt>
    <dgm:pt modelId="{7A7F3B2F-5881-C246-A71B-76FABFC0B005}" type="pres">
      <dgm:prSet presAssocID="{B5176AD0-F8A2-DA46-B1FA-4527B63DC371}" presName="hierChild4" presStyleCnt="0"/>
      <dgm:spPr/>
    </dgm:pt>
    <dgm:pt modelId="{EF3ACCA5-8CAA-9D4B-9C92-52E791BB3A06}" type="pres">
      <dgm:prSet presAssocID="{B5176AD0-F8A2-DA46-B1FA-4527B63DC371}" presName="hierChild5" presStyleCnt="0"/>
      <dgm:spPr/>
    </dgm:pt>
    <dgm:pt modelId="{B47AB7B8-6B72-C449-BF2A-7837270302BB}" type="pres">
      <dgm:prSet presAssocID="{F9FF9888-25F4-D24A-9211-DBB8AF6E0144}" presName="Name37" presStyleLbl="parChTrans1D4" presStyleIdx="8" presStyleCnt="12"/>
      <dgm:spPr/>
    </dgm:pt>
    <dgm:pt modelId="{8829B229-91C6-284A-A193-80A3F80970C6}" type="pres">
      <dgm:prSet presAssocID="{2A4EE662-B9BC-7547-8163-8364D938A6B2}" presName="hierRoot2" presStyleCnt="0">
        <dgm:presLayoutVars>
          <dgm:hierBranch val="init"/>
        </dgm:presLayoutVars>
      </dgm:prSet>
      <dgm:spPr/>
    </dgm:pt>
    <dgm:pt modelId="{2D90C8B9-77C2-504F-828D-22152A316E6F}" type="pres">
      <dgm:prSet presAssocID="{2A4EE662-B9BC-7547-8163-8364D938A6B2}" presName="rootComposite" presStyleCnt="0"/>
      <dgm:spPr/>
    </dgm:pt>
    <dgm:pt modelId="{8FDD0EE8-1D2D-2A4F-9C58-B79EC28712EF}" type="pres">
      <dgm:prSet presAssocID="{2A4EE662-B9BC-7547-8163-8364D938A6B2}" presName="rootText" presStyleLbl="node4" presStyleIdx="8" presStyleCnt="12">
        <dgm:presLayoutVars>
          <dgm:chPref val="3"/>
        </dgm:presLayoutVars>
      </dgm:prSet>
      <dgm:spPr/>
    </dgm:pt>
    <dgm:pt modelId="{126BB115-96D0-2748-8C7B-3A504BC4DAD2}" type="pres">
      <dgm:prSet presAssocID="{2A4EE662-B9BC-7547-8163-8364D938A6B2}" presName="rootConnector" presStyleLbl="node4" presStyleIdx="8" presStyleCnt="12"/>
      <dgm:spPr/>
    </dgm:pt>
    <dgm:pt modelId="{BE44AA79-4542-9F40-8DA0-6406DA7955E8}" type="pres">
      <dgm:prSet presAssocID="{2A4EE662-B9BC-7547-8163-8364D938A6B2}" presName="hierChild4" presStyleCnt="0"/>
      <dgm:spPr/>
    </dgm:pt>
    <dgm:pt modelId="{25BAA757-8ED0-F54C-A3B6-B7CB1A6E6018}" type="pres">
      <dgm:prSet presAssocID="{2A4EE662-B9BC-7547-8163-8364D938A6B2}" presName="hierChild5" presStyleCnt="0"/>
      <dgm:spPr/>
    </dgm:pt>
    <dgm:pt modelId="{12AC7B23-8B0F-3747-8CD9-49A4988E7B4D}" type="pres">
      <dgm:prSet presAssocID="{E6844DE7-8212-2C44-B849-EB6AE4918F5C}" presName="Name37" presStyleLbl="parChTrans1D4" presStyleIdx="9" presStyleCnt="12"/>
      <dgm:spPr/>
    </dgm:pt>
    <dgm:pt modelId="{4E5DB618-5CFF-724E-8984-B3A726976438}" type="pres">
      <dgm:prSet presAssocID="{A7FFA139-EA5B-E648-915D-A82C6F15FAEB}" presName="hierRoot2" presStyleCnt="0">
        <dgm:presLayoutVars>
          <dgm:hierBranch val="init"/>
        </dgm:presLayoutVars>
      </dgm:prSet>
      <dgm:spPr/>
    </dgm:pt>
    <dgm:pt modelId="{3A9792A9-888C-244C-80CB-9C058C67C28A}" type="pres">
      <dgm:prSet presAssocID="{A7FFA139-EA5B-E648-915D-A82C6F15FAEB}" presName="rootComposite" presStyleCnt="0"/>
      <dgm:spPr/>
    </dgm:pt>
    <dgm:pt modelId="{58797BCC-77B3-2847-B167-E46B253C146C}" type="pres">
      <dgm:prSet presAssocID="{A7FFA139-EA5B-E648-915D-A82C6F15FAEB}" presName="rootText" presStyleLbl="node4" presStyleIdx="9" presStyleCnt="12">
        <dgm:presLayoutVars>
          <dgm:chPref val="3"/>
        </dgm:presLayoutVars>
      </dgm:prSet>
      <dgm:spPr/>
    </dgm:pt>
    <dgm:pt modelId="{89F47174-F227-814C-80BC-D8548ACB1C0F}" type="pres">
      <dgm:prSet presAssocID="{A7FFA139-EA5B-E648-915D-A82C6F15FAEB}" presName="rootConnector" presStyleLbl="node4" presStyleIdx="9" presStyleCnt="12"/>
      <dgm:spPr/>
    </dgm:pt>
    <dgm:pt modelId="{A3D354F6-5684-AA4D-BD64-490FED5AD1CB}" type="pres">
      <dgm:prSet presAssocID="{A7FFA139-EA5B-E648-915D-A82C6F15FAEB}" presName="hierChild4" presStyleCnt="0"/>
      <dgm:spPr/>
    </dgm:pt>
    <dgm:pt modelId="{56D966CA-59CE-884E-874D-62D8B9B5A8AD}" type="pres">
      <dgm:prSet presAssocID="{A7FFA139-EA5B-E648-915D-A82C6F15FAEB}" presName="hierChild5" presStyleCnt="0"/>
      <dgm:spPr/>
    </dgm:pt>
    <dgm:pt modelId="{AF269B89-BB95-5049-BE1B-3F51A503FF77}" type="pres">
      <dgm:prSet presAssocID="{71D92B89-6A5E-E542-8591-4B2F11A97254}" presName="Name37" presStyleLbl="parChTrans1D4" presStyleIdx="10" presStyleCnt="12"/>
      <dgm:spPr/>
    </dgm:pt>
    <dgm:pt modelId="{B0B358BC-7BBD-4144-87DD-4A91FC3353AD}" type="pres">
      <dgm:prSet presAssocID="{30DA6232-BD8E-5F4F-A8ED-4ED38864497F}" presName="hierRoot2" presStyleCnt="0">
        <dgm:presLayoutVars>
          <dgm:hierBranch val="init"/>
        </dgm:presLayoutVars>
      </dgm:prSet>
      <dgm:spPr/>
    </dgm:pt>
    <dgm:pt modelId="{D31AB668-D22D-E24E-BEBB-FBFE8C341648}" type="pres">
      <dgm:prSet presAssocID="{30DA6232-BD8E-5F4F-A8ED-4ED38864497F}" presName="rootComposite" presStyleCnt="0"/>
      <dgm:spPr/>
    </dgm:pt>
    <dgm:pt modelId="{C4FFA5A3-9BF8-8F43-9259-12332A2E49D9}" type="pres">
      <dgm:prSet presAssocID="{30DA6232-BD8E-5F4F-A8ED-4ED38864497F}" presName="rootText" presStyleLbl="node4" presStyleIdx="10" presStyleCnt="12">
        <dgm:presLayoutVars>
          <dgm:chPref val="3"/>
        </dgm:presLayoutVars>
      </dgm:prSet>
      <dgm:spPr/>
    </dgm:pt>
    <dgm:pt modelId="{59A5ADB2-91ED-5843-8AB2-06C56EDF53D9}" type="pres">
      <dgm:prSet presAssocID="{30DA6232-BD8E-5F4F-A8ED-4ED38864497F}" presName="rootConnector" presStyleLbl="node4" presStyleIdx="10" presStyleCnt="12"/>
      <dgm:spPr/>
    </dgm:pt>
    <dgm:pt modelId="{3C04BBA8-C0C1-0240-B999-E5314524B0BE}" type="pres">
      <dgm:prSet presAssocID="{30DA6232-BD8E-5F4F-A8ED-4ED38864497F}" presName="hierChild4" presStyleCnt="0"/>
      <dgm:spPr/>
    </dgm:pt>
    <dgm:pt modelId="{447B93A3-5BEB-8245-BFED-5423311B046D}" type="pres">
      <dgm:prSet presAssocID="{30DA6232-BD8E-5F4F-A8ED-4ED38864497F}" presName="hierChild5" presStyleCnt="0"/>
      <dgm:spPr/>
    </dgm:pt>
    <dgm:pt modelId="{BB61DD17-1F78-B74B-857E-EFA29B9DFFBC}" type="pres">
      <dgm:prSet presAssocID="{4C7B449E-5536-4341-B3FF-E0C1F45A0CAE}" presName="Name37" presStyleLbl="parChTrans1D4" presStyleIdx="11" presStyleCnt="12"/>
      <dgm:spPr/>
    </dgm:pt>
    <dgm:pt modelId="{07C11235-3DD3-CD4B-B046-6E4CECEAD0AC}" type="pres">
      <dgm:prSet presAssocID="{D71C3EFF-5585-4B49-BAF2-8864DED31D83}" presName="hierRoot2" presStyleCnt="0">
        <dgm:presLayoutVars>
          <dgm:hierBranch val="init"/>
        </dgm:presLayoutVars>
      </dgm:prSet>
      <dgm:spPr/>
    </dgm:pt>
    <dgm:pt modelId="{A4279AB1-CE0D-E04B-9683-D525EC302451}" type="pres">
      <dgm:prSet presAssocID="{D71C3EFF-5585-4B49-BAF2-8864DED31D83}" presName="rootComposite" presStyleCnt="0"/>
      <dgm:spPr/>
    </dgm:pt>
    <dgm:pt modelId="{EC1F51F2-5BB8-9245-AEE3-117A7CFADAB8}" type="pres">
      <dgm:prSet presAssocID="{D71C3EFF-5585-4B49-BAF2-8864DED31D83}" presName="rootText" presStyleLbl="node4" presStyleIdx="11" presStyleCnt="12">
        <dgm:presLayoutVars>
          <dgm:chPref val="3"/>
        </dgm:presLayoutVars>
      </dgm:prSet>
      <dgm:spPr/>
    </dgm:pt>
    <dgm:pt modelId="{A0A529AD-E4B0-C441-BCD0-1C6D37848A7E}" type="pres">
      <dgm:prSet presAssocID="{D71C3EFF-5585-4B49-BAF2-8864DED31D83}" presName="rootConnector" presStyleLbl="node4" presStyleIdx="11" presStyleCnt="12"/>
      <dgm:spPr/>
    </dgm:pt>
    <dgm:pt modelId="{310635A1-49A1-E34B-81E4-613171F68587}" type="pres">
      <dgm:prSet presAssocID="{D71C3EFF-5585-4B49-BAF2-8864DED31D83}" presName="hierChild4" presStyleCnt="0"/>
      <dgm:spPr/>
    </dgm:pt>
    <dgm:pt modelId="{BC15CE84-9348-9A44-A1DC-F568E081F7AF}" type="pres">
      <dgm:prSet presAssocID="{D71C3EFF-5585-4B49-BAF2-8864DED31D83}" presName="hierChild5" presStyleCnt="0"/>
      <dgm:spPr/>
    </dgm:pt>
    <dgm:pt modelId="{933CF59D-A3E1-DD45-8B1F-21F1FF154556}" type="pres">
      <dgm:prSet presAssocID="{6F89CAE9-1F70-EA4D-84D9-D54DF2193B39}" presName="hierChild5" presStyleCnt="0"/>
      <dgm:spPr/>
    </dgm:pt>
    <dgm:pt modelId="{D1B36D2A-033A-3947-8BF6-D1ACD296593A}" type="pres">
      <dgm:prSet presAssocID="{EC87CEA7-C335-C249-A4D9-C315C3363DC6}" presName="hierChild5" presStyleCnt="0"/>
      <dgm:spPr/>
    </dgm:pt>
    <dgm:pt modelId="{8EC00019-ADF6-6F48-B854-62817677E67B}" type="pres">
      <dgm:prSet presAssocID="{9EDB6A98-A9E1-CC4C-AA7D-8B4C1F2388C1}" presName="hierChild3" presStyleCnt="0"/>
      <dgm:spPr/>
    </dgm:pt>
  </dgm:ptLst>
  <dgm:cxnLst>
    <dgm:cxn modelId="{DEB0B801-AB2C-F84C-A582-4A099C335962}" srcId="{2CCDBE2D-CD40-D24F-A692-FE83BC737376}" destId="{BECB6D06-3BCB-CA4A-A6E6-9A54D7F3FE6A}" srcOrd="2" destOrd="0" parTransId="{1AC83564-0235-524A-83D7-648976A6081D}" sibTransId="{72DAE25A-4CDF-3840-BED8-FA7090DD946F}"/>
    <dgm:cxn modelId="{A1A27A0A-C375-304D-AD6D-949DD4C46DBA}" type="presOf" srcId="{2FE9FC5E-B981-7E4D-AC92-D9EC6C36EDBC}" destId="{C75AD5A6-D0B5-684D-AB5F-D8530F598897}" srcOrd="1" destOrd="0" presId="urn:microsoft.com/office/officeart/2005/8/layout/orgChart1"/>
    <dgm:cxn modelId="{003D2B12-BECE-BA44-90D7-3BF9A42C6F7B}" type="presOf" srcId="{4C7B449E-5536-4341-B3FF-E0C1F45A0CAE}" destId="{BB61DD17-1F78-B74B-857E-EFA29B9DFFBC}" srcOrd="0" destOrd="0" presId="urn:microsoft.com/office/officeart/2005/8/layout/orgChart1"/>
    <dgm:cxn modelId="{3BE37412-3B95-8741-904C-F3B43833B54C}" type="presOf" srcId="{18972EAA-2B0D-7948-96EA-38856287373F}" destId="{87189835-0967-8044-A641-DF494EDED7FD}" srcOrd="1" destOrd="0" presId="urn:microsoft.com/office/officeart/2005/8/layout/orgChart1"/>
    <dgm:cxn modelId="{C311FD12-513D-6248-B8F8-BC8FB32DC455}" type="presOf" srcId="{605C8F1E-DA6C-9143-9DD0-D414112D9258}" destId="{CDAF039D-B252-E84D-BCED-23FE943C1D4B}" srcOrd="0" destOrd="0" presId="urn:microsoft.com/office/officeart/2005/8/layout/orgChart1"/>
    <dgm:cxn modelId="{1D901C13-68E0-5646-91C4-C26D433223CE}" srcId="{8843D19D-CA5D-754E-A7E3-F3D82AF0C613}" destId="{9EDB6A98-A9E1-CC4C-AA7D-8B4C1F2388C1}" srcOrd="0" destOrd="0" parTransId="{4E13CA82-E874-9349-A6E2-17B42C4D5018}" sibTransId="{00D1CBD0-9AF0-274F-925B-3722DE29D81C}"/>
    <dgm:cxn modelId="{FA47D113-CBB0-F249-983E-DE198F503E23}" type="presOf" srcId="{63B14DC6-B726-684F-B9A6-D67CF660FB5E}" destId="{FD5F2C9D-1690-2C47-8018-2526D6C88B11}" srcOrd="1" destOrd="0" presId="urn:microsoft.com/office/officeart/2005/8/layout/orgChart1"/>
    <dgm:cxn modelId="{BFA72814-676A-5E47-B83F-E1B5A690D068}" type="presOf" srcId="{EC87CEA7-C335-C249-A4D9-C315C3363DC6}" destId="{8C9A0B79-F0E3-2749-96B0-A5875CBFAA27}" srcOrd="0" destOrd="0" presId="urn:microsoft.com/office/officeart/2005/8/layout/orgChart1"/>
    <dgm:cxn modelId="{88F7D414-5F3E-8743-8A33-B74B0553248C}" srcId="{6F89CAE9-1F70-EA4D-84D9-D54DF2193B39}" destId="{A7FFA139-EA5B-E648-915D-A82C6F15FAEB}" srcOrd="2" destOrd="0" parTransId="{E6844DE7-8212-2C44-B849-EB6AE4918F5C}" sibTransId="{B588E369-1C2B-744C-9AB2-E97EA7B728A2}"/>
    <dgm:cxn modelId="{1C49D617-E8F9-774F-87CE-F2D84A486EAF}" type="presOf" srcId="{71D92B89-6A5E-E542-8591-4B2F11A97254}" destId="{AF269B89-BB95-5049-BE1B-3F51A503FF77}" srcOrd="0" destOrd="0" presId="urn:microsoft.com/office/officeart/2005/8/layout/orgChart1"/>
    <dgm:cxn modelId="{DD233F19-52B6-B740-BB38-1C935001B092}" type="presOf" srcId="{C44A9499-0E71-974A-AB01-5AC883932C74}" destId="{2113F9D9-D20E-9342-97C0-8D556822BB79}" srcOrd="0" destOrd="0" presId="urn:microsoft.com/office/officeart/2005/8/layout/orgChart1"/>
    <dgm:cxn modelId="{0A96341B-4224-9D4B-84FE-444DD08EB8BC}" type="presOf" srcId="{A7FFA139-EA5B-E648-915D-A82C6F15FAEB}" destId="{89F47174-F227-814C-80BC-D8548ACB1C0F}" srcOrd="1" destOrd="0" presId="urn:microsoft.com/office/officeart/2005/8/layout/orgChart1"/>
    <dgm:cxn modelId="{F65FAC28-059B-D84A-88DB-4BF88B47826A}" type="presOf" srcId="{2E6B4BCE-860A-8449-B8E5-DBE0F8F63945}" destId="{7E75A885-90A3-2F4E-871B-4C65946DDE1A}" srcOrd="0" destOrd="0" presId="urn:microsoft.com/office/officeart/2005/8/layout/orgChart1"/>
    <dgm:cxn modelId="{36E01A31-E288-C74C-8E1B-6030E871A8FF}" srcId="{6F89CAE9-1F70-EA4D-84D9-D54DF2193B39}" destId="{D71C3EFF-5585-4B49-BAF2-8864DED31D83}" srcOrd="4" destOrd="0" parTransId="{4C7B449E-5536-4341-B3FF-E0C1F45A0CAE}" sibTransId="{61B98C61-0FB9-EC42-AE97-21C0C097425F}"/>
    <dgm:cxn modelId="{78AA1D31-7080-4F45-9E27-CCE6A21FA7CC}" srcId="{79614999-89A6-704D-B3C2-F1EA7D8B95D5}" destId="{AB095B2A-9058-5A41-B870-FC96D7129BC9}" srcOrd="0" destOrd="0" parTransId="{AA12967A-F772-9A4F-A2E7-1989A4D64F03}" sibTransId="{16986C35-E7DB-E849-9604-06E58BAA0B4A}"/>
    <dgm:cxn modelId="{23342C32-A303-9F49-A3AE-5B293F0D36F4}" type="presOf" srcId="{2A4EE662-B9BC-7547-8163-8364D938A6B2}" destId="{126BB115-96D0-2748-8C7B-3A504BC4DAD2}" srcOrd="1" destOrd="0" presId="urn:microsoft.com/office/officeart/2005/8/layout/orgChart1"/>
    <dgm:cxn modelId="{D2398033-CED2-4840-906C-0EA46F68778D}" type="presOf" srcId="{EC87CEA7-C335-C249-A4D9-C315C3363DC6}" destId="{402EDAC4-3A42-3A41-8B9F-41D3449004AF}" srcOrd="1" destOrd="0" presId="urn:microsoft.com/office/officeart/2005/8/layout/orgChart1"/>
    <dgm:cxn modelId="{806D4536-DCCF-D04B-9426-553589FF59E4}" type="presOf" srcId="{D71C3EFF-5585-4B49-BAF2-8864DED31D83}" destId="{EC1F51F2-5BB8-9245-AEE3-117A7CFADAB8}" srcOrd="0" destOrd="0" presId="urn:microsoft.com/office/officeart/2005/8/layout/orgChart1"/>
    <dgm:cxn modelId="{52F99237-451C-CD44-8FC2-F4ECF2B6051D}" srcId="{2FE9FC5E-B981-7E4D-AC92-D9EC6C36EDBC}" destId="{79614999-89A6-704D-B3C2-F1EA7D8B95D5}" srcOrd="1" destOrd="0" parTransId="{C44A9499-0E71-974A-AB01-5AC883932C74}" sibTransId="{48FA5F08-66F5-4B4B-96B0-67BF4081FCC9}"/>
    <dgm:cxn modelId="{D3A71A3B-2422-094F-A9FC-8D97BF0EC7F6}" type="presOf" srcId="{B856E607-E32D-BF42-A4E4-48BD99633DB9}" destId="{B0DFBA58-285D-1D49-9D33-7C487279F8B2}" srcOrd="0" destOrd="0" presId="urn:microsoft.com/office/officeart/2005/8/layout/orgChart1"/>
    <dgm:cxn modelId="{0233DC3B-7C12-2048-B863-A3DE3E9B2490}" type="presOf" srcId="{B5176AD0-F8A2-DA46-B1FA-4527B63DC371}" destId="{ECFBCE6C-78B3-A947-B861-402EAB14070E}" srcOrd="1" destOrd="0" presId="urn:microsoft.com/office/officeart/2005/8/layout/orgChart1"/>
    <dgm:cxn modelId="{88DA5B47-1AA1-9A41-9F95-A57F71FD541C}" srcId="{EC87CEA7-C335-C249-A4D9-C315C3363DC6}" destId="{6F89CAE9-1F70-EA4D-84D9-D54DF2193B39}" srcOrd="1" destOrd="0" parTransId="{FC408433-B96C-AC4C-BE7A-38126ADC3D40}" sibTransId="{82CA3498-D8ED-DE4A-84BE-D67085A4ABF0}"/>
    <dgm:cxn modelId="{B8515548-1AA4-9841-85E4-C3528838F873}" type="presOf" srcId="{30DA6232-BD8E-5F4F-A8ED-4ED38864497F}" destId="{59A5ADB2-91ED-5843-8AB2-06C56EDF53D9}" srcOrd="1" destOrd="0" presId="urn:microsoft.com/office/officeart/2005/8/layout/orgChart1"/>
    <dgm:cxn modelId="{BCB50349-732D-6747-8B44-A06C43460F51}" type="presOf" srcId="{E556DC90-8D75-2441-B3C4-349E1945C094}" destId="{C5FB34AA-1850-7C43-8D49-7F6B278CC5F6}" srcOrd="0" destOrd="0" presId="urn:microsoft.com/office/officeart/2005/8/layout/orgChart1"/>
    <dgm:cxn modelId="{207E9A49-6445-2642-9393-A2328834949C}" type="presOf" srcId="{AA12967A-F772-9A4F-A2E7-1989A4D64F03}" destId="{7ACE4531-6AE8-B34E-9C1D-CD7C1B494F83}" srcOrd="0" destOrd="0" presId="urn:microsoft.com/office/officeart/2005/8/layout/orgChart1"/>
    <dgm:cxn modelId="{E7010C4E-685C-454F-BFFD-9F5111EBA38D}" srcId="{9EDB6A98-A9E1-CC4C-AA7D-8B4C1F2388C1}" destId="{63B14DC6-B726-684F-B9A6-D67CF660FB5E}" srcOrd="0" destOrd="0" parTransId="{AC845045-5514-064F-B7DB-FDF80C14E149}" sibTransId="{4728A033-675F-734D-95E0-E43FF5FC14CB}"/>
    <dgm:cxn modelId="{60BDA154-4AA5-D74C-A8E0-B4F188EA2665}" type="presOf" srcId="{2E6B4BCE-860A-8449-B8E5-DBE0F8F63945}" destId="{51C085B7-6160-BF42-9AC9-8AFAF050F94D}" srcOrd="1" destOrd="0" presId="urn:microsoft.com/office/officeart/2005/8/layout/orgChart1"/>
    <dgm:cxn modelId="{1BAFB559-A906-2D47-8BAF-66F3C5AD0F45}" type="presOf" srcId="{605C8F1E-DA6C-9143-9DD0-D414112D9258}" destId="{E622597F-3EBC-624E-AD54-29516F95543F}" srcOrd="1" destOrd="0" presId="urn:microsoft.com/office/officeart/2005/8/layout/orgChart1"/>
    <dgm:cxn modelId="{507AB05B-F99E-7C48-8F85-2F35D3384999}" type="presOf" srcId="{30DA6232-BD8E-5F4F-A8ED-4ED38864497F}" destId="{C4FFA5A3-9BF8-8F43-9259-12332A2E49D9}" srcOrd="0" destOrd="0" presId="urn:microsoft.com/office/officeart/2005/8/layout/orgChart1"/>
    <dgm:cxn modelId="{60777761-C2FF-3B4C-913E-D37383FF7609}" srcId="{79614999-89A6-704D-B3C2-F1EA7D8B95D5}" destId="{2CCDBE2D-CD40-D24F-A692-FE83BC737376}" srcOrd="1" destOrd="0" parTransId="{93AE3849-A2CD-8046-A795-444A44946F8C}" sibTransId="{829D038D-2E1C-C640-9988-349FB302E2C4}"/>
    <dgm:cxn modelId="{DCDC3F65-7213-7B40-92DC-D149A6472017}" type="presOf" srcId="{2FE9FC5E-B981-7E4D-AC92-D9EC6C36EDBC}" destId="{AD66414D-5913-8141-80C0-4FB3C7BAF0CE}" srcOrd="0" destOrd="0" presId="urn:microsoft.com/office/officeart/2005/8/layout/orgChart1"/>
    <dgm:cxn modelId="{26640066-2CD5-A64F-B9E6-D19EC28903DE}" type="presOf" srcId="{D71C3EFF-5585-4B49-BAF2-8864DED31D83}" destId="{A0A529AD-E4B0-C441-BCD0-1C6D37848A7E}" srcOrd="1" destOrd="0" presId="urn:microsoft.com/office/officeart/2005/8/layout/orgChart1"/>
    <dgm:cxn modelId="{78BB277A-6D87-DD40-8976-D6F4B1CC45FE}" type="presOf" srcId="{C003559A-72E6-0749-BDE3-BF889B412637}" destId="{C09707D4-B620-4847-BC5D-565DAE8F8A8E}" srcOrd="0" destOrd="0" presId="urn:microsoft.com/office/officeart/2005/8/layout/orgChart1"/>
    <dgm:cxn modelId="{3B383189-9008-1346-8EFB-E79F581E8DE4}" srcId="{6F89CAE9-1F70-EA4D-84D9-D54DF2193B39}" destId="{2A4EE662-B9BC-7547-8163-8364D938A6B2}" srcOrd="1" destOrd="0" parTransId="{F9FF9888-25F4-D24A-9211-DBB8AF6E0144}" sibTransId="{CCA01BA6-EEB2-9B48-8694-93021D332D56}"/>
    <dgm:cxn modelId="{D544098A-E733-1E4B-9C57-9FA3B18095DD}" type="presOf" srcId="{79614999-89A6-704D-B3C2-F1EA7D8B95D5}" destId="{6DECA8F8-812B-784B-AE35-3184CBAA7F1B}" srcOrd="0" destOrd="0" presId="urn:microsoft.com/office/officeart/2005/8/layout/orgChart1"/>
    <dgm:cxn modelId="{765B428D-E8E1-CB49-A15E-86E863BF059E}" type="presOf" srcId="{9EDB6A98-A9E1-CC4C-AA7D-8B4C1F2388C1}" destId="{E4526696-D729-304F-8B91-A3A0395B577B}" srcOrd="1" destOrd="0" presId="urn:microsoft.com/office/officeart/2005/8/layout/orgChart1"/>
    <dgm:cxn modelId="{E2635B91-1C8C-4B44-8371-AAFBCF5CB64F}" type="presOf" srcId="{2A4EE662-B9BC-7547-8163-8364D938A6B2}" destId="{8FDD0EE8-1D2D-2A4F-9C58-B79EC28712EF}" srcOrd="0" destOrd="0" presId="urn:microsoft.com/office/officeart/2005/8/layout/orgChart1"/>
    <dgm:cxn modelId="{26FA6098-8E97-C343-AC30-D492F4BA653A}" type="presOf" srcId="{6F89CAE9-1F70-EA4D-84D9-D54DF2193B39}" destId="{C97AE745-CC77-1F47-B480-5D52ACC033D5}" srcOrd="0" destOrd="0" presId="urn:microsoft.com/office/officeart/2005/8/layout/orgChart1"/>
    <dgm:cxn modelId="{315EC49A-D69D-B54E-8C02-835D80F6605D}" type="presOf" srcId="{A7FFA139-EA5B-E648-915D-A82C6F15FAEB}" destId="{58797BCC-77B3-2847-B167-E46B253C146C}" srcOrd="0" destOrd="0" presId="urn:microsoft.com/office/officeart/2005/8/layout/orgChart1"/>
    <dgm:cxn modelId="{C6AF639F-1D16-1C44-B80A-65F315AA29D8}" type="presOf" srcId="{BECB6D06-3BCB-CA4A-A6E6-9A54D7F3FE6A}" destId="{E5DDF00B-8072-A24E-966D-A191534B7861}" srcOrd="1" destOrd="0" presId="urn:microsoft.com/office/officeart/2005/8/layout/orgChart1"/>
    <dgm:cxn modelId="{DA24F6A7-715D-6342-84F0-4B64408F7831}" type="presOf" srcId="{63B14DC6-B726-684F-B9A6-D67CF660FB5E}" destId="{AFFBEF4C-20C3-A24B-95EA-8561507803E4}" srcOrd="0" destOrd="0" presId="urn:microsoft.com/office/officeart/2005/8/layout/orgChart1"/>
    <dgm:cxn modelId="{092981A9-545B-8145-B9BC-4FFB2735ED20}" type="presOf" srcId="{2CCDBE2D-CD40-D24F-A692-FE83BC737376}" destId="{3B3C0869-08D5-3E47-8C46-157936E143D7}" srcOrd="1" destOrd="0" presId="urn:microsoft.com/office/officeart/2005/8/layout/orgChart1"/>
    <dgm:cxn modelId="{7842B8AE-BDEA-E742-BDC6-64F24E9CBAAF}" type="presOf" srcId="{6F89CAE9-1F70-EA4D-84D9-D54DF2193B39}" destId="{B1C82148-B214-6748-AC9F-7A6509A56F5E}" srcOrd="1" destOrd="0" presId="urn:microsoft.com/office/officeart/2005/8/layout/orgChart1"/>
    <dgm:cxn modelId="{247284B1-B86E-CC46-AC22-967CF8BE19C6}" srcId="{2CCDBE2D-CD40-D24F-A692-FE83BC737376}" destId="{2E6B4BCE-860A-8449-B8E5-DBE0F8F63945}" srcOrd="1" destOrd="0" parTransId="{89704A14-8E5F-A34A-A3CD-CED1207FB450}" sibTransId="{E2881B84-3CF8-2F48-AF09-8F9ECB443C2B}"/>
    <dgm:cxn modelId="{1CFCC8B5-4617-8640-985E-03853705B798}" type="presOf" srcId="{89704A14-8E5F-A34A-A3CD-CED1207FB450}" destId="{6CD4CCA3-ADBD-DA47-BDCB-B2C4609F041A}" srcOrd="0" destOrd="0" presId="urn:microsoft.com/office/officeart/2005/8/layout/orgChart1"/>
    <dgm:cxn modelId="{A0E792BA-FAE5-DA4E-800B-97D6CF834703}" type="presOf" srcId="{FC408433-B96C-AC4C-BE7A-38126ADC3D40}" destId="{C3A94117-F689-C948-8150-BA2468B3B468}" srcOrd="0" destOrd="0" presId="urn:microsoft.com/office/officeart/2005/8/layout/orgChart1"/>
    <dgm:cxn modelId="{D23181BB-7141-A54B-939E-F1857B256411}" type="presOf" srcId="{18972EAA-2B0D-7948-96EA-38856287373F}" destId="{8070880A-6D9D-3E45-BBA5-857722588F19}" srcOrd="0" destOrd="0" presId="urn:microsoft.com/office/officeart/2005/8/layout/orgChart1"/>
    <dgm:cxn modelId="{52EC1DBF-EEFE-4741-89F1-91EB221152DA}" srcId="{6F89CAE9-1F70-EA4D-84D9-D54DF2193B39}" destId="{30DA6232-BD8E-5F4F-A8ED-4ED38864497F}" srcOrd="3" destOrd="0" parTransId="{71D92B89-6A5E-E542-8591-4B2F11A97254}" sibTransId="{FBDB0781-D2D0-434A-A4BB-47E69FDC321A}"/>
    <dgm:cxn modelId="{5E5D1CC1-AE32-7341-9849-70EC487D17AC}" srcId="{6F89CAE9-1F70-EA4D-84D9-D54DF2193B39}" destId="{B5176AD0-F8A2-DA46-B1FA-4527B63DC371}" srcOrd="0" destOrd="0" parTransId="{B856E607-E32D-BF42-A4E4-48BD99633DB9}" sibTransId="{6426784A-6863-5241-9DE8-8F1D9F82B2E5}"/>
    <dgm:cxn modelId="{94B900C6-7AA3-6443-96EC-9AC202D4158C}" srcId="{2CCDBE2D-CD40-D24F-A692-FE83BC737376}" destId="{18972EAA-2B0D-7948-96EA-38856287373F}" srcOrd="0" destOrd="0" parTransId="{0D7520A2-E15D-C54E-84C4-5E480DE0C43D}" sibTransId="{0FA4D2B8-6B5C-D441-8065-3E0646FBF080}"/>
    <dgm:cxn modelId="{3D95B6C9-B5D9-1940-8891-F05F2FA48533}" type="presOf" srcId="{B5176AD0-F8A2-DA46-B1FA-4527B63DC371}" destId="{CAA7EF78-4902-E245-8C22-2198A88A5FFF}" srcOrd="0" destOrd="0" presId="urn:microsoft.com/office/officeart/2005/8/layout/orgChart1"/>
    <dgm:cxn modelId="{06AD84CA-58CC-7145-ADDD-6DE8C1402430}" type="presOf" srcId="{040A7765-82AB-7041-AB24-FE44F95F0233}" destId="{81597DCE-A2CE-8E41-8610-25EED82ECA7A}" srcOrd="0" destOrd="0" presId="urn:microsoft.com/office/officeart/2005/8/layout/orgChart1"/>
    <dgm:cxn modelId="{CD304ACD-6E27-2F45-ABF7-46D11A785224}" type="presOf" srcId="{AC845045-5514-064F-B7DB-FDF80C14E149}" destId="{08961B0F-7A0B-8A47-874D-5E98F02B22E9}" srcOrd="0" destOrd="0" presId="urn:microsoft.com/office/officeart/2005/8/layout/orgChart1"/>
    <dgm:cxn modelId="{A27872D1-0D0F-7149-873C-4022FCE0F8F4}" type="presOf" srcId="{2CCDBE2D-CD40-D24F-A692-FE83BC737376}" destId="{15104183-150F-E043-AA68-16E356119BBD}" srcOrd="0" destOrd="0" presId="urn:microsoft.com/office/officeart/2005/8/layout/orgChart1"/>
    <dgm:cxn modelId="{8E2D93D3-DA2A-EA42-80F5-419F63B4C56A}" type="presOf" srcId="{F9FF9888-25F4-D24A-9211-DBB8AF6E0144}" destId="{B47AB7B8-6B72-C449-BF2A-7837270302BB}" srcOrd="0" destOrd="0" presId="urn:microsoft.com/office/officeart/2005/8/layout/orgChart1"/>
    <dgm:cxn modelId="{5515B5D3-EE90-A644-AA4A-BFD42BD8773C}" type="presOf" srcId="{9EDB6A98-A9E1-CC4C-AA7D-8B4C1F2388C1}" destId="{D16225A5-AC8D-604D-857F-A97DFC74364E}" srcOrd="0" destOrd="0" presId="urn:microsoft.com/office/officeart/2005/8/layout/orgChart1"/>
    <dgm:cxn modelId="{6AC57FD4-19AD-C241-801D-771FCC5AF337}" srcId="{2FE9FC5E-B981-7E4D-AC92-D9EC6C36EDBC}" destId="{605C8F1E-DA6C-9143-9DD0-D414112D9258}" srcOrd="0" destOrd="0" parTransId="{E556DC90-8D75-2441-B3C4-349E1945C094}" sibTransId="{E9C56D57-3797-9048-8F75-26EAE9493CAB}"/>
    <dgm:cxn modelId="{B27F02D5-47ED-9B4C-A154-B48762F731B6}" srcId="{9EDB6A98-A9E1-CC4C-AA7D-8B4C1F2388C1}" destId="{EC87CEA7-C335-C249-A4D9-C315C3363DC6}" srcOrd="1" destOrd="0" parTransId="{040A7765-82AB-7041-AB24-FE44F95F0233}" sibTransId="{06B203B7-E870-E74E-B932-01C83A6F5725}"/>
    <dgm:cxn modelId="{5D00A4E2-FFEE-8B4E-8819-F9F1A7E6501A}" type="presOf" srcId="{AB095B2A-9058-5A41-B870-FC96D7129BC9}" destId="{C0D54584-6380-714F-AA60-29F3A487BA45}" srcOrd="0" destOrd="0" presId="urn:microsoft.com/office/officeart/2005/8/layout/orgChart1"/>
    <dgm:cxn modelId="{FDE9C6E4-3774-9445-9139-0A04964BB787}" type="presOf" srcId="{0D7520A2-E15D-C54E-84C4-5E480DE0C43D}" destId="{1D06E6BC-90BC-3C4F-8E5F-CD3961316B04}" srcOrd="0" destOrd="0" presId="urn:microsoft.com/office/officeart/2005/8/layout/orgChart1"/>
    <dgm:cxn modelId="{31DF56E5-D98B-054C-8968-89007DA9FFF5}" type="presOf" srcId="{BECB6D06-3BCB-CA4A-A6E6-9A54D7F3FE6A}" destId="{758C4E8E-D5A9-C842-A8AD-147A5CCD7FC5}" srcOrd="0" destOrd="0" presId="urn:microsoft.com/office/officeart/2005/8/layout/orgChart1"/>
    <dgm:cxn modelId="{A380C5EC-8090-6A40-9B12-AD7DAFA82E95}" type="presOf" srcId="{E6844DE7-8212-2C44-B849-EB6AE4918F5C}" destId="{12AC7B23-8B0F-3747-8CD9-49A4988E7B4D}" srcOrd="0" destOrd="0" presId="urn:microsoft.com/office/officeart/2005/8/layout/orgChart1"/>
    <dgm:cxn modelId="{744F6DED-3601-944F-92E6-115D787659B3}" type="presOf" srcId="{93AE3849-A2CD-8046-A795-444A44946F8C}" destId="{73235BC4-4C36-5C4D-B2E3-B8FC51498EBE}" srcOrd="0" destOrd="0" presId="urn:microsoft.com/office/officeart/2005/8/layout/orgChart1"/>
    <dgm:cxn modelId="{3964FCF0-49E2-9A41-8B03-5C496E326386}" srcId="{EC87CEA7-C335-C249-A4D9-C315C3363DC6}" destId="{2FE9FC5E-B981-7E4D-AC92-D9EC6C36EDBC}" srcOrd="0" destOrd="0" parTransId="{C003559A-72E6-0749-BDE3-BF889B412637}" sibTransId="{CC4EA00F-C96B-8D47-9443-F31FA82857F2}"/>
    <dgm:cxn modelId="{2FB1A4F1-FC85-164A-A340-A385E4E9EE4B}" type="presOf" srcId="{1AC83564-0235-524A-83D7-648976A6081D}" destId="{CB42EF46-0B58-914A-BA03-E1340278B5F7}" srcOrd="0" destOrd="0" presId="urn:microsoft.com/office/officeart/2005/8/layout/orgChart1"/>
    <dgm:cxn modelId="{C8C531FD-9A18-7949-8800-D625ED67EEEB}" type="presOf" srcId="{8843D19D-CA5D-754E-A7E3-F3D82AF0C613}" destId="{82CCA982-1DB6-0146-802E-9236FA2048C8}" srcOrd="0" destOrd="0" presId="urn:microsoft.com/office/officeart/2005/8/layout/orgChart1"/>
    <dgm:cxn modelId="{DCC3CEFD-F471-1948-B90A-8ADD6CDC82AD}" type="presOf" srcId="{AB095B2A-9058-5A41-B870-FC96D7129BC9}" destId="{9D7F4D28-B053-A442-A348-01FD5B2B5F08}" srcOrd="1" destOrd="0" presId="urn:microsoft.com/office/officeart/2005/8/layout/orgChart1"/>
    <dgm:cxn modelId="{5F3560FE-5A9D-FC48-AF46-15E6B2D04100}" type="presOf" srcId="{79614999-89A6-704D-B3C2-F1EA7D8B95D5}" destId="{847129E5-67F8-3F4B-ABFD-BF677EAD96CE}" srcOrd="1" destOrd="0" presId="urn:microsoft.com/office/officeart/2005/8/layout/orgChart1"/>
    <dgm:cxn modelId="{D7D5A45E-CE63-6F42-BE39-B3BF1C84D533}" type="presParOf" srcId="{82CCA982-1DB6-0146-802E-9236FA2048C8}" destId="{B2976406-1A78-E34F-BB05-D6917E5DCA3F}" srcOrd="0" destOrd="0" presId="urn:microsoft.com/office/officeart/2005/8/layout/orgChart1"/>
    <dgm:cxn modelId="{92F16845-6871-544D-976F-7B88AFBF9A49}" type="presParOf" srcId="{B2976406-1A78-E34F-BB05-D6917E5DCA3F}" destId="{586E33AC-0A90-4548-AA21-6F324784FAD4}" srcOrd="0" destOrd="0" presId="urn:microsoft.com/office/officeart/2005/8/layout/orgChart1"/>
    <dgm:cxn modelId="{6290ACEE-583A-9447-9C73-298C7FBE09A0}" type="presParOf" srcId="{586E33AC-0A90-4548-AA21-6F324784FAD4}" destId="{D16225A5-AC8D-604D-857F-A97DFC74364E}" srcOrd="0" destOrd="0" presId="urn:microsoft.com/office/officeart/2005/8/layout/orgChart1"/>
    <dgm:cxn modelId="{007E5B47-1381-724C-801A-DE58F443EB97}" type="presParOf" srcId="{586E33AC-0A90-4548-AA21-6F324784FAD4}" destId="{E4526696-D729-304F-8B91-A3A0395B577B}" srcOrd="1" destOrd="0" presId="urn:microsoft.com/office/officeart/2005/8/layout/orgChart1"/>
    <dgm:cxn modelId="{275117D8-A87B-1A43-A089-0D00A3C72D3B}" type="presParOf" srcId="{B2976406-1A78-E34F-BB05-D6917E5DCA3F}" destId="{6C5B700F-649D-9041-BE03-6C028CF18396}" srcOrd="1" destOrd="0" presId="urn:microsoft.com/office/officeart/2005/8/layout/orgChart1"/>
    <dgm:cxn modelId="{3FDD121A-D2B9-9348-9B3B-BFBF639A6BED}" type="presParOf" srcId="{6C5B700F-649D-9041-BE03-6C028CF18396}" destId="{08961B0F-7A0B-8A47-874D-5E98F02B22E9}" srcOrd="0" destOrd="0" presId="urn:microsoft.com/office/officeart/2005/8/layout/orgChart1"/>
    <dgm:cxn modelId="{C70E3A78-676F-BF47-A1D0-73A0AEA0EBC9}" type="presParOf" srcId="{6C5B700F-649D-9041-BE03-6C028CF18396}" destId="{147DD188-F81D-D343-9B9D-E42A1C488543}" srcOrd="1" destOrd="0" presId="urn:microsoft.com/office/officeart/2005/8/layout/orgChart1"/>
    <dgm:cxn modelId="{9BE3446A-5EBB-FD48-8DFB-7A5D1CA0CFAF}" type="presParOf" srcId="{147DD188-F81D-D343-9B9D-E42A1C488543}" destId="{8C84C442-E264-8E41-9047-3C118A8448ED}" srcOrd="0" destOrd="0" presId="urn:microsoft.com/office/officeart/2005/8/layout/orgChart1"/>
    <dgm:cxn modelId="{05A97CD4-AAFD-7C4A-AA23-7882EBEC597C}" type="presParOf" srcId="{8C84C442-E264-8E41-9047-3C118A8448ED}" destId="{AFFBEF4C-20C3-A24B-95EA-8561507803E4}" srcOrd="0" destOrd="0" presId="urn:microsoft.com/office/officeart/2005/8/layout/orgChart1"/>
    <dgm:cxn modelId="{55E8AF52-7EF3-8649-AF19-366B2A250971}" type="presParOf" srcId="{8C84C442-E264-8E41-9047-3C118A8448ED}" destId="{FD5F2C9D-1690-2C47-8018-2526D6C88B11}" srcOrd="1" destOrd="0" presId="urn:microsoft.com/office/officeart/2005/8/layout/orgChart1"/>
    <dgm:cxn modelId="{C4CFA60E-7574-A449-BAB2-A9BA14F4C49D}" type="presParOf" srcId="{147DD188-F81D-D343-9B9D-E42A1C488543}" destId="{9B6EE540-0AD9-E642-8BB7-103C84E792A5}" srcOrd="1" destOrd="0" presId="urn:microsoft.com/office/officeart/2005/8/layout/orgChart1"/>
    <dgm:cxn modelId="{3E74F759-CF8F-FB42-B6A3-2F070210C492}" type="presParOf" srcId="{147DD188-F81D-D343-9B9D-E42A1C488543}" destId="{928B618B-D58F-D543-925B-53FB5DCB9BCA}" srcOrd="2" destOrd="0" presId="urn:microsoft.com/office/officeart/2005/8/layout/orgChart1"/>
    <dgm:cxn modelId="{4C42CA88-A7EA-EA4F-A561-1302EACB7C31}" type="presParOf" srcId="{6C5B700F-649D-9041-BE03-6C028CF18396}" destId="{81597DCE-A2CE-8E41-8610-25EED82ECA7A}" srcOrd="2" destOrd="0" presId="urn:microsoft.com/office/officeart/2005/8/layout/orgChart1"/>
    <dgm:cxn modelId="{6E3A5601-0487-1C4A-94A4-119E75B2BB1A}" type="presParOf" srcId="{6C5B700F-649D-9041-BE03-6C028CF18396}" destId="{D933EB67-B5BF-F041-95F7-70641803076E}" srcOrd="3" destOrd="0" presId="urn:microsoft.com/office/officeart/2005/8/layout/orgChart1"/>
    <dgm:cxn modelId="{DDA10D13-E09D-B94C-A145-F4BCA944A9C6}" type="presParOf" srcId="{D933EB67-B5BF-F041-95F7-70641803076E}" destId="{14AB5EDE-A25F-D349-A298-1CA0247857A0}" srcOrd="0" destOrd="0" presId="urn:microsoft.com/office/officeart/2005/8/layout/orgChart1"/>
    <dgm:cxn modelId="{3D3DC11F-0868-0441-AA7A-EA639146A1C5}" type="presParOf" srcId="{14AB5EDE-A25F-D349-A298-1CA0247857A0}" destId="{8C9A0B79-F0E3-2749-96B0-A5875CBFAA27}" srcOrd="0" destOrd="0" presId="urn:microsoft.com/office/officeart/2005/8/layout/orgChart1"/>
    <dgm:cxn modelId="{B2F2A7E2-8A18-8242-A520-EDB307C71772}" type="presParOf" srcId="{14AB5EDE-A25F-D349-A298-1CA0247857A0}" destId="{402EDAC4-3A42-3A41-8B9F-41D3449004AF}" srcOrd="1" destOrd="0" presId="urn:microsoft.com/office/officeart/2005/8/layout/orgChart1"/>
    <dgm:cxn modelId="{06465C82-8E01-7B4F-9250-EA054371744E}" type="presParOf" srcId="{D933EB67-B5BF-F041-95F7-70641803076E}" destId="{79B1684E-4739-CB4E-AB31-06E4E2971AEA}" srcOrd="1" destOrd="0" presId="urn:microsoft.com/office/officeart/2005/8/layout/orgChart1"/>
    <dgm:cxn modelId="{5751CF89-CC45-BF4A-8198-9F4ACFB11BC1}" type="presParOf" srcId="{79B1684E-4739-CB4E-AB31-06E4E2971AEA}" destId="{C09707D4-B620-4847-BC5D-565DAE8F8A8E}" srcOrd="0" destOrd="0" presId="urn:microsoft.com/office/officeart/2005/8/layout/orgChart1"/>
    <dgm:cxn modelId="{24AF841C-98E3-0D46-9026-8F05CB75B3DF}" type="presParOf" srcId="{79B1684E-4739-CB4E-AB31-06E4E2971AEA}" destId="{FC994287-6423-414D-8B6F-E735EF4A424D}" srcOrd="1" destOrd="0" presId="urn:microsoft.com/office/officeart/2005/8/layout/orgChart1"/>
    <dgm:cxn modelId="{89B6D9D9-FCC0-4D43-BB53-B825C8844237}" type="presParOf" srcId="{FC994287-6423-414D-8B6F-E735EF4A424D}" destId="{F2996065-351F-A74D-A9DA-947B66984552}" srcOrd="0" destOrd="0" presId="urn:microsoft.com/office/officeart/2005/8/layout/orgChart1"/>
    <dgm:cxn modelId="{A77D59C8-08AB-B54C-9C22-45D27745907A}" type="presParOf" srcId="{F2996065-351F-A74D-A9DA-947B66984552}" destId="{AD66414D-5913-8141-80C0-4FB3C7BAF0CE}" srcOrd="0" destOrd="0" presId="urn:microsoft.com/office/officeart/2005/8/layout/orgChart1"/>
    <dgm:cxn modelId="{0A43A0AE-E871-AE4E-B19D-B8D60D42EE2E}" type="presParOf" srcId="{F2996065-351F-A74D-A9DA-947B66984552}" destId="{C75AD5A6-D0B5-684D-AB5F-D8530F598897}" srcOrd="1" destOrd="0" presId="urn:microsoft.com/office/officeart/2005/8/layout/orgChart1"/>
    <dgm:cxn modelId="{0E89E664-57AF-2640-981B-A1104254ACC7}" type="presParOf" srcId="{FC994287-6423-414D-8B6F-E735EF4A424D}" destId="{0320552A-0030-7641-9D3B-29CC26196C50}" srcOrd="1" destOrd="0" presId="urn:microsoft.com/office/officeart/2005/8/layout/orgChart1"/>
    <dgm:cxn modelId="{2A72B59A-AB18-8F4D-868C-7189C8AD6666}" type="presParOf" srcId="{0320552A-0030-7641-9D3B-29CC26196C50}" destId="{C5FB34AA-1850-7C43-8D49-7F6B278CC5F6}" srcOrd="0" destOrd="0" presId="urn:microsoft.com/office/officeart/2005/8/layout/orgChart1"/>
    <dgm:cxn modelId="{96837B9B-719D-474E-B95E-A83AB7CBD7F6}" type="presParOf" srcId="{0320552A-0030-7641-9D3B-29CC26196C50}" destId="{74CB3E5E-3022-5649-A665-B5A80D2945B5}" srcOrd="1" destOrd="0" presId="urn:microsoft.com/office/officeart/2005/8/layout/orgChart1"/>
    <dgm:cxn modelId="{0F49BE5B-7642-BA40-8BAB-5686D61066B3}" type="presParOf" srcId="{74CB3E5E-3022-5649-A665-B5A80D2945B5}" destId="{3C6E957E-87C9-8646-A70F-CA2A3BED58BA}" srcOrd="0" destOrd="0" presId="urn:microsoft.com/office/officeart/2005/8/layout/orgChart1"/>
    <dgm:cxn modelId="{AFDD71AE-C8B7-6D46-89FD-87EBD8642E00}" type="presParOf" srcId="{3C6E957E-87C9-8646-A70F-CA2A3BED58BA}" destId="{CDAF039D-B252-E84D-BCED-23FE943C1D4B}" srcOrd="0" destOrd="0" presId="urn:microsoft.com/office/officeart/2005/8/layout/orgChart1"/>
    <dgm:cxn modelId="{CA187777-3ABC-8240-8234-2B993F69024F}" type="presParOf" srcId="{3C6E957E-87C9-8646-A70F-CA2A3BED58BA}" destId="{E622597F-3EBC-624E-AD54-29516F95543F}" srcOrd="1" destOrd="0" presId="urn:microsoft.com/office/officeart/2005/8/layout/orgChart1"/>
    <dgm:cxn modelId="{86524B54-12F8-2E40-A4A3-B4A0333D1CFB}" type="presParOf" srcId="{74CB3E5E-3022-5649-A665-B5A80D2945B5}" destId="{670B0A5F-7EAE-A64F-816A-2902B5B8732C}" srcOrd="1" destOrd="0" presId="urn:microsoft.com/office/officeart/2005/8/layout/orgChart1"/>
    <dgm:cxn modelId="{C3A81B3E-5E8B-B44E-A519-9BDE82498567}" type="presParOf" srcId="{74CB3E5E-3022-5649-A665-B5A80D2945B5}" destId="{279EFA41-E23F-B34D-B886-A99342BB7C14}" srcOrd="2" destOrd="0" presId="urn:microsoft.com/office/officeart/2005/8/layout/orgChart1"/>
    <dgm:cxn modelId="{64B29F7B-9EFE-724C-BD5C-85884BF68B86}" type="presParOf" srcId="{0320552A-0030-7641-9D3B-29CC26196C50}" destId="{2113F9D9-D20E-9342-97C0-8D556822BB79}" srcOrd="2" destOrd="0" presId="urn:microsoft.com/office/officeart/2005/8/layout/orgChart1"/>
    <dgm:cxn modelId="{E9A687A9-7936-BE48-B861-79B03D140521}" type="presParOf" srcId="{0320552A-0030-7641-9D3B-29CC26196C50}" destId="{E96F9590-96E3-A845-BDEC-DD270C570B9C}" srcOrd="3" destOrd="0" presId="urn:microsoft.com/office/officeart/2005/8/layout/orgChart1"/>
    <dgm:cxn modelId="{BF640A57-572B-804E-9343-947BB6087AA5}" type="presParOf" srcId="{E96F9590-96E3-A845-BDEC-DD270C570B9C}" destId="{83D1293F-6ED6-5343-97A8-C2F8F20EE16B}" srcOrd="0" destOrd="0" presId="urn:microsoft.com/office/officeart/2005/8/layout/orgChart1"/>
    <dgm:cxn modelId="{4E128284-F739-844E-B2A2-60A1859C910C}" type="presParOf" srcId="{83D1293F-6ED6-5343-97A8-C2F8F20EE16B}" destId="{6DECA8F8-812B-784B-AE35-3184CBAA7F1B}" srcOrd="0" destOrd="0" presId="urn:microsoft.com/office/officeart/2005/8/layout/orgChart1"/>
    <dgm:cxn modelId="{E17F015B-24D8-F243-865B-DF2362AD821E}" type="presParOf" srcId="{83D1293F-6ED6-5343-97A8-C2F8F20EE16B}" destId="{847129E5-67F8-3F4B-ABFD-BF677EAD96CE}" srcOrd="1" destOrd="0" presId="urn:microsoft.com/office/officeart/2005/8/layout/orgChart1"/>
    <dgm:cxn modelId="{384A5935-1A46-6447-9058-E3CE01A80179}" type="presParOf" srcId="{E96F9590-96E3-A845-BDEC-DD270C570B9C}" destId="{DD4A08F9-7291-C94D-9E80-89FAAA6A1BB0}" srcOrd="1" destOrd="0" presId="urn:microsoft.com/office/officeart/2005/8/layout/orgChart1"/>
    <dgm:cxn modelId="{B230C50D-614B-964D-93C5-B1491C094675}" type="presParOf" srcId="{DD4A08F9-7291-C94D-9E80-89FAAA6A1BB0}" destId="{7ACE4531-6AE8-B34E-9C1D-CD7C1B494F83}" srcOrd="0" destOrd="0" presId="urn:microsoft.com/office/officeart/2005/8/layout/orgChart1"/>
    <dgm:cxn modelId="{73ABF453-5361-114F-A3F0-BC50DDA7BF16}" type="presParOf" srcId="{DD4A08F9-7291-C94D-9E80-89FAAA6A1BB0}" destId="{0389FB87-8421-8E41-94AF-C525B1FF9663}" srcOrd="1" destOrd="0" presId="urn:microsoft.com/office/officeart/2005/8/layout/orgChart1"/>
    <dgm:cxn modelId="{4FE9BD16-A937-4B43-9CDB-A549032A4B1D}" type="presParOf" srcId="{0389FB87-8421-8E41-94AF-C525B1FF9663}" destId="{A19851A7-648D-804F-96AE-6772B2B729FB}" srcOrd="0" destOrd="0" presId="urn:microsoft.com/office/officeart/2005/8/layout/orgChart1"/>
    <dgm:cxn modelId="{2B8D71C5-4B45-7B4A-858A-25EC22DA61A8}" type="presParOf" srcId="{A19851A7-648D-804F-96AE-6772B2B729FB}" destId="{C0D54584-6380-714F-AA60-29F3A487BA45}" srcOrd="0" destOrd="0" presId="urn:microsoft.com/office/officeart/2005/8/layout/orgChart1"/>
    <dgm:cxn modelId="{0B3D9359-B1E9-1D44-A900-2E312745DD08}" type="presParOf" srcId="{A19851A7-648D-804F-96AE-6772B2B729FB}" destId="{9D7F4D28-B053-A442-A348-01FD5B2B5F08}" srcOrd="1" destOrd="0" presId="urn:microsoft.com/office/officeart/2005/8/layout/orgChart1"/>
    <dgm:cxn modelId="{68A93010-561B-1A4A-9602-C020756F6C64}" type="presParOf" srcId="{0389FB87-8421-8E41-94AF-C525B1FF9663}" destId="{F7CDAB75-6E3A-B947-9DCB-9681316510D2}" srcOrd="1" destOrd="0" presId="urn:microsoft.com/office/officeart/2005/8/layout/orgChart1"/>
    <dgm:cxn modelId="{767ED597-532F-D248-A5E9-792E33BBD477}" type="presParOf" srcId="{0389FB87-8421-8E41-94AF-C525B1FF9663}" destId="{EF1530F8-61CD-5A47-890C-61BFEB1413A3}" srcOrd="2" destOrd="0" presId="urn:microsoft.com/office/officeart/2005/8/layout/orgChart1"/>
    <dgm:cxn modelId="{CED43DA3-5513-CA49-ABC8-6AF7DAF67EC4}" type="presParOf" srcId="{DD4A08F9-7291-C94D-9E80-89FAAA6A1BB0}" destId="{73235BC4-4C36-5C4D-B2E3-B8FC51498EBE}" srcOrd="2" destOrd="0" presId="urn:microsoft.com/office/officeart/2005/8/layout/orgChart1"/>
    <dgm:cxn modelId="{2601B00D-B9F1-BE48-9518-50E928991CC1}" type="presParOf" srcId="{DD4A08F9-7291-C94D-9E80-89FAAA6A1BB0}" destId="{989D0B30-BEE5-DC44-A393-9373997F2DBE}" srcOrd="3" destOrd="0" presId="urn:microsoft.com/office/officeart/2005/8/layout/orgChart1"/>
    <dgm:cxn modelId="{DD6C84F9-3C74-2149-A0BD-A1D8FE049B02}" type="presParOf" srcId="{989D0B30-BEE5-DC44-A393-9373997F2DBE}" destId="{D64D93A6-60A8-AE41-914B-616E8C001FC8}" srcOrd="0" destOrd="0" presId="urn:microsoft.com/office/officeart/2005/8/layout/orgChart1"/>
    <dgm:cxn modelId="{E886CF15-279D-BD49-AD45-1A92F5F0EDA5}" type="presParOf" srcId="{D64D93A6-60A8-AE41-914B-616E8C001FC8}" destId="{15104183-150F-E043-AA68-16E356119BBD}" srcOrd="0" destOrd="0" presId="urn:microsoft.com/office/officeart/2005/8/layout/orgChart1"/>
    <dgm:cxn modelId="{558F212E-5393-9042-99F3-FFE4CDE63532}" type="presParOf" srcId="{D64D93A6-60A8-AE41-914B-616E8C001FC8}" destId="{3B3C0869-08D5-3E47-8C46-157936E143D7}" srcOrd="1" destOrd="0" presId="urn:microsoft.com/office/officeart/2005/8/layout/orgChart1"/>
    <dgm:cxn modelId="{0589BA30-C920-4344-9120-F8CAA970846C}" type="presParOf" srcId="{989D0B30-BEE5-DC44-A393-9373997F2DBE}" destId="{11D6F82A-7ED8-CB4C-A4DB-F60DB0437A43}" srcOrd="1" destOrd="0" presId="urn:microsoft.com/office/officeart/2005/8/layout/orgChart1"/>
    <dgm:cxn modelId="{311B3C82-8AAF-3047-A1D5-AF0136A059EF}" type="presParOf" srcId="{11D6F82A-7ED8-CB4C-A4DB-F60DB0437A43}" destId="{1D06E6BC-90BC-3C4F-8E5F-CD3961316B04}" srcOrd="0" destOrd="0" presId="urn:microsoft.com/office/officeart/2005/8/layout/orgChart1"/>
    <dgm:cxn modelId="{9F483E61-36E8-B647-8D69-CF55C430DC42}" type="presParOf" srcId="{11D6F82A-7ED8-CB4C-A4DB-F60DB0437A43}" destId="{B6CF37C9-49D9-8649-9D26-BE01B1EA3A6F}" srcOrd="1" destOrd="0" presId="urn:microsoft.com/office/officeart/2005/8/layout/orgChart1"/>
    <dgm:cxn modelId="{45F8BF0D-587C-5E45-B1B3-54490F01287B}" type="presParOf" srcId="{B6CF37C9-49D9-8649-9D26-BE01B1EA3A6F}" destId="{01FD91A1-77CD-EC42-A9C1-DCBA1C9CF0FA}" srcOrd="0" destOrd="0" presId="urn:microsoft.com/office/officeart/2005/8/layout/orgChart1"/>
    <dgm:cxn modelId="{C81B7D8C-E9F3-B248-BE6E-F5BAFC590F1F}" type="presParOf" srcId="{01FD91A1-77CD-EC42-A9C1-DCBA1C9CF0FA}" destId="{8070880A-6D9D-3E45-BBA5-857722588F19}" srcOrd="0" destOrd="0" presId="urn:microsoft.com/office/officeart/2005/8/layout/orgChart1"/>
    <dgm:cxn modelId="{AC4C5D78-0F24-CC4C-9A91-A1D248100778}" type="presParOf" srcId="{01FD91A1-77CD-EC42-A9C1-DCBA1C9CF0FA}" destId="{87189835-0967-8044-A641-DF494EDED7FD}" srcOrd="1" destOrd="0" presId="urn:microsoft.com/office/officeart/2005/8/layout/orgChart1"/>
    <dgm:cxn modelId="{000C2383-4C19-204C-9E0E-EC338E3EC4EA}" type="presParOf" srcId="{B6CF37C9-49D9-8649-9D26-BE01B1EA3A6F}" destId="{670BD775-5E96-2040-AB67-45AFD6D52133}" srcOrd="1" destOrd="0" presId="urn:microsoft.com/office/officeart/2005/8/layout/orgChart1"/>
    <dgm:cxn modelId="{563A6F82-D34C-9A4A-965F-7AA3D1454158}" type="presParOf" srcId="{B6CF37C9-49D9-8649-9D26-BE01B1EA3A6F}" destId="{7A2021B6-E5D2-C743-9D15-423C7B6516AB}" srcOrd="2" destOrd="0" presId="urn:microsoft.com/office/officeart/2005/8/layout/orgChart1"/>
    <dgm:cxn modelId="{AC7B29AD-C6DB-494A-9A1A-91FFB5AD959A}" type="presParOf" srcId="{11D6F82A-7ED8-CB4C-A4DB-F60DB0437A43}" destId="{6CD4CCA3-ADBD-DA47-BDCB-B2C4609F041A}" srcOrd="2" destOrd="0" presId="urn:microsoft.com/office/officeart/2005/8/layout/orgChart1"/>
    <dgm:cxn modelId="{39495965-0F57-4D4F-8D66-4683892FDBF3}" type="presParOf" srcId="{11D6F82A-7ED8-CB4C-A4DB-F60DB0437A43}" destId="{517B9393-14E4-064D-A2A3-CB0F0F7E0437}" srcOrd="3" destOrd="0" presId="urn:microsoft.com/office/officeart/2005/8/layout/orgChart1"/>
    <dgm:cxn modelId="{DC18CF2D-3BB9-AE4B-B5D2-9DC368E9A90F}" type="presParOf" srcId="{517B9393-14E4-064D-A2A3-CB0F0F7E0437}" destId="{124AD52B-5E42-C84E-A341-BCC4B1D9EF6A}" srcOrd="0" destOrd="0" presId="urn:microsoft.com/office/officeart/2005/8/layout/orgChart1"/>
    <dgm:cxn modelId="{0B80E2A7-DA20-E944-BB6D-0C66A0A8013A}" type="presParOf" srcId="{124AD52B-5E42-C84E-A341-BCC4B1D9EF6A}" destId="{7E75A885-90A3-2F4E-871B-4C65946DDE1A}" srcOrd="0" destOrd="0" presId="urn:microsoft.com/office/officeart/2005/8/layout/orgChart1"/>
    <dgm:cxn modelId="{1E16E542-7C24-5C48-AD1A-38B3F4B89CC6}" type="presParOf" srcId="{124AD52B-5E42-C84E-A341-BCC4B1D9EF6A}" destId="{51C085B7-6160-BF42-9AC9-8AFAF050F94D}" srcOrd="1" destOrd="0" presId="urn:microsoft.com/office/officeart/2005/8/layout/orgChart1"/>
    <dgm:cxn modelId="{D3BD107E-FDD1-1E43-BD3F-9A9F77480A5A}" type="presParOf" srcId="{517B9393-14E4-064D-A2A3-CB0F0F7E0437}" destId="{DE16C8EC-ABD7-3C4A-9231-76BB951A8DFF}" srcOrd="1" destOrd="0" presId="urn:microsoft.com/office/officeart/2005/8/layout/orgChart1"/>
    <dgm:cxn modelId="{A72B8CA1-8002-2045-A1C7-55BFBA3F869F}" type="presParOf" srcId="{517B9393-14E4-064D-A2A3-CB0F0F7E0437}" destId="{507A89A8-43AA-CF4B-8D65-7411DF9F596A}" srcOrd="2" destOrd="0" presId="urn:microsoft.com/office/officeart/2005/8/layout/orgChart1"/>
    <dgm:cxn modelId="{1E66EEDE-8B33-104E-8EC1-773F8BFF025D}" type="presParOf" srcId="{11D6F82A-7ED8-CB4C-A4DB-F60DB0437A43}" destId="{CB42EF46-0B58-914A-BA03-E1340278B5F7}" srcOrd="4" destOrd="0" presId="urn:microsoft.com/office/officeart/2005/8/layout/orgChart1"/>
    <dgm:cxn modelId="{78E687C2-3DC2-F64F-A15E-7CB1AED65EB8}" type="presParOf" srcId="{11D6F82A-7ED8-CB4C-A4DB-F60DB0437A43}" destId="{438DA038-97C9-7C46-BDCA-2F7FD586B32E}" srcOrd="5" destOrd="0" presId="urn:microsoft.com/office/officeart/2005/8/layout/orgChart1"/>
    <dgm:cxn modelId="{ADD14E1A-698D-1D4C-AB3D-1E56DBB4F6B3}" type="presParOf" srcId="{438DA038-97C9-7C46-BDCA-2F7FD586B32E}" destId="{05518DDD-02BA-D241-97CF-B19827BFEA58}" srcOrd="0" destOrd="0" presId="urn:microsoft.com/office/officeart/2005/8/layout/orgChart1"/>
    <dgm:cxn modelId="{08CEEC73-675D-5341-A2BB-D072FEE02949}" type="presParOf" srcId="{05518DDD-02BA-D241-97CF-B19827BFEA58}" destId="{758C4E8E-D5A9-C842-A8AD-147A5CCD7FC5}" srcOrd="0" destOrd="0" presId="urn:microsoft.com/office/officeart/2005/8/layout/orgChart1"/>
    <dgm:cxn modelId="{6332E6C5-DC3D-6545-84A1-E3F488541982}" type="presParOf" srcId="{05518DDD-02BA-D241-97CF-B19827BFEA58}" destId="{E5DDF00B-8072-A24E-966D-A191534B7861}" srcOrd="1" destOrd="0" presId="urn:microsoft.com/office/officeart/2005/8/layout/orgChart1"/>
    <dgm:cxn modelId="{47C6519E-2DDC-A448-9986-4A03892853B7}" type="presParOf" srcId="{438DA038-97C9-7C46-BDCA-2F7FD586B32E}" destId="{AF889728-0E8C-1141-875A-81B66A5FF213}" srcOrd="1" destOrd="0" presId="urn:microsoft.com/office/officeart/2005/8/layout/orgChart1"/>
    <dgm:cxn modelId="{763BC9CD-42C9-F64E-B177-24925FC44B08}" type="presParOf" srcId="{438DA038-97C9-7C46-BDCA-2F7FD586B32E}" destId="{5A02502F-7D60-0E40-8220-5D0AAFD036EE}" srcOrd="2" destOrd="0" presId="urn:microsoft.com/office/officeart/2005/8/layout/orgChart1"/>
    <dgm:cxn modelId="{30DF4787-7C22-8945-8061-17F18740E77A}" type="presParOf" srcId="{989D0B30-BEE5-DC44-A393-9373997F2DBE}" destId="{05DCE06A-5FB5-334E-A7EE-35785F1548BC}" srcOrd="2" destOrd="0" presId="urn:microsoft.com/office/officeart/2005/8/layout/orgChart1"/>
    <dgm:cxn modelId="{57B64B4A-5D46-E348-B51E-6919CA69B7A6}" type="presParOf" srcId="{E96F9590-96E3-A845-BDEC-DD270C570B9C}" destId="{8AD460FA-00F9-F948-95D8-72227144F42E}" srcOrd="2" destOrd="0" presId="urn:microsoft.com/office/officeart/2005/8/layout/orgChart1"/>
    <dgm:cxn modelId="{E58F63E9-3F1C-FE44-B375-E483D572032B}" type="presParOf" srcId="{FC994287-6423-414D-8B6F-E735EF4A424D}" destId="{95EF57AA-C6E2-B74F-BB25-D4A1338ECE49}" srcOrd="2" destOrd="0" presId="urn:microsoft.com/office/officeart/2005/8/layout/orgChart1"/>
    <dgm:cxn modelId="{AB7A3928-CCCA-D241-BDCA-D92E0A4E4915}" type="presParOf" srcId="{79B1684E-4739-CB4E-AB31-06E4E2971AEA}" destId="{C3A94117-F689-C948-8150-BA2468B3B468}" srcOrd="2" destOrd="0" presId="urn:microsoft.com/office/officeart/2005/8/layout/orgChart1"/>
    <dgm:cxn modelId="{22C711DC-1DDC-2A41-82E8-1DBBEB93193F}" type="presParOf" srcId="{79B1684E-4739-CB4E-AB31-06E4E2971AEA}" destId="{0F4ADD66-8B67-DE41-A040-7E1966FA625A}" srcOrd="3" destOrd="0" presId="urn:microsoft.com/office/officeart/2005/8/layout/orgChart1"/>
    <dgm:cxn modelId="{D8487AAB-2248-164A-866F-A117D70A52DD}" type="presParOf" srcId="{0F4ADD66-8B67-DE41-A040-7E1966FA625A}" destId="{2F4C40CD-AAB2-A849-B2C8-353925174737}" srcOrd="0" destOrd="0" presId="urn:microsoft.com/office/officeart/2005/8/layout/orgChart1"/>
    <dgm:cxn modelId="{26568F02-6795-AC45-BA41-F633FCC5253E}" type="presParOf" srcId="{2F4C40CD-AAB2-A849-B2C8-353925174737}" destId="{C97AE745-CC77-1F47-B480-5D52ACC033D5}" srcOrd="0" destOrd="0" presId="urn:microsoft.com/office/officeart/2005/8/layout/orgChart1"/>
    <dgm:cxn modelId="{31ACCB76-1A41-AD4E-8078-BEFB5CAD5441}" type="presParOf" srcId="{2F4C40CD-AAB2-A849-B2C8-353925174737}" destId="{B1C82148-B214-6748-AC9F-7A6509A56F5E}" srcOrd="1" destOrd="0" presId="urn:microsoft.com/office/officeart/2005/8/layout/orgChart1"/>
    <dgm:cxn modelId="{A5A26661-18AE-B548-8D92-B8239E1EAD61}" type="presParOf" srcId="{0F4ADD66-8B67-DE41-A040-7E1966FA625A}" destId="{8DD93B25-D891-C645-8839-25EF2CE402ED}" srcOrd="1" destOrd="0" presId="urn:microsoft.com/office/officeart/2005/8/layout/orgChart1"/>
    <dgm:cxn modelId="{E5FDB568-ED4C-784D-8692-25EDBBF0BC20}" type="presParOf" srcId="{8DD93B25-D891-C645-8839-25EF2CE402ED}" destId="{B0DFBA58-285D-1D49-9D33-7C487279F8B2}" srcOrd="0" destOrd="0" presId="urn:microsoft.com/office/officeart/2005/8/layout/orgChart1"/>
    <dgm:cxn modelId="{4989B6A2-8581-F64F-AEA6-F39205DFD071}" type="presParOf" srcId="{8DD93B25-D891-C645-8839-25EF2CE402ED}" destId="{4CC16E5D-DD5E-404F-8D18-F0F0AEF70D09}" srcOrd="1" destOrd="0" presId="urn:microsoft.com/office/officeart/2005/8/layout/orgChart1"/>
    <dgm:cxn modelId="{CBB97D2A-052E-B844-A974-5DE571C9F3F0}" type="presParOf" srcId="{4CC16E5D-DD5E-404F-8D18-F0F0AEF70D09}" destId="{57ABA32F-162F-D145-809A-3818679D14A2}" srcOrd="0" destOrd="0" presId="urn:microsoft.com/office/officeart/2005/8/layout/orgChart1"/>
    <dgm:cxn modelId="{F6331EBA-4E0A-BB4D-9D9C-9607962D8F83}" type="presParOf" srcId="{57ABA32F-162F-D145-809A-3818679D14A2}" destId="{CAA7EF78-4902-E245-8C22-2198A88A5FFF}" srcOrd="0" destOrd="0" presId="urn:microsoft.com/office/officeart/2005/8/layout/orgChart1"/>
    <dgm:cxn modelId="{4DA18E6C-1E3F-D14B-B27B-14161CEBF1FA}" type="presParOf" srcId="{57ABA32F-162F-D145-809A-3818679D14A2}" destId="{ECFBCE6C-78B3-A947-B861-402EAB14070E}" srcOrd="1" destOrd="0" presId="urn:microsoft.com/office/officeart/2005/8/layout/orgChart1"/>
    <dgm:cxn modelId="{C1A6B6AB-2AC6-0141-8330-FA5A34E906AC}" type="presParOf" srcId="{4CC16E5D-DD5E-404F-8D18-F0F0AEF70D09}" destId="{7A7F3B2F-5881-C246-A71B-76FABFC0B005}" srcOrd="1" destOrd="0" presId="urn:microsoft.com/office/officeart/2005/8/layout/orgChart1"/>
    <dgm:cxn modelId="{07F9DD4C-062E-E244-93F6-DE08E1131367}" type="presParOf" srcId="{4CC16E5D-DD5E-404F-8D18-F0F0AEF70D09}" destId="{EF3ACCA5-8CAA-9D4B-9C92-52E791BB3A06}" srcOrd="2" destOrd="0" presId="urn:microsoft.com/office/officeart/2005/8/layout/orgChart1"/>
    <dgm:cxn modelId="{3B429F34-7738-4841-98B7-7F107CF3914B}" type="presParOf" srcId="{8DD93B25-D891-C645-8839-25EF2CE402ED}" destId="{B47AB7B8-6B72-C449-BF2A-7837270302BB}" srcOrd="2" destOrd="0" presId="urn:microsoft.com/office/officeart/2005/8/layout/orgChart1"/>
    <dgm:cxn modelId="{68682AB6-2186-264C-8DD6-2ACFF90D82CF}" type="presParOf" srcId="{8DD93B25-D891-C645-8839-25EF2CE402ED}" destId="{8829B229-91C6-284A-A193-80A3F80970C6}" srcOrd="3" destOrd="0" presId="urn:microsoft.com/office/officeart/2005/8/layout/orgChart1"/>
    <dgm:cxn modelId="{8C2BF548-23C1-6248-84B3-87FABE0BC96C}" type="presParOf" srcId="{8829B229-91C6-284A-A193-80A3F80970C6}" destId="{2D90C8B9-77C2-504F-828D-22152A316E6F}" srcOrd="0" destOrd="0" presId="urn:microsoft.com/office/officeart/2005/8/layout/orgChart1"/>
    <dgm:cxn modelId="{7BC19D77-B416-3447-9791-87B7FD398D9D}" type="presParOf" srcId="{2D90C8B9-77C2-504F-828D-22152A316E6F}" destId="{8FDD0EE8-1D2D-2A4F-9C58-B79EC28712EF}" srcOrd="0" destOrd="0" presId="urn:microsoft.com/office/officeart/2005/8/layout/orgChart1"/>
    <dgm:cxn modelId="{2F3F8968-0ADF-3D42-9D68-EB70DF6EE4DF}" type="presParOf" srcId="{2D90C8B9-77C2-504F-828D-22152A316E6F}" destId="{126BB115-96D0-2748-8C7B-3A504BC4DAD2}" srcOrd="1" destOrd="0" presId="urn:microsoft.com/office/officeart/2005/8/layout/orgChart1"/>
    <dgm:cxn modelId="{23C84507-3DF6-9A4E-A5EB-53DBA847F08F}" type="presParOf" srcId="{8829B229-91C6-284A-A193-80A3F80970C6}" destId="{BE44AA79-4542-9F40-8DA0-6406DA7955E8}" srcOrd="1" destOrd="0" presId="urn:microsoft.com/office/officeart/2005/8/layout/orgChart1"/>
    <dgm:cxn modelId="{FCC0E5CB-99CE-044C-A2B2-3072871C71AF}" type="presParOf" srcId="{8829B229-91C6-284A-A193-80A3F80970C6}" destId="{25BAA757-8ED0-F54C-A3B6-B7CB1A6E6018}" srcOrd="2" destOrd="0" presId="urn:microsoft.com/office/officeart/2005/8/layout/orgChart1"/>
    <dgm:cxn modelId="{CD896988-E4EA-DB45-97C0-64FAF6DA7068}" type="presParOf" srcId="{8DD93B25-D891-C645-8839-25EF2CE402ED}" destId="{12AC7B23-8B0F-3747-8CD9-49A4988E7B4D}" srcOrd="4" destOrd="0" presId="urn:microsoft.com/office/officeart/2005/8/layout/orgChart1"/>
    <dgm:cxn modelId="{4FE741C2-ACD1-EA45-AE18-8125F6A2B0BA}" type="presParOf" srcId="{8DD93B25-D891-C645-8839-25EF2CE402ED}" destId="{4E5DB618-5CFF-724E-8984-B3A726976438}" srcOrd="5" destOrd="0" presId="urn:microsoft.com/office/officeart/2005/8/layout/orgChart1"/>
    <dgm:cxn modelId="{25A5D964-FA18-4443-929F-98CDECA58FF2}" type="presParOf" srcId="{4E5DB618-5CFF-724E-8984-B3A726976438}" destId="{3A9792A9-888C-244C-80CB-9C058C67C28A}" srcOrd="0" destOrd="0" presId="urn:microsoft.com/office/officeart/2005/8/layout/orgChart1"/>
    <dgm:cxn modelId="{08A803FB-50C7-8748-82CD-6A0975127DE5}" type="presParOf" srcId="{3A9792A9-888C-244C-80CB-9C058C67C28A}" destId="{58797BCC-77B3-2847-B167-E46B253C146C}" srcOrd="0" destOrd="0" presId="urn:microsoft.com/office/officeart/2005/8/layout/orgChart1"/>
    <dgm:cxn modelId="{F420EC27-E5E2-CA45-A930-E67FD98A9135}" type="presParOf" srcId="{3A9792A9-888C-244C-80CB-9C058C67C28A}" destId="{89F47174-F227-814C-80BC-D8548ACB1C0F}" srcOrd="1" destOrd="0" presId="urn:microsoft.com/office/officeart/2005/8/layout/orgChart1"/>
    <dgm:cxn modelId="{D5AD5FA8-176F-AE41-BD4C-4A1ADEB54696}" type="presParOf" srcId="{4E5DB618-5CFF-724E-8984-B3A726976438}" destId="{A3D354F6-5684-AA4D-BD64-490FED5AD1CB}" srcOrd="1" destOrd="0" presId="urn:microsoft.com/office/officeart/2005/8/layout/orgChart1"/>
    <dgm:cxn modelId="{F5F01E40-E839-8146-9159-F565A1B527D8}" type="presParOf" srcId="{4E5DB618-5CFF-724E-8984-B3A726976438}" destId="{56D966CA-59CE-884E-874D-62D8B9B5A8AD}" srcOrd="2" destOrd="0" presId="urn:microsoft.com/office/officeart/2005/8/layout/orgChart1"/>
    <dgm:cxn modelId="{DEBD8397-63F2-F641-9C5D-70D7434FD74D}" type="presParOf" srcId="{8DD93B25-D891-C645-8839-25EF2CE402ED}" destId="{AF269B89-BB95-5049-BE1B-3F51A503FF77}" srcOrd="6" destOrd="0" presId="urn:microsoft.com/office/officeart/2005/8/layout/orgChart1"/>
    <dgm:cxn modelId="{6A2EA263-FC26-6344-ABE7-F582C46CADA4}" type="presParOf" srcId="{8DD93B25-D891-C645-8839-25EF2CE402ED}" destId="{B0B358BC-7BBD-4144-87DD-4A91FC3353AD}" srcOrd="7" destOrd="0" presId="urn:microsoft.com/office/officeart/2005/8/layout/orgChart1"/>
    <dgm:cxn modelId="{861A11F6-CE83-A04E-A105-90AD3E186698}" type="presParOf" srcId="{B0B358BC-7BBD-4144-87DD-4A91FC3353AD}" destId="{D31AB668-D22D-E24E-BEBB-FBFE8C341648}" srcOrd="0" destOrd="0" presId="urn:microsoft.com/office/officeart/2005/8/layout/orgChart1"/>
    <dgm:cxn modelId="{55FDC2E9-6FFB-484B-ABCE-A45B35C01FB9}" type="presParOf" srcId="{D31AB668-D22D-E24E-BEBB-FBFE8C341648}" destId="{C4FFA5A3-9BF8-8F43-9259-12332A2E49D9}" srcOrd="0" destOrd="0" presId="urn:microsoft.com/office/officeart/2005/8/layout/orgChart1"/>
    <dgm:cxn modelId="{BE2410E9-B3FD-5341-9910-1E3AB3F5008F}" type="presParOf" srcId="{D31AB668-D22D-E24E-BEBB-FBFE8C341648}" destId="{59A5ADB2-91ED-5843-8AB2-06C56EDF53D9}" srcOrd="1" destOrd="0" presId="urn:microsoft.com/office/officeart/2005/8/layout/orgChart1"/>
    <dgm:cxn modelId="{041D9742-8B9E-1A41-9D75-78C8E201353E}" type="presParOf" srcId="{B0B358BC-7BBD-4144-87DD-4A91FC3353AD}" destId="{3C04BBA8-C0C1-0240-B999-E5314524B0BE}" srcOrd="1" destOrd="0" presId="urn:microsoft.com/office/officeart/2005/8/layout/orgChart1"/>
    <dgm:cxn modelId="{B2A60806-40B7-3941-8F80-7AE65DA854F7}" type="presParOf" srcId="{B0B358BC-7BBD-4144-87DD-4A91FC3353AD}" destId="{447B93A3-5BEB-8245-BFED-5423311B046D}" srcOrd="2" destOrd="0" presId="urn:microsoft.com/office/officeart/2005/8/layout/orgChart1"/>
    <dgm:cxn modelId="{D6B1ED46-1B0F-4C4C-AD68-404E73EF8DB1}" type="presParOf" srcId="{8DD93B25-D891-C645-8839-25EF2CE402ED}" destId="{BB61DD17-1F78-B74B-857E-EFA29B9DFFBC}" srcOrd="8" destOrd="0" presId="urn:microsoft.com/office/officeart/2005/8/layout/orgChart1"/>
    <dgm:cxn modelId="{B583140E-F871-E941-B9D7-399CF476A167}" type="presParOf" srcId="{8DD93B25-D891-C645-8839-25EF2CE402ED}" destId="{07C11235-3DD3-CD4B-B046-6E4CECEAD0AC}" srcOrd="9" destOrd="0" presId="urn:microsoft.com/office/officeart/2005/8/layout/orgChart1"/>
    <dgm:cxn modelId="{065B01AC-1EC7-114D-A299-5F2CC1C31FE3}" type="presParOf" srcId="{07C11235-3DD3-CD4B-B046-6E4CECEAD0AC}" destId="{A4279AB1-CE0D-E04B-9683-D525EC302451}" srcOrd="0" destOrd="0" presId="urn:microsoft.com/office/officeart/2005/8/layout/orgChart1"/>
    <dgm:cxn modelId="{64DED14E-C8DA-2A46-9DFC-D5A25EE34E5C}" type="presParOf" srcId="{A4279AB1-CE0D-E04B-9683-D525EC302451}" destId="{EC1F51F2-5BB8-9245-AEE3-117A7CFADAB8}" srcOrd="0" destOrd="0" presId="urn:microsoft.com/office/officeart/2005/8/layout/orgChart1"/>
    <dgm:cxn modelId="{7D51F906-AC3D-EE46-8CF8-8FE22CDD4BC6}" type="presParOf" srcId="{A4279AB1-CE0D-E04B-9683-D525EC302451}" destId="{A0A529AD-E4B0-C441-BCD0-1C6D37848A7E}" srcOrd="1" destOrd="0" presId="urn:microsoft.com/office/officeart/2005/8/layout/orgChart1"/>
    <dgm:cxn modelId="{A4013FC0-C123-F046-9211-1D0C536A7F48}" type="presParOf" srcId="{07C11235-3DD3-CD4B-B046-6E4CECEAD0AC}" destId="{310635A1-49A1-E34B-81E4-613171F68587}" srcOrd="1" destOrd="0" presId="urn:microsoft.com/office/officeart/2005/8/layout/orgChart1"/>
    <dgm:cxn modelId="{5B31126A-3288-5E48-BE0A-25656EE19505}" type="presParOf" srcId="{07C11235-3DD3-CD4B-B046-6E4CECEAD0AC}" destId="{BC15CE84-9348-9A44-A1DC-F568E081F7AF}" srcOrd="2" destOrd="0" presId="urn:microsoft.com/office/officeart/2005/8/layout/orgChart1"/>
    <dgm:cxn modelId="{3D6B05C7-F9B0-D64E-8B5D-C610CBBBA9C6}" type="presParOf" srcId="{0F4ADD66-8B67-DE41-A040-7E1966FA625A}" destId="{933CF59D-A3E1-DD45-8B1F-21F1FF154556}" srcOrd="2" destOrd="0" presId="urn:microsoft.com/office/officeart/2005/8/layout/orgChart1"/>
    <dgm:cxn modelId="{75E5C311-8E3C-C84F-BD57-18E83A6E2EDA}" type="presParOf" srcId="{D933EB67-B5BF-F041-95F7-70641803076E}" destId="{D1B36D2A-033A-3947-8BF6-D1ACD296593A}" srcOrd="2" destOrd="0" presId="urn:microsoft.com/office/officeart/2005/8/layout/orgChart1"/>
    <dgm:cxn modelId="{D72D4451-89DF-5942-B362-19ABFF972C7B}" type="presParOf" srcId="{B2976406-1A78-E34F-BB05-D6917E5DCA3F}" destId="{8EC00019-ADF6-6F48-B854-62817677E67B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97E18B-9BDA-3F46-8170-C215F531CBD1}">
      <dsp:nvSpPr>
        <dsp:cNvPr id="0" name=""/>
        <dsp:cNvSpPr/>
      </dsp:nvSpPr>
      <dsp:spPr>
        <a:xfrm>
          <a:off x="4843047" y="2993657"/>
          <a:ext cx="170594" cy="213811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138114"/>
              </a:lnTo>
              <a:lnTo>
                <a:pt x="170594" y="213811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B245354-0CD8-FD4C-B95B-E807050D296F}">
      <dsp:nvSpPr>
        <dsp:cNvPr id="0" name=""/>
        <dsp:cNvSpPr/>
      </dsp:nvSpPr>
      <dsp:spPr>
        <a:xfrm>
          <a:off x="4843047" y="2993657"/>
          <a:ext cx="170594" cy="133063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330635"/>
              </a:lnTo>
              <a:lnTo>
                <a:pt x="170594" y="133063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635BF46-4741-DE43-B3DA-D0E1E5116DBB}">
      <dsp:nvSpPr>
        <dsp:cNvPr id="0" name=""/>
        <dsp:cNvSpPr/>
      </dsp:nvSpPr>
      <dsp:spPr>
        <a:xfrm>
          <a:off x="4843047" y="2993657"/>
          <a:ext cx="170594" cy="523155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23155"/>
              </a:lnTo>
              <a:lnTo>
                <a:pt x="170594" y="523155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609901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3921838" y="2186177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921838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3233774" y="1378698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3233774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9415"/>
              </a:lnTo>
              <a:lnTo>
                <a:pt x="688063" y="119415"/>
              </a:lnTo>
              <a:lnTo>
                <a:pt x="688063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2545711" y="571219"/>
          <a:ext cx="688063" cy="238831"/>
        </a:xfrm>
        <a:custGeom>
          <a:avLst/>
          <a:gdLst/>
          <a:ahLst/>
          <a:cxnLst/>
          <a:rect l="0" t="0" r="0" b="0"/>
          <a:pathLst>
            <a:path>
              <a:moveTo>
                <a:pt x="688063" y="0"/>
              </a:moveTo>
              <a:lnTo>
                <a:pt x="688063" y="119415"/>
              </a:lnTo>
              <a:lnTo>
                <a:pt x="0" y="119415"/>
              </a:lnTo>
              <a:lnTo>
                <a:pt x="0" y="23883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2665127" y="2571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Catch</a:t>
          </a:r>
        </a:p>
      </dsp:txBody>
      <dsp:txXfrm>
        <a:off x="2665127" y="2571"/>
        <a:ext cx="1137294" cy="568647"/>
      </dsp:txXfrm>
    </dsp:sp>
    <dsp:sp modelId="{AFFBEF4C-20C3-A24B-95EA-8561507803E4}">
      <dsp:nvSpPr>
        <dsp:cNvPr id="0" name=""/>
        <dsp:cNvSpPr/>
      </dsp:nvSpPr>
      <dsp:spPr>
        <a:xfrm>
          <a:off x="1977063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Tribal</a:t>
          </a:r>
        </a:p>
      </dsp:txBody>
      <dsp:txXfrm>
        <a:off x="1977063" y="810050"/>
        <a:ext cx="1137294" cy="568647"/>
      </dsp:txXfrm>
    </dsp:sp>
    <dsp:sp modelId="{8C9A0B79-F0E3-2749-96B0-A5875CBFAA27}">
      <dsp:nvSpPr>
        <dsp:cNvPr id="0" name=""/>
        <dsp:cNvSpPr/>
      </dsp:nvSpPr>
      <dsp:spPr>
        <a:xfrm>
          <a:off x="3353190" y="81005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Non-tribal</a:t>
          </a:r>
        </a:p>
      </dsp:txBody>
      <dsp:txXfrm>
        <a:off x="3353190" y="810050"/>
        <a:ext cx="1137294" cy="568647"/>
      </dsp:txXfrm>
    </dsp:sp>
    <dsp:sp modelId="{CDAF039D-B252-E84D-BCED-23FE943C1D4B}">
      <dsp:nvSpPr>
        <dsp:cNvPr id="0" name=""/>
        <dsp:cNvSpPr/>
      </dsp:nvSpPr>
      <dsp:spPr>
        <a:xfrm>
          <a:off x="2665127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Commercial</a:t>
          </a:r>
        </a:p>
      </dsp:txBody>
      <dsp:txXfrm>
        <a:off x="2665127" y="1617530"/>
        <a:ext cx="1137294" cy="568647"/>
      </dsp:txXfrm>
    </dsp:sp>
    <dsp:sp modelId="{6DECA8F8-812B-784B-AE35-3184CBAA7F1B}">
      <dsp:nvSpPr>
        <dsp:cNvPr id="0" name=""/>
        <dsp:cNvSpPr/>
      </dsp:nvSpPr>
      <dsp:spPr>
        <a:xfrm>
          <a:off x="4041254" y="1617530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Recreational</a:t>
          </a:r>
        </a:p>
      </dsp:txBody>
      <dsp:txXfrm>
        <a:off x="4041254" y="1617530"/>
        <a:ext cx="1137294" cy="568647"/>
      </dsp:txXfrm>
    </dsp:sp>
    <dsp:sp modelId="{978698B3-B824-9B42-A80D-3AF96C235D9E}">
      <dsp:nvSpPr>
        <dsp:cNvPr id="0" name=""/>
        <dsp:cNvSpPr/>
      </dsp:nvSpPr>
      <dsp:spPr>
        <a:xfrm>
          <a:off x="3353190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South of Leadbetter Pt</a:t>
          </a:r>
        </a:p>
      </dsp:txBody>
      <dsp:txXfrm>
        <a:off x="3353190" y="2425009"/>
        <a:ext cx="1137294" cy="568647"/>
      </dsp:txXfrm>
    </dsp:sp>
    <dsp:sp modelId="{C0D54584-6380-714F-AA60-29F3A487BA45}">
      <dsp:nvSpPr>
        <dsp:cNvPr id="0" name=""/>
        <dsp:cNvSpPr/>
      </dsp:nvSpPr>
      <dsp:spPr>
        <a:xfrm>
          <a:off x="4729317" y="242500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North of Leadbetter Pt</a:t>
          </a:r>
        </a:p>
      </dsp:txBody>
      <dsp:txXfrm>
        <a:off x="4729317" y="2425009"/>
        <a:ext cx="1137294" cy="568647"/>
      </dsp:txXfrm>
    </dsp:sp>
    <dsp:sp modelId="{157C02AF-4320-5C4F-B2E6-A2BBB12F6AFB}">
      <dsp:nvSpPr>
        <dsp:cNvPr id="0" name=""/>
        <dsp:cNvSpPr/>
      </dsp:nvSpPr>
      <dsp:spPr>
        <a:xfrm>
          <a:off x="5013641" y="3232489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Westport</a:t>
          </a:r>
        </a:p>
      </dsp:txBody>
      <dsp:txXfrm>
        <a:off x="5013641" y="3232489"/>
        <a:ext cx="1137294" cy="568647"/>
      </dsp:txXfrm>
    </dsp:sp>
    <dsp:sp modelId="{DAFFB768-1F97-DE45-BED2-8B9352B3CCE8}">
      <dsp:nvSpPr>
        <dsp:cNvPr id="0" name=""/>
        <dsp:cNvSpPr/>
      </dsp:nvSpPr>
      <dsp:spPr>
        <a:xfrm>
          <a:off x="5013641" y="4039968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La Push</a:t>
          </a:r>
        </a:p>
      </dsp:txBody>
      <dsp:txXfrm>
        <a:off x="5013641" y="4039968"/>
        <a:ext cx="1137294" cy="568647"/>
      </dsp:txXfrm>
    </dsp:sp>
    <dsp:sp modelId="{702F9CB6-DAA5-2642-8580-3C2F348BA590}">
      <dsp:nvSpPr>
        <dsp:cNvPr id="0" name=""/>
        <dsp:cNvSpPr/>
      </dsp:nvSpPr>
      <dsp:spPr>
        <a:xfrm>
          <a:off x="5013641" y="4847447"/>
          <a:ext cx="1137294" cy="56864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" tIns="9525" rIns="9525" bIns="9525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 err="1"/>
            <a:t>Neah</a:t>
          </a:r>
          <a:r>
            <a:rPr lang="en-US" sz="1500" kern="1200" dirty="0"/>
            <a:t> Bay</a:t>
          </a:r>
        </a:p>
      </dsp:txBody>
      <dsp:txXfrm>
        <a:off x="5013641" y="4847447"/>
        <a:ext cx="1137294" cy="56864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8B458E4-EAC2-C14F-9B9C-E71DD7D8F9AA}">
      <dsp:nvSpPr>
        <dsp:cNvPr id="0" name=""/>
        <dsp:cNvSpPr/>
      </dsp:nvSpPr>
      <dsp:spPr>
        <a:xfrm>
          <a:off x="4554723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1962894" y="170333"/>
              </a:lnTo>
              <a:lnTo>
                <a:pt x="1962894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4509003" y="3114890"/>
          <a:ext cx="91440" cy="340667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C297C1-95F5-FE44-AEB2-C8A0D0B45996}">
      <dsp:nvSpPr>
        <dsp:cNvPr id="0" name=""/>
        <dsp:cNvSpPr/>
      </dsp:nvSpPr>
      <dsp:spPr>
        <a:xfrm>
          <a:off x="1942938" y="4266671"/>
          <a:ext cx="243333" cy="74622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746224"/>
              </a:lnTo>
              <a:lnTo>
                <a:pt x="243333" y="74622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A130398-B400-A44C-B2C3-AFDA5611758C}">
      <dsp:nvSpPr>
        <dsp:cNvPr id="0" name=""/>
        <dsp:cNvSpPr/>
      </dsp:nvSpPr>
      <dsp:spPr>
        <a:xfrm>
          <a:off x="2591829" y="3114890"/>
          <a:ext cx="1962894" cy="340667"/>
        </a:xfrm>
        <a:custGeom>
          <a:avLst/>
          <a:gdLst/>
          <a:ahLst/>
          <a:cxnLst/>
          <a:rect l="0" t="0" r="0" b="0"/>
          <a:pathLst>
            <a:path>
              <a:moveTo>
                <a:pt x="1962894" y="0"/>
              </a:moveTo>
              <a:lnTo>
                <a:pt x="1962894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73276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2591829" y="1963109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2591829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0333"/>
              </a:lnTo>
              <a:lnTo>
                <a:pt x="981447" y="170333"/>
              </a:lnTo>
              <a:lnTo>
                <a:pt x="981447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1610382" y="811328"/>
          <a:ext cx="981447" cy="340667"/>
        </a:xfrm>
        <a:custGeom>
          <a:avLst/>
          <a:gdLst/>
          <a:ahLst/>
          <a:cxnLst/>
          <a:rect l="0" t="0" r="0" b="0"/>
          <a:pathLst>
            <a:path>
              <a:moveTo>
                <a:pt x="981447" y="0"/>
              </a:moveTo>
              <a:lnTo>
                <a:pt x="981447" y="170333"/>
              </a:lnTo>
              <a:lnTo>
                <a:pt x="0" y="170333"/>
              </a:lnTo>
              <a:lnTo>
                <a:pt x="0" y="340667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1780716" y="21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Catch</a:t>
          </a:r>
        </a:p>
      </dsp:txBody>
      <dsp:txXfrm>
        <a:off x="1780716" y="215"/>
        <a:ext cx="1622226" cy="811113"/>
      </dsp:txXfrm>
    </dsp:sp>
    <dsp:sp modelId="{AFFBEF4C-20C3-A24B-95EA-8561507803E4}">
      <dsp:nvSpPr>
        <dsp:cNvPr id="0" name=""/>
        <dsp:cNvSpPr/>
      </dsp:nvSpPr>
      <dsp:spPr>
        <a:xfrm>
          <a:off x="799269" y="1151995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“Set asides” for recreational, research, non-whiting, and EFP fisheries</a:t>
          </a:r>
        </a:p>
      </dsp:txBody>
      <dsp:txXfrm>
        <a:off x="799269" y="1151995"/>
        <a:ext cx="1622226" cy="811113"/>
      </dsp:txXfrm>
    </dsp:sp>
    <dsp:sp modelId="{8C9A0B79-F0E3-2749-96B0-A5875CBFAA27}">
      <dsp:nvSpPr>
        <dsp:cNvPr id="0" name=""/>
        <dsp:cNvSpPr/>
      </dsp:nvSpPr>
      <dsp:spPr>
        <a:xfrm>
          <a:off x="2762163" y="115199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Remaining catch</a:t>
          </a:r>
        </a:p>
      </dsp:txBody>
      <dsp:txXfrm>
        <a:off x="2762163" y="1151996"/>
        <a:ext cx="1622226" cy="811113"/>
      </dsp:txXfrm>
    </dsp:sp>
    <dsp:sp modelId="{CDAF039D-B252-E84D-BCED-23FE943C1D4B}">
      <dsp:nvSpPr>
        <dsp:cNvPr id="0" name=""/>
        <dsp:cNvSpPr/>
      </dsp:nvSpPr>
      <dsp:spPr>
        <a:xfrm>
          <a:off x="1780716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Tribal</a:t>
          </a:r>
        </a:p>
      </dsp:txBody>
      <dsp:txXfrm>
        <a:off x="1780716" y="2303776"/>
        <a:ext cx="1622226" cy="811113"/>
      </dsp:txXfrm>
    </dsp:sp>
    <dsp:sp modelId="{6DECA8F8-812B-784B-AE35-3184CBAA7F1B}">
      <dsp:nvSpPr>
        <dsp:cNvPr id="0" name=""/>
        <dsp:cNvSpPr/>
      </dsp:nvSpPr>
      <dsp:spPr>
        <a:xfrm>
          <a:off x="3743610" y="2303776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Non-tribal</a:t>
          </a:r>
          <a:br>
            <a:rPr lang="en-US" sz="1300" kern="1200" dirty="0"/>
          </a:br>
          <a:r>
            <a:rPr lang="en-US" sz="1300" kern="1200" dirty="0"/>
            <a:t>(LE whiting trawl fisheries)</a:t>
          </a:r>
        </a:p>
      </dsp:txBody>
      <dsp:txXfrm>
        <a:off x="3743610" y="2303776"/>
        <a:ext cx="1622226" cy="811113"/>
      </dsp:txXfrm>
    </dsp:sp>
    <dsp:sp modelId="{978698B3-B824-9B42-A80D-3AF96C235D9E}">
      <dsp:nvSpPr>
        <dsp:cNvPr id="0" name=""/>
        <dsp:cNvSpPr/>
      </dsp:nvSpPr>
      <dsp:spPr>
        <a:xfrm>
          <a:off x="1780716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Shoreside sector 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(42%)</a:t>
          </a:r>
        </a:p>
      </dsp:txBody>
      <dsp:txXfrm>
        <a:off x="1780716" y="3455557"/>
        <a:ext cx="1622226" cy="811113"/>
      </dsp:txXfrm>
    </dsp:sp>
    <dsp:sp modelId="{171827E0-E6D1-E440-A5E4-254F18DD1333}">
      <dsp:nvSpPr>
        <dsp:cNvPr id="0" name=""/>
        <dsp:cNvSpPr/>
      </dsp:nvSpPr>
      <dsp:spPr>
        <a:xfrm>
          <a:off x="2186272" y="4607338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No more than 5% south of 42°N before start of shoreside sector north of 42°N</a:t>
          </a:r>
        </a:p>
      </dsp:txBody>
      <dsp:txXfrm>
        <a:off x="2186272" y="4607338"/>
        <a:ext cx="1622226" cy="811113"/>
      </dsp:txXfrm>
    </dsp:sp>
    <dsp:sp modelId="{C0D54584-6380-714F-AA60-29F3A487BA45}">
      <dsp:nvSpPr>
        <dsp:cNvPr id="0" name=""/>
        <dsp:cNvSpPr/>
      </dsp:nvSpPr>
      <dsp:spPr>
        <a:xfrm>
          <a:off x="3743610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mothership sector (24%)</a:t>
          </a:r>
        </a:p>
      </dsp:txBody>
      <dsp:txXfrm>
        <a:off x="3743610" y="3455557"/>
        <a:ext cx="1622226" cy="811113"/>
      </dsp:txXfrm>
    </dsp:sp>
    <dsp:sp modelId="{69743CEE-5A29-D648-9CBC-39938712D346}">
      <dsp:nvSpPr>
        <dsp:cNvPr id="0" name=""/>
        <dsp:cNvSpPr/>
      </dsp:nvSpPr>
      <dsp:spPr>
        <a:xfrm>
          <a:off x="5706504" y="3455557"/>
          <a:ext cx="1622226" cy="811113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255" tIns="8255" rIns="8255" bIns="8255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300" kern="1200" dirty="0"/>
            <a:t>At-sea catcher-processor sector (34%)</a:t>
          </a:r>
        </a:p>
      </dsp:txBody>
      <dsp:txXfrm>
        <a:off x="5706504" y="3455557"/>
        <a:ext cx="1622226" cy="811113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B61DD17-1F78-B74B-857E-EFA29B9DFFBC}">
      <dsp:nvSpPr>
        <dsp:cNvPr id="0" name=""/>
        <dsp:cNvSpPr/>
      </dsp:nvSpPr>
      <dsp:spPr>
        <a:xfrm>
          <a:off x="6505524" y="2136933"/>
          <a:ext cx="166624" cy="366574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3665744"/>
              </a:lnTo>
              <a:lnTo>
                <a:pt x="166624" y="366574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F269B89-BB95-5049-BE1B-3F51A503FF77}">
      <dsp:nvSpPr>
        <dsp:cNvPr id="0" name=""/>
        <dsp:cNvSpPr/>
      </dsp:nvSpPr>
      <dsp:spPr>
        <a:xfrm>
          <a:off x="6505524" y="2136933"/>
          <a:ext cx="166624" cy="287705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877053"/>
              </a:lnTo>
              <a:lnTo>
                <a:pt x="166624" y="287705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2AC7B23-8B0F-3747-8CD9-49A4988E7B4D}">
      <dsp:nvSpPr>
        <dsp:cNvPr id="0" name=""/>
        <dsp:cNvSpPr/>
      </dsp:nvSpPr>
      <dsp:spPr>
        <a:xfrm>
          <a:off x="6505524" y="2136933"/>
          <a:ext cx="166624" cy="20883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088363"/>
              </a:lnTo>
              <a:lnTo>
                <a:pt x="166624" y="20883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47AB7B8-6B72-C449-BF2A-7837270302BB}">
      <dsp:nvSpPr>
        <dsp:cNvPr id="0" name=""/>
        <dsp:cNvSpPr/>
      </dsp:nvSpPr>
      <dsp:spPr>
        <a:xfrm>
          <a:off x="6505524" y="2136933"/>
          <a:ext cx="166624" cy="129967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299672"/>
              </a:lnTo>
              <a:lnTo>
                <a:pt x="166624" y="129967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0DFBA58-285D-1D49-9D33-7C487279F8B2}">
      <dsp:nvSpPr>
        <dsp:cNvPr id="0" name=""/>
        <dsp:cNvSpPr/>
      </dsp:nvSpPr>
      <dsp:spPr>
        <a:xfrm>
          <a:off x="6505524" y="2136933"/>
          <a:ext cx="166624" cy="51098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0982"/>
              </a:lnTo>
              <a:lnTo>
                <a:pt x="166624" y="51098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3A94117-F689-C948-8150-BA2468B3B468}">
      <dsp:nvSpPr>
        <dsp:cNvPr id="0" name=""/>
        <dsp:cNvSpPr/>
      </dsp:nvSpPr>
      <dsp:spPr>
        <a:xfrm>
          <a:off x="5605750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1344106" y="116637"/>
              </a:lnTo>
              <a:lnTo>
                <a:pt x="1344106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B42EF46-0B58-914A-BA03-E1340278B5F7}">
      <dsp:nvSpPr>
        <dsp:cNvPr id="0" name=""/>
        <dsp:cNvSpPr/>
      </dsp:nvSpPr>
      <dsp:spPr>
        <a:xfrm>
          <a:off x="2014609" y="4169444"/>
          <a:ext cx="383014" cy="1339890"/>
        </a:xfrm>
        <a:custGeom>
          <a:avLst/>
          <a:gdLst/>
          <a:ahLst/>
          <a:cxnLst/>
          <a:rect l="0" t="0" r="0" b="0"/>
          <a:pathLst>
            <a:path>
              <a:moveTo>
                <a:pt x="383014" y="0"/>
              </a:moveTo>
              <a:lnTo>
                <a:pt x="383014" y="1339890"/>
              </a:lnTo>
              <a:lnTo>
                <a:pt x="0" y="133989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CD4CCA3-ADBD-DA47-BDCB-B2C4609F041A}">
      <dsp:nvSpPr>
        <dsp:cNvPr id="0" name=""/>
        <dsp:cNvSpPr/>
      </dsp:nvSpPr>
      <dsp:spPr>
        <a:xfrm>
          <a:off x="2397624" y="4169444"/>
          <a:ext cx="297736" cy="84935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49352"/>
              </a:lnTo>
              <a:lnTo>
                <a:pt x="297736" y="84935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D06E6BC-90BC-3C4F-8E5F-CD3961316B04}">
      <dsp:nvSpPr>
        <dsp:cNvPr id="0" name=""/>
        <dsp:cNvSpPr/>
      </dsp:nvSpPr>
      <dsp:spPr>
        <a:xfrm>
          <a:off x="2014598" y="4169444"/>
          <a:ext cx="383025" cy="407908"/>
        </a:xfrm>
        <a:custGeom>
          <a:avLst/>
          <a:gdLst/>
          <a:ahLst/>
          <a:cxnLst/>
          <a:rect l="0" t="0" r="0" b="0"/>
          <a:pathLst>
            <a:path>
              <a:moveTo>
                <a:pt x="383025" y="0"/>
              </a:moveTo>
              <a:lnTo>
                <a:pt x="383025" y="407908"/>
              </a:lnTo>
              <a:lnTo>
                <a:pt x="0" y="407908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3235BC4-4C36-5C4D-B2E3-B8FC51498EBE}">
      <dsp:nvSpPr>
        <dsp:cNvPr id="0" name=""/>
        <dsp:cNvSpPr/>
      </dsp:nvSpPr>
      <dsp:spPr>
        <a:xfrm>
          <a:off x="2841957" y="2987041"/>
          <a:ext cx="746523" cy="626986"/>
        </a:xfrm>
        <a:custGeom>
          <a:avLst/>
          <a:gdLst/>
          <a:ahLst/>
          <a:cxnLst/>
          <a:rect l="0" t="0" r="0" b="0"/>
          <a:pathLst>
            <a:path>
              <a:moveTo>
                <a:pt x="746523" y="0"/>
              </a:moveTo>
              <a:lnTo>
                <a:pt x="746523" y="510349"/>
              </a:lnTo>
              <a:lnTo>
                <a:pt x="0" y="510349"/>
              </a:lnTo>
              <a:lnTo>
                <a:pt x="0" y="626986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7ACE4531-6AE8-B34E-9C1D-CD7C1B494F83}">
      <dsp:nvSpPr>
        <dsp:cNvPr id="0" name=""/>
        <dsp:cNvSpPr/>
      </dsp:nvSpPr>
      <dsp:spPr>
        <a:xfrm>
          <a:off x="3588480" y="2987041"/>
          <a:ext cx="607880" cy="629563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512926"/>
              </a:lnTo>
              <a:lnTo>
                <a:pt x="607880" y="512926"/>
              </a:lnTo>
              <a:lnTo>
                <a:pt x="607880" y="629563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113F9D9-D20E-9342-97C0-8D556822BB79}">
      <dsp:nvSpPr>
        <dsp:cNvPr id="0" name=""/>
        <dsp:cNvSpPr/>
      </dsp:nvSpPr>
      <dsp:spPr>
        <a:xfrm>
          <a:off x="3588480" y="2136933"/>
          <a:ext cx="673163" cy="294692"/>
        </a:xfrm>
        <a:custGeom>
          <a:avLst/>
          <a:gdLst/>
          <a:ahLst/>
          <a:cxnLst/>
          <a:rect l="0" t="0" r="0" b="0"/>
          <a:pathLst>
            <a:path>
              <a:moveTo>
                <a:pt x="673163" y="0"/>
              </a:moveTo>
              <a:lnTo>
                <a:pt x="673163" y="178055"/>
              </a:lnTo>
              <a:lnTo>
                <a:pt x="0" y="178055"/>
              </a:lnTo>
              <a:lnTo>
                <a:pt x="0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5FB34AA-1850-7C43-8D49-7F6B278CC5F6}">
      <dsp:nvSpPr>
        <dsp:cNvPr id="0" name=""/>
        <dsp:cNvSpPr/>
      </dsp:nvSpPr>
      <dsp:spPr>
        <a:xfrm>
          <a:off x="4261644" y="2136933"/>
          <a:ext cx="672664" cy="294692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78055"/>
              </a:lnTo>
              <a:lnTo>
                <a:pt x="672664" y="178055"/>
              </a:lnTo>
              <a:lnTo>
                <a:pt x="672664" y="294692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09707D4-B620-4847-BC5D-565DAE8F8A8E}">
      <dsp:nvSpPr>
        <dsp:cNvPr id="0" name=""/>
        <dsp:cNvSpPr/>
      </dsp:nvSpPr>
      <dsp:spPr>
        <a:xfrm>
          <a:off x="4261644" y="1348242"/>
          <a:ext cx="1344106" cy="233274"/>
        </a:xfrm>
        <a:custGeom>
          <a:avLst/>
          <a:gdLst/>
          <a:ahLst/>
          <a:cxnLst/>
          <a:rect l="0" t="0" r="0" b="0"/>
          <a:pathLst>
            <a:path>
              <a:moveTo>
                <a:pt x="1344106" y="0"/>
              </a:moveTo>
              <a:lnTo>
                <a:pt x="1344106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597DCE-A2CE-8E41-8610-25EED82ECA7A}">
      <dsp:nvSpPr>
        <dsp:cNvPr id="0" name=""/>
        <dsp:cNvSpPr/>
      </dsp:nvSpPr>
      <dsp:spPr>
        <a:xfrm>
          <a:off x="4933697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16637"/>
              </a:lnTo>
              <a:lnTo>
                <a:pt x="672053" y="116637"/>
              </a:lnTo>
              <a:lnTo>
                <a:pt x="672053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961B0F-7A0B-8A47-874D-5E98F02B22E9}">
      <dsp:nvSpPr>
        <dsp:cNvPr id="0" name=""/>
        <dsp:cNvSpPr/>
      </dsp:nvSpPr>
      <dsp:spPr>
        <a:xfrm>
          <a:off x="4261644" y="559552"/>
          <a:ext cx="672053" cy="233274"/>
        </a:xfrm>
        <a:custGeom>
          <a:avLst/>
          <a:gdLst/>
          <a:ahLst/>
          <a:cxnLst/>
          <a:rect l="0" t="0" r="0" b="0"/>
          <a:pathLst>
            <a:path>
              <a:moveTo>
                <a:pt x="672053" y="0"/>
              </a:moveTo>
              <a:lnTo>
                <a:pt x="672053" y="116637"/>
              </a:lnTo>
              <a:lnTo>
                <a:pt x="0" y="116637"/>
              </a:lnTo>
              <a:lnTo>
                <a:pt x="0" y="233274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6225A5-AC8D-604D-857F-A97DFC74364E}">
      <dsp:nvSpPr>
        <dsp:cNvPr id="0" name=""/>
        <dsp:cNvSpPr/>
      </dsp:nvSpPr>
      <dsp:spPr>
        <a:xfrm>
          <a:off x="4378281" y="413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Catch</a:t>
          </a:r>
        </a:p>
      </dsp:txBody>
      <dsp:txXfrm>
        <a:off x="4378281" y="4136"/>
        <a:ext cx="1110831" cy="555415"/>
      </dsp:txXfrm>
    </dsp:sp>
    <dsp:sp modelId="{AFFBEF4C-20C3-A24B-95EA-8561507803E4}">
      <dsp:nvSpPr>
        <dsp:cNvPr id="0" name=""/>
        <dsp:cNvSpPr/>
      </dsp:nvSpPr>
      <dsp:spPr>
        <a:xfrm>
          <a:off x="3706228" y="79282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Canada</a:t>
          </a:r>
        </a:p>
      </dsp:txBody>
      <dsp:txXfrm>
        <a:off x="3706228" y="792827"/>
        <a:ext cx="1110831" cy="555415"/>
      </dsp:txXfrm>
    </dsp:sp>
    <dsp:sp modelId="{8C9A0B79-F0E3-2749-96B0-A5875CBFAA27}">
      <dsp:nvSpPr>
        <dsp:cNvPr id="0" name=""/>
        <dsp:cNvSpPr/>
      </dsp:nvSpPr>
      <dsp:spPr>
        <a:xfrm>
          <a:off x="5050334" y="79282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US</a:t>
          </a:r>
        </a:p>
      </dsp:txBody>
      <dsp:txXfrm>
        <a:off x="5050334" y="792827"/>
        <a:ext cx="1110831" cy="555415"/>
      </dsp:txXfrm>
    </dsp:sp>
    <dsp:sp modelId="{AD66414D-5913-8141-80C0-4FB3C7BAF0CE}">
      <dsp:nvSpPr>
        <dsp:cNvPr id="0" name=""/>
        <dsp:cNvSpPr/>
      </dsp:nvSpPr>
      <dsp:spPr>
        <a:xfrm>
          <a:off x="3706228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Groundfish fleet</a:t>
          </a:r>
        </a:p>
      </dsp:txBody>
      <dsp:txXfrm>
        <a:off x="3706228" y="1581517"/>
        <a:ext cx="1110831" cy="555415"/>
      </dsp:txXfrm>
    </dsp:sp>
    <dsp:sp modelId="{CDAF039D-B252-E84D-BCED-23FE943C1D4B}">
      <dsp:nvSpPr>
        <dsp:cNvPr id="0" name=""/>
        <dsp:cNvSpPr/>
      </dsp:nvSpPr>
      <dsp:spPr>
        <a:xfrm>
          <a:off x="4378892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Recreational</a:t>
          </a:r>
        </a:p>
      </dsp:txBody>
      <dsp:txXfrm>
        <a:off x="4378892" y="2431625"/>
        <a:ext cx="1110831" cy="555415"/>
      </dsp:txXfrm>
    </dsp:sp>
    <dsp:sp modelId="{6DECA8F8-812B-784B-AE35-3184CBAA7F1B}">
      <dsp:nvSpPr>
        <dsp:cNvPr id="0" name=""/>
        <dsp:cNvSpPr/>
      </dsp:nvSpPr>
      <dsp:spPr>
        <a:xfrm>
          <a:off x="3033064" y="243162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Commercial</a:t>
          </a:r>
        </a:p>
      </dsp:txBody>
      <dsp:txXfrm>
        <a:off x="3033064" y="2431625"/>
        <a:ext cx="1110831" cy="555415"/>
      </dsp:txXfrm>
    </dsp:sp>
    <dsp:sp modelId="{C0D54584-6380-714F-AA60-29F3A487BA45}">
      <dsp:nvSpPr>
        <dsp:cNvPr id="0" name=""/>
        <dsp:cNvSpPr/>
      </dsp:nvSpPr>
      <dsp:spPr>
        <a:xfrm>
          <a:off x="3640944" y="3616605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Sectors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98%</a:t>
          </a:r>
        </a:p>
      </dsp:txBody>
      <dsp:txXfrm>
        <a:off x="3640944" y="3616605"/>
        <a:ext cx="1110831" cy="555415"/>
      </dsp:txXfrm>
    </dsp:sp>
    <dsp:sp modelId="{15104183-150F-E043-AA68-16E356119BBD}">
      <dsp:nvSpPr>
        <dsp:cNvPr id="0" name=""/>
        <dsp:cNvSpPr/>
      </dsp:nvSpPr>
      <dsp:spPr>
        <a:xfrm>
          <a:off x="2286541" y="361402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Common pool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2%</a:t>
          </a:r>
        </a:p>
      </dsp:txBody>
      <dsp:txXfrm>
        <a:off x="2286541" y="3614028"/>
        <a:ext cx="1110831" cy="555415"/>
      </dsp:txXfrm>
    </dsp:sp>
    <dsp:sp modelId="{8070880A-6D9D-3E45-BBA5-857722588F19}">
      <dsp:nvSpPr>
        <dsp:cNvPr id="0" name=""/>
        <dsp:cNvSpPr/>
      </dsp:nvSpPr>
      <dsp:spPr>
        <a:xfrm>
          <a:off x="903767" y="4299644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1</a:t>
          </a:r>
        </a:p>
      </dsp:txBody>
      <dsp:txXfrm>
        <a:off x="903767" y="4299644"/>
        <a:ext cx="1110831" cy="555415"/>
      </dsp:txXfrm>
    </dsp:sp>
    <dsp:sp modelId="{7E75A885-90A3-2F4E-871B-4C65946DDE1A}">
      <dsp:nvSpPr>
        <dsp:cNvPr id="0" name=""/>
        <dsp:cNvSpPr/>
      </dsp:nvSpPr>
      <dsp:spPr>
        <a:xfrm>
          <a:off x="2695360" y="4741089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2</a:t>
          </a:r>
        </a:p>
      </dsp:txBody>
      <dsp:txXfrm>
        <a:off x="2695360" y="4741089"/>
        <a:ext cx="1110831" cy="555415"/>
      </dsp:txXfrm>
    </dsp:sp>
    <dsp:sp modelId="{758C4E8E-D5A9-C842-A8AD-147A5CCD7FC5}">
      <dsp:nvSpPr>
        <dsp:cNvPr id="0" name=""/>
        <dsp:cNvSpPr/>
      </dsp:nvSpPr>
      <dsp:spPr>
        <a:xfrm>
          <a:off x="903778" y="5231626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Trimester 3</a:t>
          </a:r>
        </a:p>
      </dsp:txBody>
      <dsp:txXfrm>
        <a:off x="903778" y="5231626"/>
        <a:ext cx="1110831" cy="555415"/>
      </dsp:txXfrm>
    </dsp:sp>
    <dsp:sp modelId="{C97AE745-CC77-1F47-B480-5D52ACC033D5}">
      <dsp:nvSpPr>
        <dsp:cNvPr id="0" name=""/>
        <dsp:cNvSpPr/>
      </dsp:nvSpPr>
      <dsp:spPr>
        <a:xfrm>
          <a:off x="6394441" y="158151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</a:t>
          </a:r>
        </a:p>
      </dsp:txBody>
      <dsp:txXfrm>
        <a:off x="6394441" y="1581517"/>
        <a:ext cx="1110831" cy="555415"/>
      </dsp:txXfrm>
    </dsp:sp>
    <dsp:sp modelId="{CAA7EF78-4902-E245-8C22-2198A88A5FFF}">
      <dsp:nvSpPr>
        <dsp:cNvPr id="0" name=""/>
        <dsp:cNvSpPr/>
      </dsp:nvSpPr>
      <dsp:spPr>
        <a:xfrm>
          <a:off x="6672148" y="2370207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Midwater trawl</a:t>
          </a:r>
        </a:p>
      </dsp:txBody>
      <dsp:txXfrm>
        <a:off x="6672148" y="2370207"/>
        <a:ext cx="1110831" cy="555415"/>
      </dsp:txXfrm>
    </dsp:sp>
    <dsp:sp modelId="{8FDD0EE8-1D2D-2A4F-9C58-B79EC28712EF}">
      <dsp:nvSpPr>
        <dsp:cNvPr id="0" name=""/>
        <dsp:cNvSpPr/>
      </dsp:nvSpPr>
      <dsp:spPr>
        <a:xfrm>
          <a:off x="6672148" y="315889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Scallop</a:t>
          </a:r>
        </a:p>
      </dsp:txBody>
      <dsp:txXfrm>
        <a:off x="6672148" y="3158898"/>
        <a:ext cx="1110831" cy="555415"/>
      </dsp:txXfrm>
    </dsp:sp>
    <dsp:sp modelId="{58797BCC-77B3-2847-B167-E46B253C146C}">
      <dsp:nvSpPr>
        <dsp:cNvPr id="0" name=""/>
        <dsp:cNvSpPr/>
      </dsp:nvSpPr>
      <dsp:spPr>
        <a:xfrm>
          <a:off x="6672148" y="3947588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Small-mesh</a:t>
          </a:r>
        </a:p>
      </dsp:txBody>
      <dsp:txXfrm>
        <a:off x="6672148" y="3947588"/>
        <a:ext cx="1110831" cy="555415"/>
      </dsp:txXfrm>
    </dsp:sp>
    <dsp:sp modelId="{C4FFA5A3-9BF8-8F43-9259-12332A2E49D9}">
      <dsp:nvSpPr>
        <dsp:cNvPr id="0" name=""/>
        <dsp:cNvSpPr/>
      </dsp:nvSpPr>
      <dsp:spPr>
        <a:xfrm>
          <a:off x="6672148" y="4736279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State waters</a:t>
          </a:r>
        </a:p>
      </dsp:txBody>
      <dsp:txXfrm>
        <a:off x="6672148" y="4736279"/>
        <a:ext cx="1110831" cy="555415"/>
      </dsp:txXfrm>
    </dsp:sp>
    <dsp:sp modelId="{EC1F51F2-5BB8-9245-AEE3-117A7CFADAB8}">
      <dsp:nvSpPr>
        <dsp:cNvPr id="0" name=""/>
        <dsp:cNvSpPr/>
      </dsp:nvSpPr>
      <dsp:spPr>
        <a:xfrm>
          <a:off x="6672148" y="5524969"/>
          <a:ext cx="1110831" cy="55541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90" tIns="8890" rIns="8890" bIns="889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Other sub-component</a:t>
          </a:r>
        </a:p>
      </dsp:txBody>
      <dsp:txXfrm>
        <a:off x="6672148" y="5524969"/>
        <a:ext cx="1110831" cy="5554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6CB80-3A78-8045-BDC7-59086EF02BA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D123A6-2B3E-7341-BECB-3B64D2BCEB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39079E-34D8-664F-AB93-65D0B93B14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4BCB37-C870-6E41-9D53-8EE1EAF882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D4C1CB-DA33-4C45-9225-4695E4ED93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236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94397-1B33-B046-9D9E-EACAEE217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ED447B-8623-3444-A73F-C0E275DBF09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69335C-8247-6042-A3CB-C9BAAC053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D129C8-54F8-FD42-9A22-6C41E211F9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94BF70-1500-F44B-AEBA-384BBA6B3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89515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F40937-E5DC-B242-9F96-2D6BEC6A30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D35EE0-DD5F-BB4A-9617-7A6D4D2CC1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8408A5-C417-564E-B537-CBB61B8A9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CD8793-4D73-AC49-8399-2C9792262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39C1D1-1455-B247-BE36-FD642CA6F5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1974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738C73-20E8-2943-AFDD-9BBCC62132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C5FBF5-390C-A34D-A4E5-FDF0489986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DE9D7-EB79-6242-BF37-D0CECDBBB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1982-9201-1644-B54D-2DCDB8163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3253CE-4090-1045-80D6-FB1BBE389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507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BA6CDA-F0A7-B94A-8CFD-EE97E97A74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D52C56-7A6C-F048-9C8F-E77FA51A79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09294-7A13-F743-BB09-9DAFBEFDE8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7ABFE5-0027-E043-BA3C-25E297ECE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D3FDE9-0EFC-6246-A71C-56F6E90F3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7419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677B32-13F4-A443-A30C-20A3B2D48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17522-8B18-5146-8760-9F66D40C0C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B11D62-E982-6946-90D4-AAC30B28C0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411D21-9FBE-DF40-953E-CF1B57904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F18C5C-DA78-A241-AEE3-5FF7AD0BC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EA2461-D51E-4448-8093-FD67718E9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0294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6F264-9D26-C644-86E7-60A282C979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2C6307-E0F6-DA4B-84A6-E44C214CDE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97DF1C-2D97-5349-8673-215CF805AF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44C213-56DE-A647-8C3A-0BDB4BC7F8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74692A4-18DC-BE44-B568-D1C61EBDD41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8CAC94-B630-FF4F-A86F-8D3FD16ECF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004584E-E07C-1642-BA86-1D07285977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D15071C-3744-9140-9605-BC5936BF6A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916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643080-8C40-4744-BE3B-1E3B3124A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6D7450-6483-0E4F-BD2B-5EB5226B2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D0087D-6969-5D4C-B829-0E3B0B0613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14AF4D-7374-1C41-8AB5-5F44BA7D7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351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B818337-3D95-434F-9273-0470F5605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480F5E-E1B7-5B49-ADF8-05DD742A3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94AFFC-C93A-2B47-8D94-01381A0BF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32328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DB35C6-1BA8-6447-829B-8F591C4F32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3DE5-1DEC-204B-ABBF-7B575E14E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BA9442-CBD7-CF47-B200-2BFC7BFC7D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26FECF-346E-5043-BCA6-D63F3B113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CE42E-E0A2-2F49-BA09-D338173932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C2482-7165-CF49-9A67-6F2CCF842C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75448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8BB18-0138-E147-ADA8-2918A7E61B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37FEC0-742F-274C-BA3F-53BE8CFFB9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1E326A-C19D-1841-B6B2-0D1DBAD41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359519-049C-C94B-B7CC-29A6C840AB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DB43AD-D04E-C149-A6BA-AD90B5CE8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F9037F4-4BBD-CD4B-A7A8-40406B392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5482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D664DCC-FA56-D449-BDBF-D7353F66FF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264952-5C07-A746-9F55-9F2CEC34D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C2202-7A44-7446-933B-287DF2E104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CD9E77-C000-8647-A168-CF67FEF06FB1}" type="datetimeFigureOut">
              <a:rPr lang="en-US" smtClean="0"/>
              <a:t>2/22/24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FE2F63-E72B-F74F-9BB9-1F99DA9803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DC3DA0-6C0C-6E49-8F3B-89F3C314F7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59CB7A-3AAE-C740-8555-5ED69CF467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24214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3A1E659-E4C7-0642-8208-4E2DE4EB5B1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693713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A09159E-BB15-6967-7E40-46D55E27E7DB}"/>
              </a:ext>
            </a:extLst>
          </p:cNvPr>
          <p:cNvSpPr txBox="1"/>
          <p:nvPr/>
        </p:nvSpPr>
        <p:spPr>
          <a:xfrm>
            <a:off x="0" y="0"/>
            <a:ext cx="518789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Coho salmon north of Cape Falcon</a:t>
            </a:r>
          </a:p>
        </p:txBody>
      </p:sp>
    </p:spTree>
    <p:extLst>
      <p:ext uri="{BB962C8B-B14F-4D97-AF65-F5344CB8AC3E}">
        <p14:creationId xmlns:p14="http://schemas.microsoft.com/office/powerpoint/2010/main" val="23698479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96252378"/>
              </p:ext>
            </p:extLst>
          </p:nvPr>
        </p:nvGraphicFramePr>
        <p:xfrm>
          <a:off x="2032000" y="7196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228011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Pacific whiting</a:t>
            </a:r>
          </a:p>
        </p:txBody>
      </p:sp>
    </p:spTree>
    <p:extLst>
      <p:ext uri="{BB962C8B-B14F-4D97-AF65-F5344CB8AC3E}">
        <p14:creationId xmlns:p14="http://schemas.microsoft.com/office/powerpoint/2010/main" val="1896148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D30AF3-F671-AA3F-2281-F378F0E3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NEFMC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1EFEFB-76C7-71B3-1E1A-147C35578E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693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6DA3DC-A90E-03A2-FB04-DAE26E8F7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F86CA876-85EE-ADDE-7AEC-1EF7841468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0495969"/>
              </p:ext>
            </p:extLst>
          </p:nvPr>
        </p:nvGraphicFramePr>
        <p:xfrm>
          <a:off x="1" y="719666"/>
          <a:ext cx="10817156" cy="6084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388C3912-1430-3F7A-3389-3932763A7FE0}"/>
              </a:ext>
            </a:extLst>
          </p:cNvPr>
          <p:cNvSpPr txBox="1"/>
          <p:nvPr/>
        </p:nvSpPr>
        <p:spPr>
          <a:xfrm>
            <a:off x="0" y="0"/>
            <a:ext cx="180754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Groundfish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723639-C7E6-B490-FB6A-D49E9B8357A6}"/>
              </a:ext>
            </a:extLst>
          </p:cNvPr>
          <p:cNvSpPr txBox="1"/>
          <p:nvPr/>
        </p:nvSpPr>
        <p:spPr>
          <a:xfrm>
            <a:off x="8518558" y="53812"/>
            <a:ext cx="3673442" cy="2354491"/>
          </a:xfrm>
          <a:prstGeom prst="rect">
            <a:avLst/>
          </a:prstGeom>
          <a:noFill/>
        </p:spPr>
        <p:txBody>
          <a:bodyPr wrap="square" numCol="2" rtlCol="0">
            <a:spAutoFit/>
          </a:bodyPr>
          <a:lstStyle/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cod (Gadus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morhua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Haddock (Melanogrammus aeglefinus)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Yellowtail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Limanda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ferruginea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Pollock (Pollachius virens)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American plaice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platessoides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Witch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Glyptocephalus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cynoglossus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White hake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Urophycis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tenuis)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Windowpane flounder (Scophthalmus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aquosus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Winter flounder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Pseudopleuronectes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Acadian redfish (Sebastes fasciatus)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halibut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hippoglossus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Atlantic wolffish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Anarhichas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lupus)</a:t>
            </a:r>
          </a:p>
          <a:p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Ocean pout (</a:t>
            </a:r>
            <a:r>
              <a:rPr lang="en-US" sz="1050" dirty="0" err="1">
                <a:latin typeface="Arial" panose="020B0604020202020204" pitchFamily="34" charset="0"/>
                <a:cs typeface="Arial" panose="020B0604020202020204" pitchFamily="34" charset="0"/>
              </a:rPr>
              <a:t>Macrozoarces</a:t>
            </a:r>
            <a:r>
              <a:rPr lang="en-US" sz="1050" dirty="0">
                <a:latin typeface="Arial" panose="020B0604020202020204" pitchFamily="34" charset="0"/>
                <a:cs typeface="Arial" panose="020B0604020202020204" pitchFamily="34" charset="0"/>
              </a:rPr>
              <a:t> americanus)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6C9F908-74C5-5918-625F-D22395601095}"/>
              </a:ext>
            </a:extLst>
          </p:cNvPr>
          <p:cNvSpPr txBox="1"/>
          <p:nvPr/>
        </p:nvSpPr>
        <p:spPr>
          <a:xfrm>
            <a:off x="2217904" y="1553385"/>
            <a:ext cx="1853962" cy="469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and yellowtail flounder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3EA3721-5338-8355-B76E-3A11134E576D}"/>
              </a:ext>
            </a:extLst>
          </p:cNvPr>
          <p:cNvSpPr txBox="1"/>
          <p:nvPr/>
        </p:nvSpPr>
        <p:spPr>
          <a:xfrm>
            <a:off x="30624" y="3013501"/>
            <a:ext cx="322015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Cod, haddock, plaice, pollock, redfish, white hake, winter flounder, witch flounder, yellowtail flounder (halibut, pout, windowpane flounder, and wolffish not allocated to sectors)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1CD69E-F3A0-E39E-77E8-AD1EBB4524A6}"/>
              </a:ext>
            </a:extLst>
          </p:cNvPr>
          <p:cNvSpPr txBox="1"/>
          <p:nvPr/>
        </p:nvSpPr>
        <p:spPr>
          <a:xfrm>
            <a:off x="4751781" y="3761927"/>
            <a:ext cx="134421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Only GOM haddock and cod have specified sub-ACL for recreational fisheries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2E91DE-CE76-F765-C7E9-FB57BD91CAD1}"/>
              </a:ext>
            </a:extLst>
          </p:cNvPr>
          <p:cNvSpPr txBox="1"/>
          <p:nvPr/>
        </p:nvSpPr>
        <p:spPr>
          <a:xfrm>
            <a:off x="7791558" y="3210365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haddock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BFBD3D3-BE80-B1CC-A084-1526994F0BD2}"/>
              </a:ext>
            </a:extLst>
          </p:cNvPr>
          <p:cNvSpPr txBox="1"/>
          <p:nvPr/>
        </p:nvSpPr>
        <p:spPr>
          <a:xfrm>
            <a:off x="7791557" y="3973880"/>
            <a:ext cx="322015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&amp; SNE/MA Yellowtail flounder, N &amp; S windowpane flounder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6F3F519-9116-CFA9-5843-733AC0218749}"/>
              </a:ext>
            </a:extLst>
          </p:cNvPr>
          <p:cNvSpPr txBox="1"/>
          <p:nvPr/>
        </p:nvSpPr>
        <p:spPr>
          <a:xfrm>
            <a:off x="7791557" y="4731423"/>
            <a:ext cx="32201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GB yellowtail flounder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4EE8CA0-B393-A6E9-E094-F3B4842E5944}"/>
              </a:ext>
            </a:extLst>
          </p:cNvPr>
          <p:cNvSpPr txBox="1"/>
          <p:nvPr/>
        </p:nvSpPr>
        <p:spPr>
          <a:xfrm>
            <a:off x="7849923" y="5415297"/>
            <a:ext cx="32201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All except GB haddock, GB Yellowtail flounder, GB winter flounder, redfish, white hake, and ocean pout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3772E16-34AD-E7C3-679A-94AD80A31958}"/>
              </a:ext>
            </a:extLst>
          </p:cNvPr>
          <p:cNvSpPr txBox="1"/>
          <p:nvPr/>
        </p:nvSpPr>
        <p:spPr>
          <a:xfrm>
            <a:off x="10344724" y="4206448"/>
            <a:ext cx="191461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”non-allocated fisheries”, not sure if I should include? https://</a:t>
            </a:r>
            <a:r>
              <a:rPr lang="en-US" sz="1200" i="1" dirty="0" err="1">
                <a:latin typeface="Arial" panose="020B0604020202020204" pitchFamily="34" charset="0"/>
                <a:cs typeface="Arial" panose="020B0604020202020204" pitchFamily="34" charset="0"/>
              </a:rPr>
              <a:t>www.regulations.gov</a:t>
            </a:r>
            <a:r>
              <a:rPr lang="en-US" sz="1200" i="1" dirty="0">
                <a:latin typeface="Arial" panose="020B0604020202020204" pitchFamily="34" charset="0"/>
                <a:cs typeface="Arial" panose="020B0604020202020204" pitchFamily="34" charset="0"/>
              </a:rPr>
              <a:t>/document/NOAA-NMFS-2023-0021-0013</a:t>
            </a:r>
          </a:p>
        </p:txBody>
      </p:sp>
    </p:spTree>
    <p:extLst>
      <p:ext uri="{BB962C8B-B14F-4D97-AF65-F5344CB8AC3E}">
        <p14:creationId xmlns:p14="http://schemas.microsoft.com/office/powerpoint/2010/main" val="9458847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2005</TotalTime>
  <Words>311</Words>
  <Application>Microsoft Macintosh PowerPoint</Application>
  <PresentationFormat>Widescreen</PresentationFormat>
  <Paragraphs>64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NEFMC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 Free</dc:creator>
  <cp:lastModifiedBy>Zoe Kitchel</cp:lastModifiedBy>
  <cp:revision>8</cp:revision>
  <dcterms:created xsi:type="dcterms:W3CDTF">2024-01-16T22:34:39Z</dcterms:created>
  <dcterms:modified xsi:type="dcterms:W3CDTF">2024-02-23T20:42:52Z</dcterms:modified>
</cp:coreProperties>
</file>