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72"/>
    <p:restoredTop sz="94626"/>
  </p:normalViewPr>
  <p:slideViewPr>
    <p:cSldViewPr snapToGrid="0" snapToObjects="1">
      <p:cViewPr varScale="1">
        <p:scale>
          <a:sx n="93" d="100"/>
          <a:sy n="93" d="100"/>
        </p:scale>
        <p:origin x="232" y="8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/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/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/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/>
      <dgm:spPr/>
      <dgm:t>
        <a:bodyPr/>
        <a:lstStyle/>
        <a:p>
          <a:r>
            <a:rPr lang="en-US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/>
      <dgm:spPr/>
      <dgm:t>
        <a:bodyPr/>
        <a:lstStyle/>
        <a:p>
          <a:r>
            <a:rPr lang="en-US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486263"/>
          <a:ext cx="266401" cy="20779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77931"/>
              </a:lnTo>
              <a:lnTo>
                <a:pt x="266401" y="20779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486263"/>
          <a:ext cx="266401" cy="81696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6964"/>
              </a:lnTo>
              <a:lnTo>
                <a:pt x="266401" y="81696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225296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225296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225296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964329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964329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964329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964329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76324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76324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337291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337291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337291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337291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337291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337291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2598258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2598258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2598258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2598258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3859225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Individual Transferable Quota (ITQ)</a:t>
          </a:r>
        </a:p>
      </dsp:txBody>
      <dsp:txXfrm>
        <a:off x="9040518" y="3859225"/>
        <a:ext cx="1776010" cy="888005"/>
      </dsp:txXfrm>
    </dsp:sp>
    <dsp:sp modelId="{B6734A99-8241-C64D-9176-110278229A7E}">
      <dsp:nvSpPr>
        <dsp:cNvPr id="0" name=""/>
        <dsp:cNvSpPr/>
      </dsp:nvSpPr>
      <dsp:spPr>
        <a:xfrm>
          <a:off x="9040518" y="5120192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Non-ITQ</a:t>
          </a:r>
        </a:p>
      </dsp:txBody>
      <dsp:txXfrm>
        <a:off x="9040518" y="5120192"/>
        <a:ext cx="1776010" cy="8880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3/22/24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2938044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23639-C7E6-B490-FB6A-D49E9B8357A6}"/>
              </a:ext>
            </a:extLst>
          </p:cNvPr>
          <p:cNvSpPr txBox="1"/>
          <p:nvPr/>
        </p:nvSpPr>
        <p:spPr>
          <a:xfrm>
            <a:off x="8518558" y="53812"/>
            <a:ext cx="3673442" cy="23544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cod (Gadus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morhua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Haddock (Melanogrammus aeglefinus)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Yellowtail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Limanda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ferruginea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Pollock (Pollachius virens)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American plaice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Hippoglossoides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platessoides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Witch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Glyptocephalus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cynoglossus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White hake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Urophycis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tenuis)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Windowpane flounder (Scophthalmus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aquosus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Winter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Pseudopleuronectes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americanus)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Acadian redfish (Sebastes fasciatus)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halibut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wolffish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Anarhichas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lupus)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Ocean pout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Macrozoarces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americanus)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4" y="3013501"/>
            <a:ext cx="32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0344724" y="4206448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47014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445000"/>
            <a:ext cx="1447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191000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>
            <a:off x="9042400" y="5016500"/>
            <a:ext cx="558800" cy="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4902200"/>
            <a:ext cx="774700" cy="13293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278516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5963</TotalTime>
  <Words>412</Words>
  <Application>Microsoft Macintosh PowerPoint</Application>
  <PresentationFormat>Widescreen</PresentationFormat>
  <Paragraphs>102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10</cp:revision>
  <dcterms:created xsi:type="dcterms:W3CDTF">2024-01-16T22:34:39Z</dcterms:created>
  <dcterms:modified xsi:type="dcterms:W3CDTF">2024-03-22T19:08:57Z</dcterms:modified>
</cp:coreProperties>
</file>