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83FF"/>
    <a:srgbClr val="C9C9C9"/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188"/>
    <p:restoredTop sz="94630"/>
  </p:normalViewPr>
  <p:slideViewPr>
    <p:cSldViewPr snapToGrid="0" snapToObjects="1">
      <p:cViewPr varScale="1">
        <p:scale>
          <a:sx n="92" d="100"/>
          <a:sy n="92" d="100"/>
        </p:scale>
        <p:origin x="114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98%*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2%*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>
        <a:solidFill>
          <a:schemeClr val="accent3">
            <a:lumMod val="60000"/>
            <a:lumOff val="40000"/>
          </a:schemeClr>
        </a:solidFill>
      </dgm:spPr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Y="23264" custLinFactNeighborX="-200000" custLinFactNeighborY="100000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60744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440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>
        <a:solidFill>
          <a:srgbClr val="C9C9C9"/>
        </a:solidFill>
      </dgm:spPr>
      <dgm:t>
        <a:bodyPr/>
        <a:lstStyle/>
        <a:p>
          <a:r>
            <a:rPr lang="en-US" dirty="0"/>
            <a:t>Incidental catch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F8D72FB2-EC4A-1447-8719-A2640C325131}">
      <dgm:prSet/>
      <dgm:spPr/>
      <dgm:t>
        <a:bodyPr/>
        <a:lstStyle/>
        <a:p>
          <a:r>
            <a:rPr lang="en-US" dirty="0"/>
            <a:t>Observer Set-Aside</a:t>
          </a:r>
        </a:p>
      </dgm:t>
    </dgm:pt>
    <dgm:pt modelId="{0F2F1538-57D7-6F43-BCF1-B9C68D4789F1}" type="parTrans" cxnId="{D58C6355-02B7-9A45-B1B8-DED9D212D4D0}">
      <dgm:prSet/>
      <dgm:spPr/>
      <dgm:t>
        <a:bodyPr/>
        <a:lstStyle/>
        <a:p>
          <a:endParaRPr lang="en-US"/>
        </a:p>
      </dgm:t>
    </dgm:pt>
    <dgm:pt modelId="{5EC4B0F1-B9F8-4A4F-879B-5636C6A3CE8F}" type="sibTrans" cxnId="{D58C6355-02B7-9A45-B1B8-DED9D212D4D0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83CD093A-7E69-0245-B2F6-B3A221D32B40}">
      <dgm:prSet/>
      <dgm:spPr/>
      <dgm:t>
        <a:bodyPr/>
        <a:lstStyle/>
        <a:p>
          <a:r>
            <a:rPr lang="en-US" dirty="0"/>
            <a:t>NGOM Set-Aside</a:t>
          </a:r>
        </a:p>
      </dgm:t>
    </dgm:pt>
    <dgm:pt modelId="{152100A0-F8B0-1C4B-BC1F-94A2837E408A}" type="parTrans" cxnId="{4F4F9F0F-3114-D34E-9DCD-2645714245ED}">
      <dgm:prSet/>
      <dgm:spPr/>
      <dgm:t>
        <a:bodyPr/>
        <a:lstStyle/>
        <a:p>
          <a:endParaRPr lang="en-US"/>
        </a:p>
      </dgm:t>
    </dgm:pt>
    <dgm:pt modelId="{090AE403-86A4-4F4D-8BB7-FEC5000BF90A}" type="sibTrans" cxnId="{4F4F9F0F-3114-D34E-9DCD-2645714245ED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1FC32937-8573-594A-8CFB-4ED95D10C6F8}">
      <dgm:prSet/>
      <dgm:spPr/>
      <dgm:t>
        <a:bodyPr/>
        <a:lstStyle/>
        <a:p>
          <a:r>
            <a:rPr lang="en-US" dirty="0"/>
            <a:t>Limited Access General Category (LAGC)</a:t>
          </a:r>
        </a:p>
      </dgm:t>
    </dgm:pt>
    <dgm:pt modelId="{2EDEEF73-F5F6-BD45-B21E-7BAFECA03CC0}" type="parTrans" cxnId="{DCBE1256-1DD3-4845-A669-3C7117E8DE39}">
      <dgm:prSet/>
      <dgm:spPr/>
      <dgm:t>
        <a:bodyPr/>
        <a:lstStyle/>
        <a:p>
          <a:endParaRPr lang="en-US"/>
        </a:p>
      </dgm:t>
    </dgm:pt>
    <dgm:pt modelId="{F1E0EFCF-02E6-6F4B-A810-7E2330E1F38C}" type="sibTrans" cxnId="{DCBE1256-1DD3-4845-A669-3C7117E8DE39}">
      <dgm:prSet/>
      <dgm:spPr/>
      <dgm:t>
        <a:bodyPr/>
        <a:lstStyle/>
        <a:p>
          <a:endParaRPr lang="en-US"/>
        </a:p>
      </dgm:t>
    </dgm:pt>
    <dgm:pt modelId="{D99A0CD7-62EA-5344-90EB-25E7B0A72E22}">
      <dgm:prSet custT="1"/>
      <dgm:spPr/>
      <dgm:t>
        <a:bodyPr/>
        <a:lstStyle/>
        <a:p>
          <a:r>
            <a:rPr lang="en-US" sz="1400" dirty="0"/>
            <a:t>Individual Transferable Quota (ITQ)</a:t>
          </a:r>
        </a:p>
      </dgm:t>
    </dgm:pt>
    <dgm:pt modelId="{CD1C2D01-917E-794F-8B0B-5C9886384794}" type="parTrans" cxnId="{C8830A87-45DC-EB44-8580-6116DE078EDA}">
      <dgm:prSet/>
      <dgm:spPr/>
      <dgm:t>
        <a:bodyPr/>
        <a:lstStyle/>
        <a:p>
          <a:endParaRPr lang="en-US"/>
        </a:p>
      </dgm:t>
    </dgm:pt>
    <dgm:pt modelId="{13F22308-411D-474C-9B4A-583C252A3CE0}" type="sibTrans" cxnId="{C8830A87-45DC-EB44-8580-6116DE078EDA}">
      <dgm:prSet/>
      <dgm:spPr/>
      <dgm:t>
        <a:bodyPr/>
        <a:lstStyle/>
        <a:p>
          <a:endParaRPr lang="en-US"/>
        </a:p>
      </dgm:t>
    </dgm:pt>
    <dgm:pt modelId="{76A660BB-56A6-8F41-BC3E-78B959D09831}">
      <dgm:prSet custT="1"/>
      <dgm:spPr/>
      <dgm:t>
        <a:bodyPr/>
        <a:lstStyle/>
        <a:p>
          <a:r>
            <a:rPr lang="en-US" sz="1400" dirty="0"/>
            <a:t>Non-ITQ</a:t>
          </a:r>
        </a:p>
      </dgm:t>
    </dgm:pt>
    <dgm:pt modelId="{04F6D680-BF68-6C48-A533-D2F22B160FDB}" type="parTrans" cxnId="{04F0C2D6-613B-FE43-8DD5-4BC23294BB37}">
      <dgm:prSet/>
      <dgm:spPr/>
      <dgm:t>
        <a:bodyPr/>
        <a:lstStyle/>
        <a:p>
          <a:endParaRPr lang="en-US"/>
        </a:p>
      </dgm:t>
    </dgm:pt>
    <dgm:pt modelId="{F8BBB899-C398-9D41-A324-06D8D5B4645A}" type="sibTrans" cxnId="{04F0C2D6-613B-FE43-8DD5-4BC23294BB37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4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4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4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4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4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4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5BC53201-2D7D-7641-80D0-33A2486B4565}" type="pres">
      <dgm:prSet presAssocID="{0F2F1538-57D7-6F43-BCF1-B9C68D4789F1}" presName="Name35" presStyleLbl="parChTrans1D2" presStyleIdx="2" presStyleCnt="4"/>
      <dgm:spPr/>
    </dgm:pt>
    <dgm:pt modelId="{C8B391BB-3E3F-1246-9013-E74421CAC862}" type="pres">
      <dgm:prSet presAssocID="{F8D72FB2-EC4A-1447-8719-A2640C325131}" presName="hierRoot2" presStyleCnt="0">
        <dgm:presLayoutVars>
          <dgm:hierBranch val="init"/>
        </dgm:presLayoutVars>
      </dgm:prSet>
      <dgm:spPr/>
    </dgm:pt>
    <dgm:pt modelId="{3D3951FF-3030-C347-9E38-950AEC7F359F}" type="pres">
      <dgm:prSet presAssocID="{F8D72FB2-EC4A-1447-8719-A2640C325131}" presName="rootComposite" presStyleCnt="0"/>
      <dgm:spPr/>
    </dgm:pt>
    <dgm:pt modelId="{4BF42267-1612-2543-9874-4BB5EE1973CD}" type="pres">
      <dgm:prSet presAssocID="{F8D72FB2-EC4A-1447-8719-A2640C325131}" presName="rootText" presStyleLbl="node2" presStyleIdx="2" presStyleCnt="4">
        <dgm:presLayoutVars>
          <dgm:chPref val="3"/>
        </dgm:presLayoutVars>
      </dgm:prSet>
      <dgm:spPr/>
    </dgm:pt>
    <dgm:pt modelId="{05D178CF-D007-0B47-8F97-B17CBB2409F9}" type="pres">
      <dgm:prSet presAssocID="{F8D72FB2-EC4A-1447-8719-A2640C325131}" presName="rootConnector" presStyleLbl="node2" presStyleIdx="2" presStyleCnt="4"/>
      <dgm:spPr/>
    </dgm:pt>
    <dgm:pt modelId="{57D55130-FB98-6145-A71D-F1E8BB25EE83}" type="pres">
      <dgm:prSet presAssocID="{F8D72FB2-EC4A-1447-8719-A2640C325131}" presName="hierChild4" presStyleCnt="0"/>
      <dgm:spPr/>
    </dgm:pt>
    <dgm:pt modelId="{86466D8D-2A19-5D4E-9E77-287313929914}" type="pres">
      <dgm:prSet presAssocID="{F8D72FB2-EC4A-1447-8719-A2640C325131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3" presStyleCnt="4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3" presStyleCnt="4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3" presStyleCnt="4"/>
      <dgm:spPr/>
    </dgm:pt>
    <dgm:pt modelId="{1C9EA094-B6A6-4F47-B547-3BD02AAA61EE}" type="pres">
      <dgm:prSet presAssocID="{2CFFE42E-4D22-8C4A-ADD1-6E1E0F76401D}" presName="hierChild4" presStyleCnt="0"/>
      <dgm:spPr/>
    </dgm:pt>
    <dgm:pt modelId="{8817A2AA-9D04-574C-A16E-B025D636DE72}" type="pres">
      <dgm:prSet presAssocID="{152100A0-F8B0-1C4B-BC1F-94A2837E408A}" presName="Name37" presStyleLbl="parChTrans1D3" presStyleIdx="0" presStyleCnt="3"/>
      <dgm:spPr/>
    </dgm:pt>
    <dgm:pt modelId="{698526A7-E4DC-1247-AFE7-73F058E8B99A}" type="pres">
      <dgm:prSet presAssocID="{83CD093A-7E69-0245-B2F6-B3A221D32B40}" presName="hierRoot2" presStyleCnt="0">
        <dgm:presLayoutVars>
          <dgm:hierBranch val="init"/>
        </dgm:presLayoutVars>
      </dgm:prSet>
      <dgm:spPr/>
    </dgm:pt>
    <dgm:pt modelId="{617E3F4C-4CDA-5047-BD22-01DE7BF62AFC}" type="pres">
      <dgm:prSet presAssocID="{83CD093A-7E69-0245-B2F6-B3A221D32B40}" presName="rootComposite" presStyleCnt="0"/>
      <dgm:spPr/>
    </dgm:pt>
    <dgm:pt modelId="{2B6E6B7C-E2D9-0440-A7BE-D5729EE8002C}" type="pres">
      <dgm:prSet presAssocID="{83CD093A-7E69-0245-B2F6-B3A221D32B40}" presName="rootText" presStyleLbl="node3" presStyleIdx="0" presStyleCnt="3">
        <dgm:presLayoutVars>
          <dgm:chPref val="3"/>
        </dgm:presLayoutVars>
      </dgm:prSet>
      <dgm:spPr/>
    </dgm:pt>
    <dgm:pt modelId="{547630CB-143F-7347-A909-2B973D857A66}" type="pres">
      <dgm:prSet presAssocID="{83CD093A-7E69-0245-B2F6-B3A221D32B40}" presName="rootConnector" presStyleLbl="node3" presStyleIdx="0" presStyleCnt="3"/>
      <dgm:spPr/>
    </dgm:pt>
    <dgm:pt modelId="{BCAC666A-6EC8-3646-8113-C47A3E808875}" type="pres">
      <dgm:prSet presAssocID="{83CD093A-7E69-0245-B2F6-B3A221D32B40}" presName="hierChild4" presStyleCnt="0"/>
      <dgm:spPr/>
    </dgm:pt>
    <dgm:pt modelId="{0D3EDC12-4A1D-9048-B791-42DEEFF1009D}" type="pres">
      <dgm:prSet presAssocID="{83CD093A-7E69-0245-B2F6-B3A221D32B40}" presName="hierChild5" presStyleCnt="0"/>
      <dgm:spPr/>
    </dgm:pt>
    <dgm:pt modelId="{B088A560-673E-1F40-A01A-6D42A5956D42}" type="pres">
      <dgm:prSet presAssocID="{DFFEF421-1C21-3848-BDB8-5C35E17BCAFE}" presName="Name37" presStyleLbl="parChTrans1D3" presStyleIdx="1" presStyleCnt="3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1" presStyleCnt="3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1" presStyleCnt="3"/>
      <dgm:spPr/>
    </dgm:pt>
    <dgm:pt modelId="{0C8F1C47-82EE-F243-A227-C92DF533FB4F}" type="pres">
      <dgm:prSet presAssocID="{27B11130-3190-3242-ADDF-0E3B3399B45E}" presName="hierChild4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D39E6EF4-EFFC-9049-B1B5-480E913685E1}" type="pres">
      <dgm:prSet presAssocID="{2EDEEF73-F5F6-BD45-B21E-7BAFECA03CC0}" presName="Name37" presStyleLbl="parChTrans1D3" presStyleIdx="2" presStyleCnt="3"/>
      <dgm:spPr/>
    </dgm:pt>
    <dgm:pt modelId="{FCF84B72-8049-6E4E-93F6-BE570D7A1348}" type="pres">
      <dgm:prSet presAssocID="{1FC32937-8573-594A-8CFB-4ED95D10C6F8}" presName="hierRoot2" presStyleCnt="0">
        <dgm:presLayoutVars>
          <dgm:hierBranch val="init"/>
        </dgm:presLayoutVars>
      </dgm:prSet>
      <dgm:spPr/>
    </dgm:pt>
    <dgm:pt modelId="{6DA7FDF1-4CE5-3A41-9B4A-A31D1803CFCE}" type="pres">
      <dgm:prSet presAssocID="{1FC32937-8573-594A-8CFB-4ED95D10C6F8}" presName="rootComposite" presStyleCnt="0"/>
      <dgm:spPr/>
    </dgm:pt>
    <dgm:pt modelId="{9B93149D-09C7-3C42-9BDF-5E03CB0FBE2E}" type="pres">
      <dgm:prSet presAssocID="{1FC32937-8573-594A-8CFB-4ED95D10C6F8}" presName="rootText" presStyleLbl="node3" presStyleIdx="2" presStyleCnt="3">
        <dgm:presLayoutVars>
          <dgm:chPref val="3"/>
        </dgm:presLayoutVars>
      </dgm:prSet>
      <dgm:spPr/>
    </dgm:pt>
    <dgm:pt modelId="{B7C7C0C7-B956-4248-8910-2FE2B24F8014}" type="pres">
      <dgm:prSet presAssocID="{1FC32937-8573-594A-8CFB-4ED95D10C6F8}" presName="rootConnector" presStyleLbl="node3" presStyleIdx="2" presStyleCnt="3"/>
      <dgm:spPr/>
    </dgm:pt>
    <dgm:pt modelId="{75827234-BE49-6D41-9D9C-235954EDF0AC}" type="pres">
      <dgm:prSet presAssocID="{1FC32937-8573-594A-8CFB-4ED95D10C6F8}" presName="hierChild4" presStyleCnt="0"/>
      <dgm:spPr/>
    </dgm:pt>
    <dgm:pt modelId="{EE38C9D9-0264-F142-9E59-B012285B027B}" type="pres">
      <dgm:prSet presAssocID="{CD1C2D01-917E-794F-8B0B-5C9886384794}" presName="Name37" presStyleLbl="parChTrans1D4" presStyleIdx="0" presStyleCnt="2"/>
      <dgm:spPr/>
    </dgm:pt>
    <dgm:pt modelId="{287F72CE-76DC-7449-833C-4D97E134B259}" type="pres">
      <dgm:prSet presAssocID="{D99A0CD7-62EA-5344-90EB-25E7B0A72E22}" presName="hierRoot2" presStyleCnt="0">
        <dgm:presLayoutVars>
          <dgm:hierBranch val="init"/>
        </dgm:presLayoutVars>
      </dgm:prSet>
      <dgm:spPr/>
    </dgm:pt>
    <dgm:pt modelId="{EB1E481A-9512-B341-86E5-4C1BA3475A86}" type="pres">
      <dgm:prSet presAssocID="{D99A0CD7-62EA-5344-90EB-25E7B0A72E22}" presName="rootComposite" presStyleCnt="0"/>
      <dgm:spPr/>
    </dgm:pt>
    <dgm:pt modelId="{540C8371-8521-6E43-BCBE-82C4999C967F}" type="pres">
      <dgm:prSet presAssocID="{D99A0CD7-62EA-5344-90EB-25E7B0A72E22}" presName="rootText" presStyleLbl="node4" presStyleIdx="0" presStyleCnt="2" custScaleY="48709" custLinFactNeighborY="56160">
        <dgm:presLayoutVars>
          <dgm:chPref val="3"/>
        </dgm:presLayoutVars>
      </dgm:prSet>
      <dgm:spPr/>
    </dgm:pt>
    <dgm:pt modelId="{FB37FF57-A39B-A94B-8F43-EA1388784FC8}" type="pres">
      <dgm:prSet presAssocID="{D99A0CD7-62EA-5344-90EB-25E7B0A72E22}" presName="rootConnector" presStyleLbl="node4" presStyleIdx="0" presStyleCnt="2"/>
      <dgm:spPr/>
    </dgm:pt>
    <dgm:pt modelId="{BD54B1AC-A64D-7E41-AC16-CC3E917C3F17}" type="pres">
      <dgm:prSet presAssocID="{D99A0CD7-62EA-5344-90EB-25E7B0A72E22}" presName="hierChild4" presStyleCnt="0"/>
      <dgm:spPr/>
    </dgm:pt>
    <dgm:pt modelId="{BDD5D565-0D70-AA4D-8076-C96B95EA91C4}" type="pres">
      <dgm:prSet presAssocID="{D99A0CD7-62EA-5344-90EB-25E7B0A72E22}" presName="hierChild5" presStyleCnt="0"/>
      <dgm:spPr/>
    </dgm:pt>
    <dgm:pt modelId="{D51CB1A8-A043-8B40-A4F7-098EB84FACF2}" type="pres">
      <dgm:prSet presAssocID="{04F6D680-BF68-6C48-A533-D2F22B160FDB}" presName="Name37" presStyleLbl="parChTrans1D4" presStyleIdx="1" presStyleCnt="2"/>
      <dgm:spPr/>
    </dgm:pt>
    <dgm:pt modelId="{CB025ACB-C192-B447-8394-4261727917F5}" type="pres">
      <dgm:prSet presAssocID="{76A660BB-56A6-8F41-BC3E-78B959D09831}" presName="hierRoot2" presStyleCnt="0">
        <dgm:presLayoutVars>
          <dgm:hierBranch val="init"/>
        </dgm:presLayoutVars>
      </dgm:prSet>
      <dgm:spPr/>
    </dgm:pt>
    <dgm:pt modelId="{DD5AA8B3-93B1-464D-8E6D-5EA4654FAFAF}" type="pres">
      <dgm:prSet presAssocID="{76A660BB-56A6-8F41-BC3E-78B959D09831}" presName="rootComposite" presStyleCnt="0"/>
      <dgm:spPr/>
    </dgm:pt>
    <dgm:pt modelId="{B6734A99-8241-C64D-9176-110278229A7E}" type="pres">
      <dgm:prSet presAssocID="{76A660BB-56A6-8F41-BC3E-78B959D09831}" presName="rootText" presStyleLbl="node4" presStyleIdx="1" presStyleCnt="2" custScaleY="40909" custLinFactNeighborY="52275">
        <dgm:presLayoutVars>
          <dgm:chPref val="3"/>
        </dgm:presLayoutVars>
      </dgm:prSet>
      <dgm:spPr/>
    </dgm:pt>
    <dgm:pt modelId="{9CBF4B2D-6100-774C-A817-9788CBF75BED}" type="pres">
      <dgm:prSet presAssocID="{76A660BB-56A6-8F41-BC3E-78B959D09831}" presName="rootConnector" presStyleLbl="node4" presStyleIdx="1" presStyleCnt="2"/>
      <dgm:spPr/>
    </dgm:pt>
    <dgm:pt modelId="{853D6539-CE6F-7149-BD16-A1AE0CC11063}" type="pres">
      <dgm:prSet presAssocID="{76A660BB-56A6-8F41-BC3E-78B959D09831}" presName="hierChild4" presStyleCnt="0"/>
      <dgm:spPr/>
    </dgm:pt>
    <dgm:pt modelId="{969C1F5B-397C-114F-B0EF-D459CD7535F5}" type="pres">
      <dgm:prSet presAssocID="{76A660BB-56A6-8F41-BC3E-78B959D09831}" presName="hierChild5" presStyleCnt="0"/>
      <dgm:spPr/>
    </dgm:pt>
    <dgm:pt modelId="{213108FE-2158-2641-8B81-7CEF8AAD0E29}" type="pres">
      <dgm:prSet presAssocID="{1FC32937-8573-594A-8CFB-4ED95D10C6F8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47A57901-8C23-8540-A476-3FAC08650409}" type="presOf" srcId="{152100A0-F8B0-1C4B-BC1F-94A2837E408A}" destId="{8817A2AA-9D04-574C-A16E-B025D636DE72}" srcOrd="0" destOrd="0" presId="urn:microsoft.com/office/officeart/2005/8/layout/orgChart1"/>
    <dgm:cxn modelId="{B1C7A805-E7B8-184A-AFC8-BEC05429BAAC}" type="presOf" srcId="{83CD093A-7E69-0245-B2F6-B3A221D32B40}" destId="{2B6E6B7C-E2D9-0440-A7BE-D5729EE8002C}" srcOrd="0" destOrd="0" presId="urn:microsoft.com/office/officeart/2005/8/layout/orgChart1"/>
    <dgm:cxn modelId="{68AE7906-C642-394B-8CDD-CE4B43E6A069}" srcId="{9EDB6A98-A9E1-CC4C-AA7D-8B4C1F2388C1}" destId="{2CFFE42E-4D22-8C4A-ADD1-6E1E0F76401D}" srcOrd="3" destOrd="0" parTransId="{F525B956-C74D-7D4E-9070-A34A338806DD}" sibTransId="{2CC30115-4740-2B4C-9A78-E3C4B542EA70}"/>
    <dgm:cxn modelId="{4F4F9F0F-3114-D34E-9DCD-2645714245ED}" srcId="{2CFFE42E-4D22-8C4A-ADD1-6E1E0F76401D}" destId="{83CD093A-7E69-0245-B2F6-B3A221D32B40}" srcOrd="0" destOrd="0" parTransId="{152100A0-F8B0-1C4B-BC1F-94A2837E408A}" sibTransId="{090AE403-86A4-4F4D-8BB7-FEC5000BF90A}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E286EA16-C503-C74D-83AD-B44E94A3BF9C}" type="presOf" srcId="{F8D72FB2-EC4A-1447-8719-A2640C325131}" destId="{05D178CF-D007-0B47-8F97-B17CBB2409F9}" srcOrd="1" destOrd="0" presId="urn:microsoft.com/office/officeart/2005/8/layout/orgChart1"/>
    <dgm:cxn modelId="{4292331D-9C52-0B41-9524-2DE4920894F8}" type="presOf" srcId="{CD1C2D01-917E-794F-8B0B-5C9886384794}" destId="{EE38C9D9-0264-F142-9E59-B012285B027B}" srcOrd="0" destOrd="0" presId="urn:microsoft.com/office/officeart/2005/8/layout/orgChart1"/>
    <dgm:cxn modelId="{1B406D1F-1564-FC4F-A4DB-8820D3F5D3BB}" type="presOf" srcId="{2EDEEF73-F5F6-BD45-B21E-7BAFECA03CC0}" destId="{D39E6EF4-EFFC-9049-B1B5-480E913685E1}" srcOrd="0" destOrd="0" presId="urn:microsoft.com/office/officeart/2005/8/layout/orgChart1"/>
    <dgm:cxn modelId="{DBD3092B-3DA3-494A-9C84-852146D09F92}" type="presOf" srcId="{F8D72FB2-EC4A-1447-8719-A2640C325131}" destId="{4BF42267-1612-2543-9874-4BB5EE1973CD}" srcOrd="0" destOrd="0" presId="urn:microsoft.com/office/officeart/2005/8/layout/orgChart1"/>
    <dgm:cxn modelId="{F1108F2C-1E71-D241-B8B5-2AD95E97F6D5}" type="presOf" srcId="{D99A0CD7-62EA-5344-90EB-25E7B0A72E22}" destId="{540C8371-8521-6E43-BCBE-82C4999C967F}" srcOrd="0" destOrd="0" presId="urn:microsoft.com/office/officeart/2005/8/layout/orgChart1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D58C6355-02B7-9A45-B1B8-DED9D212D4D0}" srcId="{9EDB6A98-A9E1-CC4C-AA7D-8B4C1F2388C1}" destId="{F8D72FB2-EC4A-1447-8719-A2640C325131}" srcOrd="2" destOrd="0" parTransId="{0F2F1538-57D7-6F43-BCF1-B9C68D4789F1}" sibTransId="{5EC4B0F1-B9F8-4A4F-879B-5636C6A3CE8F}"/>
    <dgm:cxn modelId="{DCBE1256-1DD3-4845-A669-3C7117E8DE39}" srcId="{2CFFE42E-4D22-8C4A-ADD1-6E1E0F76401D}" destId="{1FC32937-8573-594A-8CFB-4ED95D10C6F8}" srcOrd="2" destOrd="0" parTransId="{2EDEEF73-F5F6-BD45-B21E-7BAFECA03CC0}" sibTransId="{F1E0EFCF-02E6-6F4B-A810-7E2330E1F38C}"/>
    <dgm:cxn modelId="{28AE4A63-BED1-844A-AC00-1B3866D1DAC8}" type="presOf" srcId="{1FC32937-8573-594A-8CFB-4ED95D10C6F8}" destId="{B7C7C0C7-B956-4248-8910-2FE2B24F8014}" srcOrd="1" destOrd="0" presId="urn:microsoft.com/office/officeart/2005/8/layout/orgChart1"/>
    <dgm:cxn modelId="{6969B265-6846-3C42-AA30-CABCC86A4D69}" type="presOf" srcId="{1FC32937-8573-594A-8CFB-4ED95D10C6F8}" destId="{9B93149D-09C7-3C42-9BDF-5E03CB0FBE2E}" srcOrd="0" destOrd="0" presId="urn:microsoft.com/office/officeart/2005/8/layout/orgChart1"/>
    <dgm:cxn modelId="{9B77FF6C-C428-A841-BA52-D1F20C292C65}" type="presOf" srcId="{76A660BB-56A6-8F41-BC3E-78B959D09831}" destId="{B6734A99-8241-C64D-9176-110278229A7E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1C363B78-D913-044E-ADE8-7B77CE97FFEE}" type="presOf" srcId="{76A660BB-56A6-8F41-BC3E-78B959D09831}" destId="{9CBF4B2D-6100-774C-A817-9788CBF75BED}" srcOrd="1" destOrd="0" presId="urn:microsoft.com/office/officeart/2005/8/layout/orgChart1"/>
    <dgm:cxn modelId="{3AD77A78-338F-A342-816A-10CC967CCDB5}" type="presOf" srcId="{0F2F1538-57D7-6F43-BCF1-B9C68D4789F1}" destId="{5BC53201-2D7D-7641-80D0-33A2486B4565}" srcOrd="0" destOrd="0" presId="urn:microsoft.com/office/officeart/2005/8/layout/orgChart1"/>
    <dgm:cxn modelId="{FB8DC07D-4158-4246-AC3F-3076B0BC6646}" type="presOf" srcId="{D99A0CD7-62EA-5344-90EB-25E7B0A72E22}" destId="{FB37FF57-A39B-A94B-8F43-EA1388784FC8}" srcOrd="1" destOrd="0" presId="urn:microsoft.com/office/officeart/2005/8/layout/orgChart1"/>
    <dgm:cxn modelId="{C8830A87-45DC-EB44-8580-6116DE078EDA}" srcId="{1FC32937-8573-594A-8CFB-4ED95D10C6F8}" destId="{D99A0CD7-62EA-5344-90EB-25E7B0A72E22}" srcOrd="0" destOrd="0" parTransId="{CD1C2D01-917E-794F-8B0B-5C9886384794}" sibTransId="{13F22308-411D-474C-9B4A-583C252A3CE0}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1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7F943DC1-3175-5D40-94F5-7CE5F44C2203}" type="presOf" srcId="{83CD093A-7E69-0245-B2F6-B3A221D32B40}" destId="{547630CB-143F-7347-A909-2B973D857A66}" srcOrd="1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04F0C2D6-613B-FE43-8DD5-4BC23294BB37}" srcId="{1FC32937-8573-594A-8CFB-4ED95D10C6F8}" destId="{76A660BB-56A6-8F41-BC3E-78B959D09831}" srcOrd="1" destOrd="0" parTransId="{04F6D680-BF68-6C48-A533-D2F22B160FDB}" sibTransId="{F8BBB899-C398-9D41-A324-06D8D5B4645A}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8204D2F7-C22B-E34F-8B2C-D313EC1C18C8}" type="presOf" srcId="{04F6D680-BF68-6C48-A533-D2F22B160FDB}" destId="{D51CB1A8-A043-8B40-A4F7-098EB84FACF2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B39238D9-E50D-3B44-92F1-BDB427C65E0E}" type="presParOf" srcId="{6C5B700F-649D-9041-BE03-6C028CF18396}" destId="{5BC53201-2D7D-7641-80D0-33A2486B4565}" srcOrd="4" destOrd="0" presId="urn:microsoft.com/office/officeart/2005/8/layout/orgChart1"/>
    <dgm:cxn modelId="{D225BC31-A97F-D24B-9275-D2172F21B2EA}" type="presParOf" srcId="{6C5B700F-649D-9041-BE03-6C028CF18396}" destId="{C8B391BB-3E3F-1246-9013-E74421CAC862}" srcOrd="5" destOrd="0" presId="urn:microsoft.com/office/officeart/2005/8/layout/orgChart1"/>
    <dgm:cxn modelId="{9B17C7A3-9250-3F4F-9671-C0C7B9E3FDEB}" type="presParOf" srcId="{C8B391BB-3E3F-1246-9013-E74421CAC862}" destId="{3D3951FF-3030-C347-9E38-950AEC7F359F}" srcOrd="0" destOrd="0" presId="urn:microsoft.com/office/officeart/2005/8/layout/orgChart1"/>
    <dgm:cxn modelId="{CB4C693D-CE4B-974C-9209-7B68BBA00EAC}" type="presParOf" srcId="{3D3951FF-3030-C347-9E38-950AEC7F359F}" destId="{4BF42267-1612-2543-9874-4BB5EE1973CD}" srcOrd="0" destOrd="0" presId="urn:microsoft.com/office/officeart/2005/8/layout/orgChart1"/>
    <dgm:cxn modelId="{222473AE-83CA-254F-AD1C-161A6FC1D6B1}" type="presParOf" srcId="{3D3951FF-3030-C347-9E38-950AEC7F359F}" destId="{05D178CF-D007-0B47-8F97-B17CBB2409F9}" srcOrd="1" destOrd="0" presId="urn:microsoft.com/office/officeart/2005/8/layout/orgChart1"/>
    <dgm:cxn modelId="{4E5634DC-43CE-524A-A010-985760731FAE}" type="presParOf" srcId="{C8B391BB-3E3F-1246-9013-E74421CAC862}" destId="{57D55130-FB98-6145-A71D-F1E8BB25EE83}" srcOrd="1" destOrd="0" presId="urn:microsoft.com/office/officeart/2005/8/layout/orgChart1"/>
    <dgm:cxn modelId="{8AB11123-3ABF-0F4F-B4A8-D411063E7E97}" type="presParOf" srcId="{C8B391BB-3E3F-1246-9013-E74421CAC862}" destId="{86466D8D-2A19-5D4E-9E77-287313929914}" srcOrd="2" destOrd="0" presId="urn:microsoft.com/office/officeart/2005/8/layout/orgChart1"/>
    <dgm:cxn modelId="{0D005B51-526C-B648-B1AA-C1526BEC692E}" type="presParOf" srcId="{6C5B700F-649D-9041-BE03-6C028CF18396}" destId="{91E3C16C-2688-0E4E-9CA6-C724DAEA2EE5}" srcOrd="6" destOrd="0" presId="urn:microsoft.com/office/officeart/2005/8/layout/orgChart1"/>
    <dgm:cxn modelId="{E2A71574-96A5-7749-9764-AB38F16C8CE1}" type="presParOf" srcId="{6C5B700F-649D-9041-BE03-6C028CF18396}" destId="{C91F9BB2-94C9-E64F-B53D-688830C6DBD5}" srcOrd="7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32B9174A-600F-0541-A18E-DCAEF1467E74}" type="presParOf" srcId="{1C9EA094-B6A6-4F47-B547-3BD02AAA61EE}" destId="{8817A2AA-9D04-574C-A16E-B025D636DE72}" srcOrd="0" destOrd="0" presId="urn:microsoft.com/office/officeart/2005/8/layout/orgChart1"/>
    <dgm:cxn modelId="{336F5CD7-E079-994B-B75C-AADF3A9DDDEF}" type="presParOf" srcId="{1C9EA094-B6A6-4F47-B547-3BD02AAA61EE}" destId="{698526A7-E4DC-1247-AFE7-73F058E8B99A}" srcOrd="1" destOrd="0" presId="urn:microsoft.com/office/officeart/2005/8/layout/orgChart1"/>
    <dgm:cxn modelId="{8CBB248F-6F05-4140-8BBB-0A557F0CD5D4}" type="presParOf" srcId="{698526A7-E4DC-1247-AFE7-73F058E8B99A}" destId="{617E3F4C-4CDA-5047-BD22-01DE7BF62AFC}" srcOrd="0" destOrd="0" presId="urn:microsoft.com/office/officeart/2005/8/layout/orgChart1"/>
    <dgm:cxn modelId="{5198B682-06DE-D84D-9ADD-BD577F02ECCB}" type="presParOf" srcId="{617E3F4C-4CDA-5047-BD22-01DE7BF62AFC}" destId="{2B6E6B7C-E2D9-0440-A7BE-D5729EE8002C}" srcOrd="0" destOrd="0" presId="urn:microsoft.com/office/officeart/2005/8/layout/orgChart1"/>
    <dgm:cxn modelId="{D6B894C3-2E06-5047-863B-C4080335ECAE}" type="presParOf" srcId="{617E3F4C-4CDA-5047-BD22-01DE7BF62AFC}" destId="{547630CB-143F-7347-A909-2B973D857A66}" srcOrd="1" destOrd="0" presId="urn:microsoft.com/office/officeart/2005/8/layout/orgChart1"/>
    <dgm:cxn modelId="{252BBC0F-43F5-DE44-8FE6-ECFA12A0A505}" type="presParOf" srcId="{698526A7-E4DC-1247-AFE7-73F058E8B99A}" destId="{BCAC666A-6EC8-3646-8113-C47A3E808875}" srcOrd="1" destOrd="0" presId="urn:microsoft.com/office/officeart/2005/8/layout/orgChart1"/>
    <dgm:cxn modelId="{E2788E0C-DE5C-C94D-B206-5FB773B73894}" type="presParOf" srcId="{698526A7-E4DC-1247-AFE7-73F058E8B99A}" destId="{0D3EDC12-4A1D-9048-B791-42DEEFF1009D}" srcOrd="2" destOrd="0" presId="urn:microsoft.com/office/officeart/2005/8/layout/orgChart1"/>
    <dgm:cxn modelId="{05DEE8F6-B54A-EB44-995B-1A3F0353D6A4}" type="presParOf" srcId="{1C9EA094-B6A6-4F47-B547-3BD02AAA61EE}" destId="{B088A560-673E-1F40-A01A-6D42A5956D42}" srcOrd="2" destOrd="0" presId="urn:microsoft.com/office/officeart/2005/8/layout/orgChart1"/>
    <dgm:cxn modelId="{E8E6EA61-4673-4A47-8C63-05265EF9575A}" type="presParOf" srcId="{1C9EA094-B6A6-4F47-B547-3BD02AAA61EE}" destId="{DA176ADE-0568-444E-97A7-849402277F32}" srcOrd="3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17316887-C8E5-1347-B2CA-3EABA4E23692}" type="presParOf" srcId="{1C9EA094-B6A6-4F47-B547-3BD02AAA61EE}" destId="{D39E6EF4-EFFC-9049-B1B5-480E913685E1}" srcOrd="4" destOrd="0" presId="urn:microsoft.com/office/officeart/2005/8/layout/orgChart1"/>
    <dgm:cxn modelId="{D09C820B-7CCC-8B43-844F-4338B12CD0A0}" type="presParOf" srcId="{1C9EA094-B6A6-4F47-B547-3BD02AAA61EE}" destId="{FCF84B72-8049-6E4E-93F6-BE570D7A1348}" srcOrd="5" destOrd="0" presId="urn:microsoft.com/office/officeart/2005/8/layout/orgChart1"/>
    <dgm:cxn modelId="{AAB432A4-8F83-3443-8AF6-D40A28573FCE}" type="presParOf" srcId="{FCF84B72-8049-6E4E-93F6-BE570D7A1348}" destId="{6DA7FDF1-4CE5-3A41-9B4A-A31D1803CFCE}" srcOrd="0" destOrd="0" presId="urn:microsoft.com/office/officeart/2005/8/layout/orgChart1"/>
    <dgm:cxn modelId="{BB118F9E-5E85-5E4D-A91D-FD971205739F}" type="presParOf" srcId="{6DA7FDF1-4CE5-3A41-9B4A-A31D1803CFCE}" destId="{9B93149D-09C7-3C42-9BDF-5E03CB0FBE2E}" srcOrd="0" destOrd="0" presId="urn:microsoft.com/office/officeart/2005/8/layout/orgChart1"/>
    <dgm:cxn modelId="{E5876E86-987E-EC43-91DE-D6B40C231681}" type="presParOf" srcId="{6DA7FDF1-4CE5-3A41-9B4A-A31D1803CFCE}" destId="{B7C7C0C7-B956-4248-8910-2FE2B24F8014}" srcOrd="1" destOrd="0" presId="urn:microsoft.com/office/officeart/2005/8/layout/orgChart1"/>
    <dgm:cxn modelId="{DF54126E-6CC9-3840-B052-787D1F7FB9C7}" type="presParOf" srcId="{FCF84B72-8049-6E4E-93F6-BE570D7A1348}" destId="{75827234-BE49-6D41-9D9C-235954EDF0AC}" srcOrd="1" destOrd="0" presId="urn:microsoft.com/office/officeart/2005/8/layout/orgChart1"/>
    <dgm:cxn modelId="{1128B4B8-A266-4F45-B09C-DF0C84691D81}" type="presParOf" srcId="{75827234-BE49-6D41-9D9C-235954EDF0AC}" destId="{EE38C9D9-0264-F142-9E59-B012285B027B}" srcOrd="0" destOrd="0" presId="urn:microsoft.com/office/officeart/2005/8/layout/orgChart1"/>
    <dgm:cxn modelId="{D5FE2AE6-50DC-4B41-A052-D539C2A8DAB3}" type="presParOf" srcId="{75827234-BE49-6D41-9D9C-235954EDF0AC}" destId="{287F72CE-76DC-7449-833C-4D97E134B259}" srcOrd="1" destOrd="0" presId="urn:microsoft.com/office/officeart/2005/8/layout/orgChart1"/>
    <dgm:cxn modelId="{EB2A7E4B-2083-564C-B014-6FF345482376}" type="presParOf" srcId="{287F72CE-76DC-7449-833C-4D97E134B259}" destId="{EB1E481A-9512-B341-86E5-4C1BA3475A86}" srcOrd="0" destOrd="0" presId="urn:microsoft.com/office/officeart/2005/8/layout/orgChart1"/>
    <dgm:cxn modelId="{B9B243AD-DCDA-0946-A83E-43CEBF5BC675}" type="presParOf" srcId="{EB1E481A-9512-B341-86E5-4C1BA3475A86}" destId="{540C8371-8521-6E43-BCBE-82C4999C967F}" srcOrd="0" destOrd="0" presId="urn:microsoft.com/office/officeart/2005/8/layout/orgChart1"/>
    <dgm:cxn modelId="{D683A6A0-98E7-1C44-9609-D8E97E679ADB}" type="presParOf" srcId="{EB1E481A-9512-B341-86E5-4C1BA3475A86}" destId="{FB37FF57-A39B-A94B-8F43-EA1388784FC8}" srcOrd="1" destOrd="0" presId="urn:microsoft.com/office/officeart/2005/8/layout/orgChart1"/>
    <dgm:cxn modelId="{CDF7E849-5CEE-7340-A975-0BA5EBF93ED6}" type="presParOf" srcId="{287F72CE-76DC-7449-833C-4D97E134B259}" destId="{BD54B1AC-A64D-7E41-AC16-CC3E917C3F17}" srcOrd="1" destOrd="0" presId="urn:microsoft.com/office/officeart/2005/8/layout/orgChart1"/>
    <dgm:cxn modelId="{330BEA66-D71D-3148-9496-7F3B323CD6E7}" type="presParOf" srcId="{287F72CE-76DC-7449-833C-4D97E134B259}" destId="{BDD5D565-0D70-AA4D-8076-C96B95EA91C4}" srcOrd="2" destOrd="0" presId="urn:microsoft.com/office/officeart/2005/8/layout/orgChart1"/>
    <dgm:cxn modelId="{16DA3AC3-0487-2745-B69F-D52A6D046125}" type="presParOf" srcId="{75827234-BE49-6D41-9D9C-235954EDF0AC}" destId="{D51CB1A8-A043-8B40-A4F7-098EB84FACF2}" srcOrd="2" destOrd="0" presId="urn:microsoft.com/office/officeart/2005/8/layout/orgChart1"/>
    <dgm:cxn modelId="{BDCF9805-408E-734C-AC10-BEE444643026}" type="presParOf" srcId="{75827234-BE49-6D41-9D9C-235954EDF0AC}" destId="{CB025ACB-C192-B447-8394-4261727917F5}" srcOrd="3" destOrd="0" presId="urn:microsoft.com/office/officeart/2005/8/layout/orgChart1"/>
    <dgm:cxn modelId="{EC5B4930-D595-EC49-9BFD-5FB8DF772ED0}" type="presParOf" srcId="{CB025ACB-C192-B447-8394-4261727917F5}" destId="{DD5AA8B3-93B1-464D-8E6D-5EA4654FAFAF}" srcOrd="0" destOrd="0" presId="urn:microsoft.com/office/officeart/2005/8/layout/orgChart1"/>
    <dgm:cxn modelId="{A85DAD47-BBB2-B74D-A7B7-C24394D1227B}" type="presParOf" srcId="{DD5AA8B3-93B1-464D-8E6D-5EA4654FAFAF}" destId="{B6734A99-8241-C64D-9176-110278229A7E}" srcOrd="0" destOrd="0" presId="urn:microsoft.com/office/officeart/2005/8/layout/orgChart1"/>
    <dgm:cxn modelId="{3B7A32B3-DF52-0842-B208-6506DBB6B08B}" type="presParOf" srcId="{DD5AA8B3-93B1-464D-8E6D-5EA4654FAFAF}" destId="{9CBF4B2D-6100-774C-A817-9788CBF75BED}" srcOrd="1" destOrd="0" presId="urn:microsoft.com/office/officeart/2005/8/layout/orgChart1"/>
    <dgm:cxn modelId="{8EBB98FE-A5EC-E940-A9E0-1B53AF1F196D}" type="presParOf" srcId="{CB025ACB-C192-B447-8394-4261727917F5}" destId="{853D6539-CE6F-7149-BD16-A1AE0CC11063}" srcOrd="1" destOrd="0" presId="urn:microsoft.com/office/officeart/2005/8/layout/orgChart1"/>
    <dgm:cxn modelId="{D51A9133-43C4-CB41-9727-4B59C3C60449}" type="presParOf" srcId="{CB025ACB-C192-B447-8394-4261727917F5}" destId="{969C1F5B-397C-114F-B0EF-D459CD7535F5}" srcOrd="2" destOrd="0" presId="urn:microsoft.com/office/officeart/2005/8/layout/orgChart1"/>
    <dgm:cxn modelId="{6FF8A7BF-E0AC-304A-9BE8-A6092E3F4F6F}" type="presParOf" srcId="{FCF84B72-8049-6E4E-93F6-BE570D7A1348}" destId="{213108FE-2158-2641-8B81-7CEF8AAD0E29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 custT="1"/>
      <dgm:spPr>
        <a:solidFill>
          <a:srgbClr val="C9C9C9"/>
        </a:solidFill>
      </dgm:spPr>
      <dgm:t>
        <a:bodyPr/>
        <a:lstStyle/>
        <a:p>
          <a:r>
            <a:rPr lang="en-US" sz="2800" dirty="0"/>
            <a:t>Incidental catch </a:t>
          </a:r>
        </a:p>
        <a:p>
          <a:r>
            <a:rPr lang="en-US" sz="1200" dirty="0"/>
            <a:t>(NE multispecies, </a:t>
          </a:r>
          <a:r>
            <a:rPr lang="en-US" sz="1200" dirty="0" err="1"/>
            <a:t>surfclam</a:t>
          </a:r>
          <a:r>
            <a:rPr lang="en-US" sz="1200" dirty="0"/>
            <a:t>/ocean quahog, sea scallop)</a:t>
          </a:r>
          <a:endParaRPr lang="en-US" sz="1500" dirty="0"/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1AAA6357-C1AE-8042-BC6F-AE4A789870A2}">
      <dgm:prSet/>
      <dgm:spPr/>
      <dgm:t>
        <a:bodyPr/>
        <a:lstStyle/>
        <a:p>
          <a:r>
            <a:rPr lang="en-US" dirty="0"/>
            <a:t>Research Set-Aside </a:t>
          </a:r>
        </a:p>
        <a:p>
          <a:r>
            <a:rPr lang="en-US" dirty="0"/>
            <a:t>(RSA)</a:t>
          </a:r>
        </a:p>
      </dgm:t>
    </dgm:pt>
    <dgm:pt modelId="{E211C400-941D-FB4F-94FF-E290FC603101}" type="parTrans" cxnId="{A0C9CA3F-FAC3-4E48-A318-3934AAC9A4B9}">
      <dgm:prSet/>
      <dgm:spPr/>
      <dgm:t>
        <a:bodyPr/>
        <a:lstStyle/>
        <a:p>
          <a:endParaRPr lang="en-US"/>
        </a:p>
      </dgm:t>
    </dgm:pt>
    <dgm:pt modelId="{B9F1E246-4B67-8A40-A090-71802921B51B}" type="sibTrans" cxnId="{A0C9CA3F-FAC3-4E48-A318-3934AAC9A4B9}">
      <dgm:prSet/>
      <dgm:spPr/>
      <dgm:t>
        <a:bodyPr/>
        <a:lstStyle/>
        <a:p>
          <a:endParaRPr lang="en-US"/>
        </a:p>
      </dgm:t>
    </dgm:pt>
    <dgm:pt modelId="{2CFFE42E-4D22-8C4A-ADD1-6E1E0F76401D}">
      <dgm:prSet/>
      <dgm:spPr/>
      <dgm:t>
        <a:bodyPr/>
        <a:lstStyle/>
        <a:p>
          <a:r>
            <a:rPr lang="en-US" dirty="0"/>
            <a:t>Commercial fishery</a:t>
          </a:r>
        </a:p>
      </dgm:t>
    </dgm:pt>
    <dgm:pt modelId="{F525B956-C74D-7D4E-9070-A34A338806DD}" type="parTrans" cxnId="{68AE7906-C642-394B-8CDD-CE4B43E6A069}">
      <dgm:prSet/>
      <dgm:spPr/>
      <dgm:t>
        <a:bodyPr/>
        <a:lstStyle/>
        <a:p>
          <a:endParaRPr lang="en-US"/>
        </a:p>
      </dgm:t>
    </dgm:pt>
    <dgm:pt modelId="{2CC30115-4740-2B4C-9A78-E3C4B542EA70}" type="sibTrans" cxnId="{68AE7906-C642-394B-8CDD-CE4B43E6A069}">
      <dgm:prSet/>
      <dgm:spPr/>
      <dgm:t>
        <a:bodyPr/>
        <a:lstStyle/>
        <a:p>
          <a:endParaRPr lang="en-US"/>
        </a:p>
      </dgm:t>
    </dgm:pt>
    <dgm:pt modelId="{27B11130-3190-3242-ADDF-0E3B3399B45E}">
      <dgm:prSet/>
      <dgm:spPr/>
      <dgm:t>
        <a:bodyPr/>
        <a:lstStyle/>
        <a:p>
          <a:r>
            <a:rPr lang="en-US" dirty="0"/>
            <a:t>Limited Access (LA)</a:t>
          </a:r>
        </a:p>
      </dgm:t>
    </dgm:pt>
    <dgm:pt modelId="{DFFEF421-1C21-3848-BDB8-5C35E17BCAFE}" type="parTrans" cxnId="{17E6D89B-1AF3-AA4D-89ED-06DFDF3113A9}">
      <dgm:prSet/>
      <dgm:spPr/>
      <dgm:t>
        <a:bodyPr/>
        <a:lstStyle/>
        <a:p>
          <a:endParaRPr lang="en-US"/>
        </a:p>
      </dgm:t>
    </dgm:pt>
    <dgm:pt modelId="{26EB0213-175B-5B41-8175-B4D7A2DCCB34}" type="sibTrans" cxnId="{17E6D89B-1AF3-AA4D-89ED-06DFDF3113A9}">
      <dgm:prSet/>
      <dgm:spPr/>
      <dgm:t>
        <a:bodyPr/>
        <a:lstStyle/>
        <a:p>
          <a:endParaRPr lang="en-US"/>
        </a:p>
      </dgm:t>
    </dgm:pt>
    <dgm:pt modelId="{F0CF662B-EE52-7642-AC84-7199BE7B5D50}">
      <dgm:prSet/>
      <dgm:spPr>
        <a:solidFill>
          <a:srgbClr val="D883FF"/>
        </a:solidFill>
      </dgm:spPr>
      <dgm:t>
        <a:bodyPr/>
        <a:lstStyle/>
        <a:p>
          <a:r>
            <a:rPr lang="en-US" dirty="0"/>
            <a:t>Days at sea</a:t>
          </a:r>
        </a:p>
      </dgm:t>
    </dgm:pt>
    <dgm:pt modelId="{A3FAFA38-049B-A143-A36E-B28B3D74CE57}" type="parTrans" cxnId="{5D7406BA-9D60-3D4C-ACC7-819B48E75066}">
      <dgm:prSet/>
      <dgm:spPr/>
      <dgm:t>
        <a:bodyPr/>
        <a:lstStyle/>
        <a:p>
          <a:endParaRPr lang="en-US"/>
        </a:p>
      </dgm:t>
    </dgm:pt>
    <dgm:pt modelId="{FB9A5E98-7B43-A84F-AC21-C8A374D9089B}" type="sibTrans" cxnId="{5D7406BA-9D60-3D4C-ACC7-819B48E75066}">
      <dgm:prSet/>
      <dgm:spPr/>
      <dgm:t>
        <a:bodyPr/>
        <a:lstStyle/>
        <a:p>
          <a:endParaRPr lang="en-US"/>
        </a:p>
      </dgm:t>
    </dgm:pt>
    <dgm:pt modelId="{6081932F-C9C2-0C48-A473-3DE0C640E6F9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Northern Fishery Management Area</a:t>
          </a:r>
        </a:p>
      </dgm:t>
    </dgm:pt>
    <dgm:pt modelId="{198ADD1B-8308-8F4D-99E8-303120AF974B}" type="parTrans" cxnId="{8410A9CC-BC99-1D4A-BACA-33D0064CEC90}">
      <dgm:prSet/>
      <dgm:spPr/>
      <dgm:t>
        <a:bodyPr/>
        <a:lstStyle/>
        <a:p>
          <a:endParaRPr lang="en-US"/>
        </a:p>
      </dgm:t>
    </dgm:pt>
    <dgm:pt modelId="{07CE078A-8468-4244-8BC1-8CB5FA77C878}" type="sibTrans" cxnId="{8410A9CC-BC99-1D4A-BACA-33D0064CEC90}">
      <dgm:prSet/>
      <dgm:spPr/>
      <dgm:t>
        <a:bodyPr/>
        <a:lstStyle/>
        <a:p>
          <a:endParaRPr lang="en-US"/>
        </a:p>
      </dgm:t>
    </dgm:pt>
    <dgm:pt modelId="{17BBFE4B-BBEE-F445-B3CF-1440A8568E6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Southern Fishery Management Area</a:t>
          </a:r>
        </a:p>
      </dgm:t>
    </dgm:pt>
    <dgm:pt modelId="{939CCAAA-9EBB-4742-ACF6-472743338ECA}" type="parTrans" cxnId="{CD141C36-F293-C945-885D-772BF1AF1F14}">
      <dgm:prSet/>
      <dgm:spPr/>
      <dgm:t>
        <a:bodyPr/>
        <a:lstStyle/>
        <a:p>
          <a:endParaRPr lang="en-US"/>
        </a:p>
      </dgm:t>
    </dgm:pt>
    <dgm:pt modelId="{C5B4A28B-44FB-0D4B-84E1-213BF5DA71A8}" type="sibTrans" cxnId="{CD141C36-F293-C945-885D-772BF1AF1F14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3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3" custScaleY="176137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3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CDDB310C-B485-2D44-B878-4A548C3F8723}" type="pres">
      <dgm:prSet presAssocID="{E211C400-941D-FB4F-94FF-E290FC603101}" presName="Name35" presStyleLbl="parChTrans1D2" presStyleIdx="1" presStyleCnt="3"/>
      <dgm:spPr/>
    </dgm:pt>
    <dgm:pt modelId="{224BA5FE-FE2D-5B46-A31D-DBC603B1389A}" type="pres">
      <dgm:prSet presAssocID="{1AAA6357-C1AE-8042-BC6F-AE4A789870A2}" presName="hierRoot2" presStyleCnt="0">
        <dgm:presLayoutVars>
          <dgm:hierBranch val="init"/>
        </dgm:presLayoutVars>
      </dgm:prSet>
      <dgm:spPr/>
    </dgm:pt>
    <dgm:pt modelId="{EA37D1C4-98EB-0642-BEEA-05A29BFC221E}" type="pres">
      <dgm:prSet presAssocID="{1AAA6357-C1AE-8042-BC6F-AE4A789870A2}" presName="rootComposite" presStyleCnt="0"/>
      <dgm:spPr/>
    </dgm:pt>
    <dgm:pt modelId="{7983DD9B-4D0E-C94E-9E63-14D5556DCAE7}" type="pres">
      <dgm:prSet presAssocID="{1AAA6357-C1AE-8042-BC6F-AE4A789870A2}" presName="rootText" presStyleLbl="node2" presStyleIdx="1" presStyleCnt="3" custScaleY="148123">
        <dgm:presLayoutVars>
          <dgm:chPref val="3"/>
        </dgm:presLayoutVars>
      </dgm:prSet>
      <dgm:spPr/>
    </dgm:pt>
    <dgm:pt modelId="{CA14BBD4-6AB2-7740-8F55-5371B2484775}" type="pres">
      <dgm:prSet presAssocID="{1AAA6357-C1AE-8042-BC6F-AE4A789870A2}" presName="rootConnector" presStyleLbl="node2" presStyleIdx="1" presStyleCnt="3"/>
      <dgm:spPr/>
    </dgm:pt>
    <dgm:pt modelId="{A0829D3C-40EA-874B-8FB7-941C4153E06A}" type="pres">
      <dgm:prSet presAssocID="{1AAA6357-C1AE-8042-BC6F-AE4A789870A2}" presName="hierChild4" presStyleCnt="0"/>
      <dgm:spPr/>
    </dgm:pt>
    <dgm:pt modelId="{562B690A-E84D-F540-ACB0-81F88A0C7EC4}" type="pres">
      <dgm:prSet presAssocID="{1AAA6357-C1AE-8042-BC6F-AE4A789870A2}" presName="hierChild5" presStyleCnt="0"/>
      <dgm:spPr/>
    </dgm:pt>
    <dgm:pt modelId="{91E3C16C-2688-0E4E-9CA6-C724DAEA2EE5}" type="pres">
      <dgm:prSet presAssocID="{F525B956-C74D-7D4E-9070-A34A338806DD}" presName="Name35" presStyleLbl="parChTrans1D2" presStyleIdx="2" presStyleCnt="3"/>
      <dgm:spPr/>
    </dgm:pt>
    <dgm:pt modelId="{C91F9BB2-94C9-E64F-B53D-688830C6DBD5}" type="pres">
      <dgm:prSet presAssocID="{2CFFE42E-4D22-8C4A-ADD1-6E1E0F76401D}" presName="hierRoot2" presStyleCnt="0">
        <dgm:presLayoutVars>
          <dgm:hierBranch val="init"/>
        </dgm:presLayoutVars>
      </dgm:prSet>
      <dgm:spPr/>
    </dgm:pt>
    <dgm:pt modelId="{12CFD051-7007-9340-8C4F-8D43B869EB85}" type="pres">
      <dgm:prSet presAssocID="{2CFFE42E-4D22-8C4A-ADD1-6E1E0F76401D}" presName="rootComposite" presStyleCnt="0"/>
      <dgm:spPr/>
    </dgm:pt>
    <dgm:pt modelId="{1B00C58A-1D3D-0E4F-A121-C7794DE29207}" type="pres">
      <dgm:prSet presAssocID="{2CFFE42E-4D22-8C4A-ADD1-6E1E0F76401D}" presName="rootText" presStyleLbl="node2" presStyleIdx="2" presStyleCnt="3">
        <dgm:presLayoutVars>
          <dgm:chPref val="3"/>
        </dgm:presLayoutVars>
      </dgm:prSet>
      <dgm:spPr/>
    </dgm:pt>
    <dgm:pt modelId="{8A2FABF4-905E-9441-9B2E-BAE370D4453B}" type="pres">
      <dgm:prSet presAssocID="{2CFFE42E-4D22-8C4A-ADD1-6E1E0F76401D}" presName="rootConnector" presStyleLbl="node2" presStyleIdx="2" presStyleCnt="3"/>
      <dgm:spPr/>
    </dgm:pt>
    <dgm:pt modelId="{1C9EA094-B6A6-4F47-B547-3BD02AAA61EE}" type="pres">
      <dgm:prSet presAssocID="{2CFFE42E-4D22-8C4A-ADD1-6E1E0F76401D}" presName="hierChild4" presStyleCnt="0"/>
      <dgm:spPr/>
    </dgm:pt>
    <dgm:pt modelId="{B088A560-673E-1F40-A01A-6D42A5956D42}" type="pres">
      <dgm:prSet presAssocID="{DFFEF421-1C21-3848-BDB8-5C35E17BCAFE}" presName="Name37" presStyleLbl="parChTrans1D3" presStyleIdx="0" presStyleCnt="1"/>
      <dgm:spPr/>
    </dgm:pt>
    <dgm:pt modelId="{DA176ADE-0568-444E-97A7-849402277F32}" type="pres">
      <dgm:prSet presAssocID="{27B11130-3190-3242-ADDF-0E3B3399B45E}" presName="hierRoot2" presStyleCnt="0">
        <dgm:presLayoutVars>
          <dgm:hierBranch val="init"/>
        </dgm:presLayoutVars>
      </dgm:prSet>
      <dgm:spPr/>
    </dgm:pt>
    <dgm:pt modelId="{40DFFFEB-419B-9F45-9868-7A4DC8ED56D2}" type="pres">
      <dgm:prSet presAssocID="{27B11130-3190-3242-ADDF-0E3B3399B45E}" presName="rootComposite" presStyleCnt="0"/>
      <dgm:spPr/>
    </dgm:pt>
    <dgm:pt modelId="{C172A4FF-234B-6746-B37D-8C234A9B0A4B}" type="pres">
      <dgm:prSet presAssocID="{27B11130-3190-3242-ADDF-0E3B3399B45E}" presName="rootText" presStyleLbl="node3" presStyleIdx="0" presStyleCnt="1">
        <dgm:presLayoutVars>
          <dgm:chPref val="3"/>
        </dgm:presLayoutVars>
      </dgm:prSet>
      <dgm:spPr/>
    </dgm:pt>
    <dgm:pt modelId="{C6BDC057-FF57-FF4F-AD9C-CFB50EFCCD05}" type="pres">
      <dgm:prSet presAssocID="{27B11130-3190-3242-ADDF-0E3B3399B45E}" presName="rootConnector" presStyleLbl="node3" presStyleIdx="0" presStyleCnt="1"/>
      <dgm:spPr/>
    </dgm:pt>
    <dgm:pt modelId="{0C8F1C47-82EE-F243-A227-C92DF533FB4F}" type="pres">
      <dgm:prSet presAssocID="{27B11130-3190-3242-ADDF-0E3B3399B45E}" presName="hierChild4" presStyleCnt="0"/>
      <dgm:spPr/>
    </dgm:pt>
    <dgm:pt modelId="{E5071410-684F-034E-A6C6-4D0F3B43A5BB}" type="pres">
      <dgm:prSet presAssocID="{A3FAFA38-049B-A143-A36E-B28B3D74CE57}" presName="Name37" presStyleLbl="parChTrans1D4" presStyleIdx="0" presStyleCnt="3"/>
      <dgm:spPr/>
    </dgm:pt>
    <dgm:pt modelId="{B3A526B0-9A33-9545-B737-D6712C06A6D7}" type="pres">
      <dgm:prSet presAssocID="{F0CF662B-EE52-7642-AC84-7199BE7B5D50}" presName="hierRoot2" presStyleCnt="0">
        <dgm:presLayoutVars>
          <dgm:hierBranch val="hang"/>
        </dgm:presLayoutVars>
      </dgm:prSet>
      <dgm:spPr/>
    </dgm:pt>
    <dgm:pt modelId="{A1289922-FB74-6F4E-A03E-73672662B4C0}" type="pres">
      <dgm:prSet presAssocID="{F0CF662B-EE52-7642-AC84-7199BE7B5D50}" presName="rootComposite" presStyleCnt="0"/>
      <dgm:spPr/>
    </dgm:pt>
    <dgm:pt modelId="{3536D44A-DC42-A542-AEAB-27C06802C231}" type="pres">
      <dgm:prSet presAssocID="{F0CF662B-EE52-7642-AC84-7199BE7B5D50}" presName="rootText" presStyleLbl="node4" presStyleIdx="0" presStyleCnt="3">
        <dgm:presLayoutVars>
          <dgm:chPref val="3"/>
        </dgm:presLayoutVars>
      </dgm:prSet>
      <dgm:spPr/>
    </dgm:pt>
    <dgm:pt modelId="{474A0813-F52F-D745-A403-6FBDF0995674}" type="pres">
      <dgm:prSet presAssocID="{F0CF662B-EE52-7642-AC84-7199BE7B5D50}" presName="rootConnector" presStyleLbl="node4" presStyleIdx="0" presStyleCnt="3"/>
      <dgm:spPr/>
    </dgm:pt>
    <dgm:pt modelId="{0AC719C7-A6BD-4948-B76D-1CFEE7C4D2EE}" type="pres">
      <dgm:prSet presAssocID="{F0CF662B-EE52-7642-AC84-7199BE7B5D50}" presName="hierChild4" presStyleCnt="0"/>
      <dgm:spPr/>
    </dgm:pt>
    <dgm:pt modelId="{776DD44C-0D59-CF42-88B5-7039B2112BC9}" type="pres">
      <dgm:prSet presAssocID="{198ADD1B-8308-8F4D-99E8-303120AF974B}" presName="Name48" presStyleLbl="parChTrans1D4" presStyleIdx="1" presStyleCnt="3"/>
      <dgm:spPr/>
    </dgm:pt>
    <dgm:pt modelId="{2C271187-3478-9341-AC96-0754005CE6E6}" type="pres">
      <dgm:prSet presAssocID="{6081932F-C9C2-0C48-A473-3DE0C640E6F9}" presName="hierRoot2" presStyleCnt="0">
        <dgm:presLayoutVars>
          <dgm:hierBranch val="hang"/>
        </dgm:presLayoutVars>
      </dgm:prSet>
      <dgm:spPr/>
    </dgm:pt>
    <dgm:pt modelId="{1F53D039-F8FC-A04B-88A4-C74EDEAEE6CE}" type="pres">
      <dgm:prSet presAssocID="{6081932F-C9C2-0C48-A473-3DE0C640E6F9}" presName="rootComposite" presStyleCnt="0"/>
      <dgm:spPr/>
    </dgm:pt>
    <dgm:pt modelId="{1E2789FF-A9EA-324A-B06E-B1FD7D683B7E}" type="pres">
      <dgm:prSet presAssocID="{6081932F-C9C2-0C48-A473-3DE0C640E6F9}" presName="rootText" presStyleLbl="node4" presStyleIdx="1" presStyleCnt="3">
        <dgm:presLayoutVars>
          <dgm:chPref val="3"/>
        </dgm:presLayoutVars>
      </dgm:prSet>
      <dgm:spPr/>
    </dgm:pt>
    <dgm:pt modelId="{DE4B1014-7146-9D48-8E44-97135304D554}" type="pres">
      <dgm:prSet presAssocID="{6081932F-C9C2-0C48-A473-3DE0C640E6F9}" presName="rootConnector" presStyleLbl="node4" presStyleIdx="1" presStyleCnt="3"/>
      <dgm:spPr/>
    </dgm:pt>
    <dgm:pt modelId="{05F5513B-BF58-DF45-8DB4-5DDACDC5ACCB}" type="pres">
      <dgm:prSet presAssocID="{6081932F-C9C2-0C48-A473-3DE0C640E6F9}" presName="hierChild4" presStyleCnt="0"/>
      <dgm:spPr/>
    </dgm:pt>
    <dgm:pt modelId="{14A0F4AD-A130-E241-A70D-D98785866C15}" type="pres">
      <dgm:prSet presAssocID="{6081932F-C9C2-0C48-A473-3DE0C640E6F9}" presName="hierChild5" presStyleCnt="0"/>
      <dgm:spPr/>
    </dgm:pt>
    <dgm:pt modelId="{6484576E-A44E-5C48-B7D3-6063A6BFA5F6}" type="pres">
      <dgm:prSet presAssocID="{939CCAAA-9EBB-4742-ACF6-472743338ECA}" presName="Name48" presStyleLbl="parChTrans1D4" presStyleIdx="2" presStyleCnt="3"/>
      <dgm:spPr/>
    </dgm:pt>
    <dgm:pt modelId="{1768FB94-9F02-CE4B-9B83-CE15EAB91EB1}" type="pres">
      <dgm:prSet presAssocID="{17BBFE4B-BBEE-F445-B3CF-1440A8568E63}" presName="hierRoot2" presStyleCnt="0">
        <dgm:presLayoutVars>
          <dgm:hierBranch val="hang"/>
        </dgm:presLayoutVars>
      </dgm:prSet>
      <dgm:spPr/>
    </dgm:pt>
    <dgm:pt modelId="{EE837551-8B83-B449-AE3C-42F17E40D4B5}" type="pres">
      <dgm:prSet presAssocID="{17BBFE4B-BBEE-F445-B3CF-1440A8568E63}" presName="rootComposite" presStyleCnt="0"/>
      <dgm:spPr/>
    </dgm:pt>
    <dgm:pt modelId="{11165772-5ED3-FF48-8221-BCAAD83149B8}" type="pres">
      <dgm:prSet presAssocID="{17BBFE4B-BBEE-F445-B3CF-1440A8568E63}" presName="rootText" presStyleLbl="node4" presStyleIdx="2" presStyleCnt="3">
        <dgm:presLayoutVars>
          <dgm:chPref val="3"/>
        </dgm:presLayoutVars>
      </dgm:prSet>
      <dgm:spPr/>
    </dgm:pt>
    <dgm:pt modelId="{0492A0F5-223A-954B-9704-7B8F564F80CE}" type="pres">
      <dgm:prSet presAssocID="{17BBFE4B-BBEE-F445-B3CF-1440A8568E63}" presName="rootConnector" presStyleLbl="node4" presStyleIdx="2" presStyleCnt="3"/>
      <dgm:spPr/>
    </dgm:pt>
    <dgm:pt modelId="{C353B0FD-7F7D-444C-A3A3-C3B94ADBA754}" type="pres">
      <dgm:prSet presAssocID="{17BBFE4B-BBEE-F445-B3CF-1440A8568E63}" presName="hierChild4" presStyleCnt="0"/>
      <dgm:spPr/>
    </dgm:pt>
    <dgm:pt modelId="{29519076-4235-5847-B51E-C82AD7ABDCFB}" type="pres">
      <dgm:prSet presAssocID="{17BBFE4B-BBEE-F445-B3CF-1440A8568E63}" presName="hierChild5" presStyleCnt="0"/>
      <dgm:spPr/>
    </dgm:pt>
    <dgm:pt modelId="{9940A296-866B-AC46-AFCE-C4981E20D4A0}" type="pres">
      <dgm:prSet presAssocID="{F0CF662B-EE52-7642-AC84-7199BE7B5D50}" presName="hierChild5" presStyleCnt="0"/>
      <dgm:spPr/>
    </dgm:pt>
    <dgm:pt modelId="{A01039F5-7EF5-4647-B8E1-6847E25BF0FE}" type="pres">
      <dgm:prSet presAssocID="{27B11130-3190-3242-ADDF-0E3B3399B45E}" presName="hierChild5" presStyleCnt="0"/>
      <dgm:spPr/>
    </dgm:pt>
    <dgm:pt modelId="{C0B08FD3-D498-3344-A4F3-E8566C5D332C}" type="pres">
      <dgm:prSet presAssocID="{2CFFE42E-4D22-8C4A-ADD1-6E1E0F76401D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68AE7906-C642-394B-8CDD-CE4B43E6A069}" srcId="{9EDB6A98-A9E1-CC4C-AA7D-8B4C1F2388C1}" destId="{2CFFE42E-4D22-8C4A-ADD1-6E1E0F76401D}" srcOrd="2" destOrd="0" parTransId="{F525B956-C74D-7D4E-9070-A34A338806DD}" sibTransId="{2CC30115-4740-2B4C-9A78-E3C4B542EA70}"/>
    <dgm:cxn modelId="{800B1A10-9006-894F-89ED-C4D3AC23EEB1}" type="presOf" srcId="{939CCAAA-9EBB-4742-ACF6-472743338ECA}" destId="{6484576E-A44E-5C48-B7D3-6063A6BFA5F6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4441F415-8F00-CD44-BEFA-EB9F8BD28FCB}" type="presOf" srcId="{17BBFE4B-BBEE-F445-B3CF-1440A8568E63}" destId="{0492A0F5-223A-954B-9704-7B8F564F80CE}" srcOrd="1" destOrd="0" presId="urn:microsoft.com/office/officeart/2005/8/layout/orgChart1"/>
    <dgm:cxn modelId="{02631716-4EDF-C744-AEF1-667245D4BE51}" type="presOf" srcId="{17BBFE4B-BBEE-F445-B3CF-1440A8568E63}" destId="{11165772-5ED3-FF48-8221-BCAAD83149B8}" srcOrd="0" destOrd="0" presId="urn:microsoft.com/office/officeart/2005/8/layout/orgChart1"/>
    <dgm:cxn modelId="{4A57A11E-F548-6040-B269-73A6FCB81170}" type="presOf" srcId="{F0CF662B-EE52-7642-AC84-7199BE7B5D50}" destId="{3536D44A-DC42-A542-AEAB-27C06802C231}" srcOrd="0" destOrd="0" presId="urn:microsoft.com/office/officeart/2005/8/layout/orgChart1"/>
    <dgm:cxn modelId="{CD141C36-F293-C945-885D-772BF1AF1F14}" srcId="{F0CF662B-EE52-7642-AC84-7199BE7B5D50}" destId="{17BBFE4B-BBEE-F445-B3CF-1440A8568E63}" srcOrd="1" destOrd="0" parTransId="{939CCAAA-9EBB-4742-ACF6-472743338ECA}" sibTransId="{C5B4A28B-44FB-0D4B-84E1-213BF5DA71A8}"/>
    <dgm:cxn modelId="{A0C9CA3F-FAC3-4E48-A318-3934AAC9A4B9}" srcId="{9EDB6A98-A9E1-CC4C-AA7D-8B4C1F2388C1}" destId="{1AAA6357-C1AE-8042-BC6F-AE4A789870A2}" srcOrd="1" destOrd="0" parTransId="{E211C400-941D-FB4F-94FF-E290FC603101}" sibTransId="{B9F1E246-4B67-8A40-A090-71802921B51B}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CE937250-B533-A848-BA3A-26A4900E8FB0}" type="presOf" srcId="{2CFFE42E-4D22-8C4A-ADD1-6E1E0F76401D}" destId="{8A2FABF4-905E-9441-9B2E-BAE370D4453B}" srcOrd="1" destOrd="0" presId="urn:microsoft.com/office/officeart/2005/8/layout/orgChart1"/>
    <dgm:cxn modelId="{4C69DD52-4691-074B-BDB8-448E574F498B}" type="presOf" srcId="{E211C400-941D-FB4F-94FF-E290FC603101}" destId="{CDDB310C-B485-2D44-B878-4A548C3F8723}" srcOrd="0" destOrd="0" presId="urn:microsoft.com/office/officeart/2005/8/layout/orgChart1"/>
    <dgm:cxn modelId="{68201473-EB44-2848-B186-8A19BEF5CF3A}" type="presOf" srcId="{DFFEF421-1C21-3848-BDB8-5C35E17BCAFE}" destId="{B088A560-673E-1F40-A01A-6D42A5956D42}" srcOrd="0" destOrd="0" presId="urn:microsoft.com/office/officeart/2005/8/layout/orgChart1"/>
    <dgm:cxn modelId="{423F248B-DA56-CE40-8113-D15DE6887FDF}" type="presOf" srcId="{1AAA6357-C1AE-8042-BC6F-AE4A789870A2}" destId="{7983DD9B-4D0E-C94E-9E63-14D5556DCAE7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B9572792-B662-7747-99A1-7CB5A92E792A}" type="presOf" srcId="{F525B956-C74D-7D4E-9070-A34A338806DD}" destId="{91E3C16C-2688-0E4E-9CA6-C724DAEA2EE5}" srcOrd="0" destOrd="0" presId="urn:microsoft.com/office/officeart/2005/8/layout/orgChart1"/>
    <dgm:cxn modelId="{17E6D89B-1AF3-AA4D-89ED-06DFDF3113A9}" srcId="{2CFFE42E-4D22-8C4A-ADD1-6E1E0F76401D}" destId="{27B11130-3190-3242-ADDF-0E3B3399B45E}" srcOrd="0" destOrd="0" parTransId="{DFFEF421-1C21-3848-BDB8-5C35E17BCAFE}" sibTransId="{26EB0213-175B-5B41-8175-B4D7A2DCCB34}"/>
    <dgm:cxn modelId="{1858C5A5-E0F3-2E44-9613-82FD36F51B83}" type="presOf" srcId="{2CFFE42E-4D22-8C4A-ADD1-6E1E0F76401D}" destId="{1B00C58A-1D3D-0E4F-A121-C7794DE29207}" srcOrd="0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5D7406BA-9D60-3D4C-ACC7-819B48E75066}" srcId="{27B11130-3190-3242-ADDF-0E3B3399B45E}" destId="{F0CF662B-EE52-7642-AC84-7199BE7B5D50}" srcOrd="0" destOrd="0" parTransId="{A3FAFA38-049B-A143-A36E-B28B3D74CE57}" sibTransId="{FB9A5E98-7B43-A84F-AC21-C8A374D9089B}"/>
    <dgm:cxn modelId="{206F24C0-9B40-F144-B815-6F4EFACF120B}" type="presOf" srcId="{1AAA6357-C1AE-8042-BC6F-AE4A789870A2}" destId="{CA14BBD4-6AB2-7740-8F55-5371B2484775}" srcOrd="1" destOrd="0" presId="urn:microsoft.com/office/officeart/2005/8/layout/orgChart1"/>
    <dgm:cxn modelId="{8410A9CC-BC99-1D4A-BACA-33D0064CEC90}" srcId="{F0CF662B-EE52-7642-AC84-7199BE7B5D50}" destId="{6081932F-C9C2-0C48-A473-3DE0C640E6F9}" srcOrd="0" destOrd="0" parTransId="{198ADD1B-8308-8F4D-99E8-303120AF974B}" sibTransId="{07CE078A-8468-4244-8BC1-8CB5FA77C878}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229CDDA-FF53-8642-A9EE-D56662DF2EF1}" type="presOf" srcId="{27B11130-3190-3242-ADDF-0E3B3399B45E}" destId="{C6BDC057-FF57-FF4F-AD9C-CFB50EFCCD05}" srcOrd="1" destOrd="0" presId="urn:microsoft.com/office/officeart/2005/8/layout/orgChart1"/>
    <dgm:cxn modelId="{0BC2FFE3-48E7-D748-BEE1-335F68C1BB28}" type="presOf" srcId="{6081932F-C9C2-0C48-A473-3DE0C640E6F9}" destId="{1E2789FF-A9EA-324A-B06E-B1FD7D683B7E}" srcOrd="0" destOrd="0" presId="urn:microsoft.com/office/officeart/2005/8/layout/orgChart1"/>
    <dgm:cxn modelId="{689814E8-8ADD-A442-A9C4-0EDDD3DD818D}" type="presOf" srcId="{F0CF662B-EE52-7642-AC84-7199BE7B5D50}" destId="{474A0813-F52F-D745-A403-6FBDF0995674}" srcOrd="1" destOrd="0" presId="urn:microsoft.com/office/officeart/2005/8/layout/orgChart1"/>
    <dgm:cxn modelId="{D95798E9-B6FD-5148-B03C-FE29DDD28D2D}" type="presOf" srcId="{198ADD1B-8308-8F4D-99E8-303120AF974B}" destId="{776DD44C-0D59-CF42-88B5-7039B2112BC9}" srcOrd="0" destOrd="0" presId="urn:microsoft.com/office/officeart/2005/8/layout/orgChart1"/>
    <dgm:cxn modelId="{35EB48EB-F9B4-904D-B462-B426CE73B82E}" type="presOf" srcId="{27B11130-3190-3242-ADDF-0E3B3399B45E}" destId="{C172A4FF-234B-6746-B37D-8C234A9B0A4B}" srcOrd="0" destOrd="0" presId="urn:microsoft.com/office/officeart/2005/8/layout/orgChart1"/>
    <dgm:cxn modelId="{5C4C6AF7-CFDB-0C45-8E33-4D08D8839465}" type="presOf" srcId="{A3FAFA38-049B-A143-A36E-B28B3D74CE57}" destId="{E5071410-684F-034E-A6C6-4D0F3B43A5BB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E2FDB7FF-F058-3748-BED3-EC3B9BF0C3CB}" type="presOf" srcId="{6081932F-C9C2-0C48-A473-3DE0C640E6F9}" destId="{DE4B1014-7146-9D48-8E44-97135304D554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2D904534-F194-B041-BDF5-7D0746E21610}" type="presParOf" srcId="{6C5B700F-649D-9041-BE03-6C028CF18396}" destId="{CDDB310C-B485-2D44-B878-4A548C3F8723}" srcOrd="2" destOrd="0" presId="urn:microsoft.com/office/officeart/2005/8/layout/orgChart1"/>
    <dgm:cxn modelId="{504DCCB8-DFF9-7844-A684-7A1A73A4CE10}" type="presParOf" srcId="{6C5B700F-649D-9041-BE03-6C028CF18396}" destId="{224BA5FE-FE2D-5B46-A31D-DBC603B1389A}" srcOrd="3" destOrd="0" presId="urn:microsoft.com/office/officeart/2005/8/layout/orgChart1"/>
    <dgm:cxn modelId="{C89B2B41-67EE-C944-BD3D-A50C0C9C69CB}" type="presParOf" srcId="{224BA5FE-FE2D-5B46-A31D-DBC603B1389A}" destId="{EA37D1C4-98EB-0642-BEEA-05A29BFC221E}" srcOrd="0" destOrd="0" presId="urn:microsoft.com/office/officeart/2005/8/layout/orgChart1"/>
    <dgm:cxn modelId="{727C9E42-2D73-F444-8DE9-8E17CF044B0A}" type="presParOf" srcId="{EA37D1C4-98EB-0642-BEEA-05A29BFC221E}" destId="{7983DD9B-4D0E-C94E-9E63-14D5556DCAE7}" srcOrd="0" destOrd="0" presId="urn:microsoft.com/office/officeart/2005/8/layout/orgChart1"/>
    <dgm:cxn modelId="{57B3743A-83B2-F344-AA54-C2D215C738E0}" type="presParOf" srcId="{EA37D1C4-98EB-0642-BEEA-05A29BFC221E}" destId="{CA14BBD4-6AB2-7740-8F55-5371B2484775}" srcOrd="1" destOrd="0" presId="urn:microsoft.com/office/officeart/2005/8/layout/orgChart1"/>
    <dgm:cxn modelId="{D0FD5817-60D9-764B-BD99-21661CD438BC}" type="presParOf" srcId="{224BA5FE-FE2D-5B46-A31D-DBC603B1389A}" destId="{A0829D3C-40EA-874B-8FB7-941C4153E06A}" srcOrd="1" destOrd="0" presId="urn:microsoft.com/office/officeart/2005/8/layout/orgChart1"/>
    <dgm:cxn modelId="{0FA15678-5EFB-8D46-9B12-E7D406060824}" type="presParOf" srcId="{224BA5FE-FE2D-5B46-A31D-DBC603B1389A}" destId="{562B690A-E84D-F540-ACB0-81F88A0C7EC4}" srcOrd="2" destOrd="0" presId="urn:microsoft.com/office/officeart/2005/8/layout/orgChart1"/>
    <dgm:cxn modelId="{0D005B51-526C-B648-B1AA-C1526BEC692E}" type="presParOf" srcId="{6C5B700F-649D-9041-BE03-6C028CF18396}" destId="{91E3C16C-2688-0E4E-9CA6-C724DAEA2EE5}" srcOrd="4" destOrd="0" presId="urn:microsoft.com/office/officeart/2005/8/layout/orgChart1"/>
    <dgm:cxn modelId="{E2A71574-96A5-7749-9764-AB38F16C8CE1}" type="presParOf" srcId="{6C5B700F-649D-9041-BE03-6C028CF18396}" destId="{C91F9BB2-94C9-E64F-B53D-688830C6DBD5}" srcOrd="5" destOrd="0" presId="urn:microsoft.com/office/officeart/2005/8/layout/orgChart1"/>
    <dgm:cxn modelId="{702C3F2B-27A5-3248-BE7B-89D51F4145DF}" type="presParOf" srcId="{C91F9BB2-94C9-E64F-B53D-688830C6DBD5}" destId="{12CFD051-7007-9340-8C4F-8D43B869EB85}" srcOrd="0" destOrd="0" presId="urn:microsoft.com/office/officeart/2005/8/layout/orgChart1"/>
    <dgm:cxn modelId="{E8FFFD0A-E907-B44C-A4A1-BA2C6ADC4255}" type="presParOf" srcId="{12CFD051-7007-9340-8C4F-8D43B869EB85}" destId="{1B00C58A-1D3D-0E4F-A121-C7794DE29207}" srcOrd="0" destOrd="0" presId="urn:microsoft.com/office/officeart/2005/8/layout/orgChart1"/>
    <dgm:cxn modelId="{F947E6E5-F925-9044-9EF6-1111C8D77302}" type="presParOf" srcId="{12CFD051-7007-9340-8C4F-8D43B869EB85}" destId="{8A2FABF4-905E-9441-9B2E-BAE370D4453B}" srcOrd="1" destOrd="0" presId="urn:microsoft.com/office/officeart/2005/8/layout/orgChart1"/>
    <dgm:cxn modelId="{17D4EE09-95B0-E845-A193-42185BEDEC25}" type="presParOf" srcId="{C91F9BB2-94C9-E64F-B53D-688830C6DBD5}" destId="{1C9EA094-B6A6-4F47-B547-3BD02AAA61EE}" srcOrd="1" destOrd="0" presId="urn:microsoft.com/office/officeart/2005/8/layout/orgChart1"/>
    <dgm:cxn modelId="{05DEE8F6-B54A-EB44-995B-1A3F0353D6A4}" type="presParOf" srcId="{1C9EA094-B6A6-4F47-B547-3BD02AAA61EE}" destId="{B088A560-673E-1F40-A01A-6D42A5956D42}" srcOrd="0" destOrd="0" presId="urn:microsoft.com/office/officeart/2005/8/layout/orgChart1"/>
    <dgm:cxn modelId="{E8E6EA61-4673-4A47-8C63-05265EF9575A}" type="presParOf" srcId="{1C9EA094-B6A6-4F47-B547-3BD02AAA61EE}" destId="{DA176ADE-0568-444E-97A7-849402277F32}" srcOrd="1" destOrd="0" presId="urn:microsoft.com/office/officeart/2005/8/layout/orgChart1"/>
    <dgm:cxn modelId="{A3BDCDBA-F2B9-6949-805F-0DABDE5D0F90}" type="presParOf" srcId="{DA176ADE-0568-444E-97A7-849402277F32}" destId="{40DFFFEB-419B-9F45-9868-7A4DC8ED56D2}" srcOrd="0" destOrd="0" presId="urn:microsoft.com/office/officeart/2005/8/layout/orgChart1"/>
    <dgm:cxn modelId="{7614BFAC-3D92-B143-B1A1-AC6A4E521790}" type="presParOf" srcId="{40DFFFEB-419B-9F45-9868-7A4DC8ED56D2}" destId="{C172A4FF-234B-6746-B37D-8C234A9B0A4B}" srcOrd="0" destOrd="0" presId="urn:microsoft.com/office/officeart/2005/8/layout/orgChart1"/>
    <dgm:cxn modelId="{C293CE51-9441-B64B-BAF5-FD084177BCCD}" type="presParOf" srcId="{40DFFFEB-419B-9F45-9868-7A4DC8ED56D2}" destId="{C6BDC057-FF57-FF4F-AD9C-CFB50EFCCD05}" srcOrd="1" destOrd="0" presId="urn:microsoft.com/office/officeart/2005/8/layout/orgChart1"/>
    <dgm:cxn modelId="{E6A6EF37-F23B-0E4A-9989-EA39FB93E791}" type="presParOf" srcId="{DA176ADE-0568-444E-97A7-849402277F32}" destId="{0C8F1C47-82EE-F243-A227-C92DF533FB4F}" srcOrd="1" destOrd="0" presId="urn:microsoft.com/office/officeart/2005/8/layout/orgChart1"/>
    <dgm:cxn modelId="{958B7768-CBF6-0243-965A-C12A3E48F3E8}" type="presParOf" srcId="{0C8F1C47-82EE-F243-A227-C92DF533FB4F}" destId="{E5071410-684F-034E-A6C6-4D0F3B43A5BB}" srcOrd="0" destOrd="0" presId="urn:microsoft.com/office/officeart/2005/8/layout/orgChart1"/>
    <dgm:cxn modelId="{BEDA5A9D-F609-D940-9ACE-69FF207BD88A}" type="presParOf" srcId="{0C8F1C47-82EE-F243-A227-C92DF533FB4F}" destId="{B3A526B0-9A33-9545-B737-D6712C06A6D7}" srcOrd="1" destOrd="0" presId="urn:microsoft.com/office/officeart/2005/8/layout/orgChart1"/>
    <dgm:cxn modelId="{757E278D-2FA8-4D47-8F88-4E488B596202}" type="presParOf" srcId="{B3A526B0-9A33-9545-B737-D6712C06A6D7}" destId="{A1289922-FB74-6F4E-A03E-73672662B4C0}" srcOrd="0" destOrd="0" presId="urn:microsoft.com/office/officeart/2005/8/layout/orgChart1"/>
    <dgm:cxn modelId="{42D1200F-AF0E-5F4B-9563-58FCCC642410}" type="presParOf" srcId="{A1289922-FB74-6F4E-A03E-73672662B4C0}" destId="{3536D44A-DC42-A542-AEAB-27C06802C231}" srcOrd="0" destOrd="0" presId="urn:microsoft.com/office/officeart/2005/8/layout/orgChart1"/>
    <dgm:cxn modelId="{6F7BEB37-2FD9-184F-BB9D-C73F4D9469A2}" type="presParOf" srcId="{A1289922-FB74-6F4E-A03E-73672662B4C0}" destId="{474A0813-F52F-D745-A403-6FBDF0995674}" srcOrd="1" destOrd="0" presId="urn:microsoft.com/office/officeart/2005/8/layout/orgChart1"/>
    <dgm:cxn modelId="{56599FFE-AB8A-DA46-AB12-E821C57A3187}" type="presParOf" srcId="{B3A526B0-9A33-9545-B737-D6712C06A6D7}" destId="{0AC719C7-A6BD-4948-B76D-1CFEE7C4D2EE}" srcOrd="1" destOrd="0" presId="urn:microsoft.com/office/officeart/2005/8/layout/orgChart1"/>
    <dgm:cxn modelId="{CDE03C65-6324-F94B-8EFA-0777CB4BAD08}" type="presParOf" srcId="{0AC719C7-A6BD-4948-B76D-1CFEE7C4D2EE}" destId="{776DD44C-0D59-CF42-88B5-7039B2112BC9}" srcOrd="0" destOrd="0" presId="urn:microsoft.com/office/officeart/2005/8/layout/orgChart1"/>
    <dgm:cxn modelId="{CAD86A0D-519E-3744-A70A-C247AB40F9B9}" type="presParOf" srcId="{0AC719C7-A6BD-4948-B76D-1CFEE7C4D2EE}" destId="{2C271187-3478-9341-AC96-0754005CE6E6}" srcOrd="1" destOrd="0" presId="urn:microsoft.com/office/officeart/2005/8/layout/orgChart1"/>
    <dgm:cxn modelId="{B65C7AFE-14C2-364D-8FAB-D69B0EDA976B}" type="presParOf" srcId="{2C271187-3478-9341-AC96-0754005CE6E6}" destId="{1F53D039-F8FC-A04B-88A4-C74EDEAEE6CE}" srcOrd="0" destOrd="0" presId="urn:microsoft.com/office/officeart/2005/8/layout/orgChart1"/>
    <dgm:cxn modelId="{88EAB1A4-A042-D640-9897-94B987EFB688}" type="presParOf" srcId="{1F53D039-F8FC-A04B-88A4-C74EDEAEE6CE}" destId="{1E2789FF-A9EA-324A-B06E-B1FD7D683B7E}" srcOrd="0" destOrd="0" presId="urn:microsoft.com/office/officeart/2005/8/layout/orgChart1"/>
    <dgm:cxn modelId="{126774B6-27F0-E643-A9F2-79B8BEAD530A}" type="presParOf" srcId="{1F53D039-F8FC-A04B-88A4-C74EDEAEE6CE}" destId="{DE4B1014-7146-9D48-8E44-97135304D554}" srcOrd="1" destOrd="0" presId="urn:microsoft.com/office/officeart/2005/8/layout/orgChart1"/>
    <dgm:cxn modelId="{EF24B204-57F2-D44B-B2E9-04A719A8B6C9}" type="presParOf" srcId="{2C271187-3478-9341-AC96-0754005CE6E6}" destId="{05F5513B-BF58-DF45-8DB4-5DDACDC5ACCB}" srcOrd="1" destOrd="0" presId="urn:microsoft.com/office/officeart/2005/8/layout/orgChart1"/>
    <dgm:cxn modelId="{ECA90A4C-5284-784B-821F-928600A81AFA}" type="presParOf" srcId="{2C271187-3478-9341-AC96-0754005CE6E6}" destId="{14A0F4AD-A130-E241-A70D-D98785866C15}" srcOrd="2" destOrd="0" presId="urn:microsoft.com/office/officeart/2005/8/layout/orgChart1"/>
    <dgm:cxn modelId="{A96D32A4-48F2-D447-81CA-3A6C454EA0EA}" type="presParOf" srcId="{0AC719C7-A6BD-4948-B76D-1CFEE7C4D2EE}" destId="{6484576E-A44E-5C48-B7D3-6063A6BFA5F6}" srcOrd="2" destOrd="0" presId="urn:microsoft.com/office/officeart/2005/8/layout/orgChart1"/>
    <dgm:cxn modelId="{29B4B924-5B83-8847-B3CA-DCF8B181116E}" type="presParOf" srcId="{0AC719C7-A6BD-4948-B76D-1CFEE7C4D2EE}" destId="{1768FB94-9F02-CE4B-9B83-CE15EAB91EB1}" srcOrd="3" destOrd="0" presId="urn:microsoft.com/office/officeart/2005/8/layout/orgChart1"/>
    <dgm:cxn modelId="{D67894BD-D0C5-F046-BDD4-151B412DACB1}" type="presParOf" srcId="{1768FB94-9F02-CE4B-9B83-CE15EAB91EB1}" destId="{EE837551-8B83-B449-AE3C-42F17E40D4B5}" srcOrd="0" destOrd="0" presId="urn:microsoft.com/office/officeart/2005/8/layout/orgChart1"/>
    <dgm:cxn modelId="{543E026C-B594-7A48-AEAE-4F8D0AC696FA}" type="presParOf" srcId="{EE837551-8B83-B449-AE3C-42F17E40D4B5}" destId="{11165772-5ED3-FF48-8221-BCAAD83149B8}" srcOrd="0" destOrd="0" presId="urn:microsoft.com/office/officeart/2005/8/layout/orgChart1"/>
    <dgm:cxn modelId="{E928AA0A-02D3-274B-94F2-EDD3E31565C8}" type="presParOf" srcId="{EE837551-8B83-B449-AE3C-42F17E40D4B5}" destId="{0492A0F5-223A-954B-9704-7B8F564F80CE}" srcOrd="1" destOrd="0" presId="urn:microsoft.com/office/officeart/2005/8/layout/orgChart1"/>
    <dgm:cxn modelId="{A459EF49-9B87-1F41-8B42-21922EFDE843}" type="presParOf" srcId="{1768FB94-9F02-CE4B-9B83-CE15EAB91EB1}" destId="{C353B0FD-7F7D-444C-A3A3-C3B94ADBA754}" srcOrd="1" destOrd="0" presId="urn:microsoft.com/office/officeart/2005/8/layout/orgChart1"/>
    <dgm:cxn modelId="{D3B95FF6-900C-214A-A337-B6CC27AB5F91}" type="presParOf" srcId="{1768FB94-9F02-CE4B-9B83-CE15EAB91EB1}" destId="{29519076-4235-5847-B51E-C82AD7ABDCFB}" srcOrd="2" destOrd="0" presId="urn:microsoft.com/office/officeart/2005/8/layout/orgChart1"/>
    <dgm:cxn modelId="{424EFC67-A81C-D249-A62B-17C76DF7EAAD}" type="presParOf" srcId="{B3A526B0-9A33-9545-B737-D6712C06A6D7}" destId="{9940A296-866B-AC46-AFCE-C4981E20D4A0}" srcOrd="2" destOrd="0" presId="urn:microsoft.com/office/officeart/2005/8/layout/orgChart1"/>
    <dgm:cxn modelId="{6C89C2E1-3B97-4645-8910-B9AAE372A0CD}" type="presParOf" srcId="{DA176ADE-0568-444E-97A7-849402277F32}" destId="{A01039F5-7EF5-4647-B8E1-6847E25BF0FE}" srcOrd="2" destOrd="0" presId="urn:microsoft.com/office/officeart/2005/8/layout/orgChart1"/>
    <dgm:cxn modelId="{4405152A-C2EC-3649-A76B-F58C14382FD5}" type="presParOf" srcId="{C91F9BB2-94C9-E64F-B53D-688830C6DBD5}" destId="{C0B08FD3-D498-3344-A4F3-E8566C5D332C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63737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637370"/>
              </a:lnTo>
              <a:lnTo>
                <a:pt x="0" y="163737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11819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81924"/>
              </a:lnTo>
              <a:lnTo>
                <a:pt x="297736" y="11819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740480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740480"/>
              </a:lnTo>
              <a:lnTo>
                <a:pt x="0" y="74048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98%*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2%*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63221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632216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5073660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5073660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529106"/>
          <a:ext cx="1110831" cy="555415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52910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3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1CB1A8-A043-8B40-A4F7-098EB84FACF2}">
      <dsp:nvSpPr>
        <dsp:cNvPr id="0" name=""/>
        <dsp:cNvSpPr/>
      </dsp:nvSpPr>
      <dsp:spPr>
        <a:xfrm>
          <a:off x="8774117" y="3976362"/>
          <a:ext cx="266401" cy="182430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24304"/>
              </a:lnTo>
              <a:lnTo>
                <a:pt x="266401" y="182430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38C9D9-0264-F142-9E59-B012285B027B}">
      <dsp:nvSpPr>
        <dsp:cNvPr id="0" name=""/>
        <dsp:cNvSpPr/>
      </dsp:nvSpPr>
      <dsp:spPr>
        <a:xfrm>
          <a:off x="8774117" y="3976362"/>
          <a:ext cx="266401" cy="108793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87934"/>
              </a:lnTo>
              <a:lnTo>
                <a:pt x="266401" y="108793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39E6EF4-EFFC-9049-B1B5-480E913685E1}">
      <dsp:nvSpPr>
        <dsp:cNvPr id="0" name=""/>
        <dsp:cNvSpPr/>
      </dsp:nvSpPr>
      <dsp:spPr>
        <a:xfrm>
          <a:off x="7335548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2148972" y="186481"/>
              </a:lnTo>
              <a:lnTo>
                <a:pt x="2148972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289828" y="2715395"/>
          <a:ext cx="91440" cy="37296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817A2AA-9D04-574C-A16E-B025D636DE72}">
      <dsp:nvSpPr>
        <dsp:cNvPr id="0" name=""/>
        <dsp:cNvSpPr/>
      </dsp:nvSpPr>
      <dsp:spPr>
        <a:xfrm>
          <a:off x="5186576" y="2715395"/>
          <a:ext cx="2148972" cy="372962"/>
        </a:xfrm>
        <a:custGeom>
          <a:avLst/>
          <a:gdLst/>
          <a:ahLst/>
          <a:cxnLst/>
          <a:rect l="0" t="0" r="0" b="0"/>
          <a:pathLst>
            <a:path>
              <a:moveTo>
                <a:pt x="2148972" y="0"/>
              </a:moveTo>
              <a:lnTo>
                <a:pt x="2148972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112090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3223458" y="186481"/>
              </a:lnTo>
              <a:lnTo>
                <a:pt x="3223458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BC53201-2D7D-7641-80D0-33A2486B4565}">
      <dsp:nvSpPr>
        <dsp:cNvPr id="0" name=""/>
        <dsp:cNvSpPr/>
      </dsp:nvSpPr>
      <dsp:spPr>
        <a:xfrm>
          <a:off x="4112090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6481"/>
              </a:lnTo>
              <a:lnTo>
                <a:pt x="1074486" y="186481"/>
              </a:lnTo>
              <a:lnTo>
                <a:pt x="1074486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3037604" y="1454428"/>
          <a:ext cx="1074486" cy="372962"/>
        </a:xfrm>
        <a:custGeom>
          <a:avLst/>
          <a:gdLst/>
          <a:ahLst/>
          <a:cxnLst/>
          <a:rect l="0" t="0" r="0" b="0"/>
          <a:pathLst>
            <a:path>
              <a:moveTo>
                <a:pt x="1074486" y="0"/>
              </a:moveTo>
              <a:lnTo>
                <a:pt x="1074486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888632" y="1454428"/>
          <a:ext cx="3223458" cy="372962"/>
        </a:xfrm>
        <a:custGeom>
          <a:avLst/>
          <a:gdLst/>
          <a:ahLst/>
          <a:cxnLst/>
          <a:rect l="0" t="0" r="0" b="0"/>
          <a:pathLst>
            <a:path>
              <a:moveTo>
                <a:pt x="3223458" y="0"/>
              </a:moveTo>
              <a:lnTo>
                <a:pt x="3223458" y="186481"/>
              </a:lnTo>
              <a:lnTo>
                <a:pt x="0" y="186481"/>
              </a:lnTo>
              <a:lnTo>
                <a:pt x="0" y="372962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224085" y="566422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224085" y="566422"/>
        <a:ext cx="1776010" cy="888005"/>
      </dsp:txXfrm>
    </dsp:sp>
    <dsp:sp modelId="{AFFBEF4C-20C3-A24B-95EA-8561507803E4}">
      <dsp:nvSpPr>
        <dsp:cNvPr id="0" name=""/>
        <dsp:cNvSpPr/>
      </dsp:nvSpPr>
      <dsp:spPr>
        <a:xfrm>
          <a:off x="627" y="1827390"/>
          <a:ext cx="1776010" cy="888005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Incidental catch</a:t>
          </a:r>
        </a:p>
      </dsp:txBody>
      <dsp:txXfrm>
        <a:off x="627" y="1827390"/>
        <a:ext cx="1776010" cy="888005"/>
      </dsp:txXfrm>
    </dsp:sp>
    <dsp:sp modelId="{7983DD9B-4D0E-C94E-9E63-14D5556DCAE7}">
      <dsp:nvSpPr>
        <dsp:cNvPr id="0" name=""/>
        <dsp:cNvSpPr/>
      </dsp:nvSpPr>
      <dsp:spPr>
        <a:xfrm>
          <a:off x="2149599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(RSA)</a:t>
          </a:r>
        </a:p>
      </dsp:txBody>
      <dsp:txXfrm>
        <a:off x="2149599" y="1827390"/>
        <a:ext cx="1776010" cy="888005"/>
      </dsp:txXfrm>
    </dsp:sp>
    <dsp:sp modelId="{4BF42267-1612-2543-9874-4BB5EE1973CD}">
      <dsp:nvSpPr>
        <dsp:cNvPr id="0" name=""/>
        <dsp:cNvSpPr/>
      </dsp:nvSpPr>
      <dsp:spPr>
        <a:xfrm>
          <a:off x="4298571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Observer Set-Aside</a:t>
          </a:r>
        </a:p>
      </dsp:txBody>
      <dsp:txXfrm>
        <a:off x="4298571" y="1827390"/>
        <a:ext cx="1776010" cy="888005"/>
      </dsp:txXfrm>
    </dsp:sp>
    <dsp:sp modelId="{1B00C58A-1D3D-0E4F-A121-C7794DE29207}">
      <dsp:nvSpPr>
        <dsp:cNvPr id="0" name=""/>
        <dsp:cNvSpPr/>
      </dsp:nvSpPr>
      <dsp:spPr>
        <a:xfrm>
          <a:off x="6447543" y="1827390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447543" y="1827390"/>
        <a:ext cx="1776010" cy="888005"/>
      </dsp:txXfrm>
    </dsp:sp>
    <dsp:sp modelId="{2B6E6B7C-E2D9-0440-A7BE-D5729EE8002C}">
      <dsp:nvSpPr>
        <dsp:cNvPr id="0" name=""/>
        <dsp:cNvSpPr/>
      </dsp:nvSpPr>
      <dsp:spPr>
        <a:xfrm>
          <a:off x="4298571" y="3088357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NGOM Set-Aside</a:t>
          </a:r>
        </a:p>
      </dsp:txBody>
      <dsp:txXfrm>
        <a:off x="4298571" y="3088357"/>
        <a:ext cx="1776010" cy="888005"/>
      </dsp:txXfrm>
    </dsp:sp>
    <dsp:sp modelId="{C172A4FF-234B-6746-B37D-8C234A9B0A4B}">
      <dsp:nvSpPr>
        <dsp:cNvPr id="0" name=""/>
        <dsp:cNvSpPr/>
      </dsp:nvSpPr>
      <dsp:spPr>
        <a:xfrm>
          <a:off x="6447543" y="3088357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447543" y="3088357"/>
        <a:ext cx="1776010" cy="888005"/>
      </dsp:txXfrm>
    </dsp:sp>
    <dsp:sp modelId="{9B93149D-09C7-3C42-9BDF-5E03CB0FBE2E}">
      <dsp:nvSpPr>
        <dsp:cNvPr id="0" name=""/>
        <dsp:cNvSpPr/>
      </dsp:nvSpPr>
      <dsp:spPr>
        <a:xfrm>
          <a:off x="8596516" y="3088357"/>
          <a:ext cx="1776010" cy="88800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General Category (LAGC)</a:t>
          </a:r>
        </a:p>
      </dsp:txBody>
      <dsp:txXfrm>
        <a:off x="8596516" y="3088357"/>
        <a:ext cx="1776010" cy="888005"/>
      </dsp:txXfrm>
    </dsp:sp>
    <dsp:sp modelId="{540C8371-8521-6E43-BCBE-82C4999C967F}">
      <dsp:nvSpPr>
        <dsp:cNvPr id="0" name=""/>
        <dsp:cNvSpPr/>
      </dsp:nvSpPr>
      <dsp:spPr>
        <a:xfrm>
          <a:off x="9040518" y="4848028"/>
          <a:ext cx="1776010" cy="43253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Individual Transferable Quota (ITQ)</a:t>
          </a:r>
        </a:p>
      </dsp:txBody>
      <dsp:txXfrm>
        <a:off x="9040518" y="4848028"/>
        <a:ext cx="1776010" cy="432538"/>
      </dsp:txXfrm>
    </dsp:sp>
    <dsp:sp modelId="{B6734A99-8241-C64D-9176-110278229A7E}">
      <dsp:nvSpPr>
        <dsp:cNvPr id="0" name=""/>
        <dsp:cNvSpPr/>
      </dsp:nvSpPr>
      <dsp:spPr>
        <a:xfrm>
          <a:off x="9040518" y="5619029"/>
          <a:ext cx="1776010" cy="36327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Non-ITQ</a:t>
          </a:r>
        </a:p>
      </dsp:txBody>
      <dsp:txXfrm>
        <a:off x="9040518" y="5619029"/>
        <a:ext cx="1776010" cy="36327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484576E-A44E-5C48-B7D3-6063A6BFA5F6}">
      <dsp:nvSpPr>
        <dsp:cNvPr id="0" name=""/>
        <dsp:cNvSpPr/>
      </dsp:nvSpPr>
      <dsp:spPr>
        <a:xfrm>
          <a:off x="7059252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36705"/>
              </a:lnTo>
              <a:lnTo>
                <a:pt x="190987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76DD44C-0D59-CF42-88B5-7039B2112BC9}">
      <dsp:nvSpPr>
        <dsp:cNvPr id="0" name=""/>
        <dsp:cNvSpPr/>
      </dsp:nvSpPr>
      <dsp:spPr>
        <a:xfrm>
          <a:off x="6868265" y="4788428"/>
          <a:ext cx="190987" cy="836705"/>
        </a:xfrm>
        <a:custGeom>
          <a:avLst/>
          <a:gdLst/>
          <a:ahLst/>
          <a:cxnLst/>
          <a:rect l="0" t="0" r="0" b="0"/>
          <a:pathLst>
            <a:path>
              <a:moveTo>
                <a:pt x="190987" y="0"/>
              </a:moveTo>
              <a:lnTo>
                <a:pt x="190987" y="836705"/>
              </a:lnTo>
              <a:lnTo>
                <a:pt x="0" y="83670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5071410-684F-034E-A6C6-4D0F3B43A5BB}">
      <dsp:nvSpPr>
        <dsp:cNvPr id="0" name=""/>
        <dsp:cNvSpPr/>
      </dsp:nvSpPr>
      <dsp:spPr>
        <a:xfrm>
          <a:off x="7013532" y="3496992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88A560-673E-1F40-A01A-6D42A5956D42}">
      <dsp:nvSpPr>
        <dsp:cNvPr id="0" name=""/>
        <dsp:cNvSpPr/>
      </dsp:nvSpPr>
      <dsp:spPr>
        <a:xfrm>
          <a:off x="7013532" y="2205555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1E3C16C-2688-0E4E-9CA6-C724DAEA2EE5}">
      <dsp:nvSpPr>
        <dsp:cNvPr id="0" name=""/>
        <dsp:cNvSpPr/>
      </dsp:nvSpPr>
      <dsp:spPr>
        <a:xfrm>
          <a:off x="4858353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90987"/>
              </a:lnTo>
              <a:lnTo>
                <a:pt x="2200899" y="190987"/>
              </a:lnTo>
              <a:lnTo>
                <a:pt x="2200899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DDB310C-B485-2D44-B878-4A548C3F8723}">
      <dsp:nvSpPr>
        <dsp:cNvPr id="0" name=""/>
        <dsp:cNvSpPr/>
      </dsp:nvSpPr>
      <dsp:spPr>
        <a:xfrm>
          <a:off x="4812633" y="914118"/>
          <a:ext cx="91440" cy="38197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657454" y="914118"/>
          <a:ext cx="2200899" cy="381974"/>
        </a:xfrm>
        <a:custGeom>
          <a:avLst/>
          <a:gdLst/>
          <a:ahLst/>
          <a:cxnLst/>
          <a:rect l="0" t="0" r="0" b="0"/>
          <a:pathLst>
            <a:path>
              <a:moveTo>
                <a:pt x="2200899" y="0"/>
              </a:moveTo>
              <a:lnTo>
                <a:pt x="2200899" y="190987"/>
              </a:lnTo>
              <a:lnTo>
                <a:pt x="0" y="190987"/>
              </a:lnTo>
              <a:lnTo>
                <a:pt x="0" y="3819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3948890" y="4656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Catch</a:t>
          </a:r>
        </a:p>
      </dsp:txBody>
      <dsp:txXfrm>
        <a:off x="3948890" y="4656"/>
        <a:ext cx="1818924" cy="909462"/>
      </dsp:txXfrm>
    </dsp:sp>
    <dsp:sp modelId="{AFFBEF4C-20C3-A24B-95EA-8561507803E4}">
      <dsp:nvSpPr>
        <dsp:cNvPr id="0" name=""/>
        <dsp:cNvSpPr/>
      </dsp:nvSpPr>
      <dsp:spPr>
        <a:xfrm>
          <a:off x="1747991" y="1296093"/>
          <a:ext cx="1818924" cy="1601899"/>
        </a:xfrm>
        <a:prstGeom prst="rect">
          <a:avLst/>
        </a:prstGeom>
        <a:solidFill>
          <a:srgbClr val="C9C9C9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Incidental catch </a:t>
          </a:r>
        </a:p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(NE multispecies, </a:t>
          </a:r>
          <a:r>
            <a:rPr lang="en-US" sz="1200" kern="1200" dirty="0" err="1"/>
            <a:t>surfclam</a:t>
          </a:r>
          <a:r>
            <a:rPr lang="en-US" sz="1200" kern="1200" dirty="0"/>
            <a:t>/ocean quahog, sea scallop)</a:t>
          </a:r>
          <a:endParaRPr lang="en-US" sz="1500" kern="1200" dirty="0"/>
        </a:p>
      </dsp:txBody>
      <dsp:txXfrm>
        <a:off x="1747991" y="1296093"/>
        <a:ext cx="1818924" cy="1601899"/>
      </dsp:txXfrm>
    </dsp:sp>
    <dsp:sp modelId="{7983DD9B-4D0E-C94E-9E63-14D5556DCAE7}">
      <dsp:nvSpPr>
        <dsp:cNvPr id="0" name=""/>
        <dsp:cNvSpPr/>
      </dsp:nvSpPr>
      <dsp:spPr>
        <a:xfrm>
          <a:off x="3948890" y="1296093"/>
          <a:ext cx="1818924" cy="134712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Research Set-Aside 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(RSA)</a:t>
          </a:r>
        </a:p>
      </dsp:txBody>
      <dsp:txXfrm>
        <a:off x="3948890" y="1296093"/>
        <a:ext cx="1818924" cy="1347123"/>
      </dsp:txXfrm>
    </dsp:sp>
    <dsp:sp modelId="{1B00C58A-1D3D-0E4F-A121-C7794DE29207}">
      <dsp:nvSpPr>
        <dsp:cNvPr id="0" name=""/>
        <dsp:cNvSpPr/>
      </dsp:nvSpPr>
      <dsp:spPr>
        <a:xfrm>
          <a:off x="6149789" y="1296093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Commercial fishery</a:t>
          </a:r>
        </a:p>
      </dsp:txBody>
      <dsp:txXfrm>
        <a:off x="6149789" y="1296093"/>
        <a:ext cx="1818924" cy="909462"/>
      </dsp:txXfrm>
    </dsp:sp>
    <dsp:sp modelId="{C172A4FF-234B-6746-B37D-8C234A9B0A4B}">
      <dsp:nvSpPr>
        <dsp:cNvPr id="0" name=""/>
        <dsp:cNvSpPr/>
      </dsp:nvSpPr>
      <dsp:spPr>
        <a:xfrm>
          <a:off x="6149789" y="2587529"/>
          <a:ext cx="1818924" cy="90946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Limited Access (LA)</a:t>
          </a:r>
        </a:p>
      </dsp:txBody>
      <dsp:txXfrm>
        <a:off x="6149789" y="2587529"/>
        <a:ext cx="1818924" cy="909462"/>
      </dsp:txXfrm>
    </dsp:sp>
    <dsp:sp modelId="{3536D44A-DC42-A542-AEAB-27C06802C231}">
      <dsp:nvSpPr>
        <dsp:cNvPr id="0" name=""/>
        <dsp:cNvSpPr/>
      </dsp:nvSpPr>
      <dsp:spPr>
        <a:xfrm>
          <a:off x="6149789" y="3878966"/>
          <a:ext cx="1818924" cy="909462"/>
        </a:xfrm>
        <a:prstGeom prst="rect">
          <a:avLst/>
        </a:prstGeom>
        <a:solidFill>
          <a:srgbClr val="D883FF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Days at sea</a:t>
          </a:r>
        </a:p>
      </dsp:txBody>
      <dsp:txXfrm>
        <a:off x="6149789" y="3878966"/>
        <a:ext cx="1818924" cy="909462"/>
      </dsp:txXfrm>
    </dsp:sp>
    <dsp:sp modelId="{1E2789FF-A9EA-324A-B06E-B1FD7D683B7E}">
      <dsp:nvSpPr>
        <dsp:cNvPr id="0" name=""/>
        <dsp:cNvSpPr/>
      </dsp:nvSpPr>
      <dsp:spPr>
        <a:xfrm>
          <a:off x="5049340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Northern Fishery Management Area</a:t>
          </a:r>
        </a:p>
      </dsp:txBody>
      <dsp:txXfrm>
        <a:off x="5049340" y="5170403"/>
        <a:ext cx="1818924" cy="909462"/>
      </dsp:txXfrm>
    </dsp:sp>
    <dsp:sp modelId="{11165772-5ED3-FF48-8221-BCAAD83149B8}">
      <dsp:nvSpPr>
        <dsp:cNvPr id="0" name=""/>
        <dsp:cNvSpPr/>
      </dsp:nvSpPr>
      <dsp:spPr>
        <a:xfrm>
          <a:off x="7250239" y="5170403"/>
          <a:ext cx="1818924" cy="909462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Southern Fishery Management Area</a:t>
          </a:r>
        </a:p>
      </dsp:txBody>
      <dsp:txXfrm>
        <a:off x="7250239" y="5170403"/>
        <a:ext cx="1818924" cy="90946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3/24/24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7317478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5" y="3013501"/>
            <a:ext cx="30256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0344724" y="4206448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EC9DAC-F480-CE77-886C-347ADFBF95FF}"/>
              </a:ext>
            </a:extLst>
          </p:cNvPr>
          <p:cNvSpPr/>
          <p:nvPr/>
        </p:nvSpPr>
        <p:spPr>
          <a:xfrm>
            <a:off x="2425700" y="175883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5FE13F8-6C09-D50D-0ECE-723D6B18996D}"/>
              </a:ext>
            </a:extLst>
          </p:cNvPr>
          <p:cNvSpPr/>
          <p:nvPr/>
        </p:nvSpPr>
        <p:spPr>
          <a:xfrm>
            <a:off x="4093108" y="175882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D68728-40F6-666C-5C8A-D9FDEDE5819D}"/>
              </a:ext>
            </a:extLst>
          </p:cNvPr>
          <p:cNvSpPr/>
          <p:nvPr/>
        </p:nvSpPr>
        <p:spPr>
          <a:xfrm>
            <a:off x="5781207" y="175882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E38EE34-93CB-F0FD-5F53-533357849D2D}"/>
              </a:ext>
            </a:extLst>
          </p:cNvPr>
          <p:cNvSpPr txBox="1"/>
          <p:nvPr/>
        </p:nvSpPr>
        <p:spPr>
          <a:xfrm>
            <a:off x="1620982" y="4989966"/>
            <a:ext cx="1629795" cy="30777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Days-at-Sea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9BC48C3-5000-F12A-635B-9BA226155AD7}"/>
              </a:ext>
            </a:extLst>
          </p:cNvPr>
          <p:cNvSpPr/>
          <p:nvPr/>
        </p:nvSpPr>
        <p:spPr>
          <a:xfrm>
            <a:off x="6602180" y="910928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E3FEA88-06CC-5E11-ED59-EFFD90912524}"/>
              </a:ext>
            </a:extLst>
          </p:cNvPr>
          <p:cNvSpPr txBox="1"/>
          <p:nvPr/>
        </p:nvSpPr>
        <p:spPr>
          <a:xfrm>
            <a:off x="3893234" y="5008422"/>
            <a:ext cx="245614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*Commercial quota is not technically allocated between common pool and sector program, BUT fishermen ‘bring’ allocation to one of these two groups, which currently leads to 2% of allocation operating in common pool and 98% operating in sector program.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43976242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21244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Scallop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E8497AF-9406-E3BA-EF73-DD93F6014FF4}"/>
              </a:ext>
            </a:extLst>
          </p:cNvPr>
          <p:cNvSpPr/>
          <p:nvPr/>
        </p:nvSpPr>
        <p:spPr>
          <a:xfrm>
            <a:off x="7594600" y="4922974"/>
            <a:ext cx="14478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LA + ITQ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3D1E016-BF41-246C-1585-AB27BA4941B3}"/>
              </a:ext>
            </a:extLst>
          </p:cNvPr>
          <p:cNvCxnSpPr>
            <a:cxnSpLocks/>
            <a:endCxn id="3" idx="0"/>
          </p:cNvCxnSpPr>
          <p:nvPr/>
        </p:nvCxnSpPr>
        <p:spPr>
          <a:xfrm>
            <a:off x="7962900" y="4668974"/>
            <a:ext cx="355600" cy="2540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245149B-4465-4853-140D-C8DE2BBE1F58}"/>
              </a:ext>
            </a:extLst>
          </p:cNvPr>
          <p:cNvCxnSpPr>
            <a:cxnSpLocks/>
          </p:cNvCxnSpPr>
          <p:nvPr/>
        </p:nvCxnSpPr>
        <p:spPr>
          <a:xfrm flipV="1">
            <a:off x="9042400" y="5777433"/>
            <a:ext cx="281709" cy="115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7000411D-7058-7377-A047-C79A464A1D50}"/>
              </a:ext>
            </a:extLst>
          </p:cNvPr>
          <p:cNvSpPr/>
          <p:nvPr/>
        </p:nvSpPr>
        <p:spPr>
          <a:xfrm>
            <a:off x="5372100" y="5060546"/>
            <a:ext cx="1447800" cy="692554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Access area allocations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E87DD43-50ED-0F06-6439-E8CC3BB58A78}"/>
              </a:ext>
            </a:extLst>
          </p:cNvPr>
          <p:cNvCxnSpPr>
            <a:cxnSpLocks/>
            <a:stCxn id="3" idx="1"/>
          </p:cNvCxnSpPr>
          <p:nvPr/>
        </p:nvCxnSpPr>
        <p:spPr>
          <a:xfrm flipH="1">
            <a:off x="6819900" y="5380174"/>
            <a:ext cx="774700" cy="457200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64FD5C5-F178-FE9D-3430-F941068051BB}"/>
              </a:ext>
            </a:extLst>
          </p:cNvPr>
          <p:cNvCxnSpPr>
            <a:cxnSpLocks/>
            <a:endCxn id="18" idx="0"/>
          </p:cNvCxnSpPr>
          <p:nvPr/>
        </p:nvCxnSpPr>
        <p:spPr>
          <a:xfrm flipH="1">
            <a:off x="6096000" y="4188431"/>
            <a:ext cx="1352550" cy="872115"/>
          </a:xfrm>
          <a:prstGeom prst="line">
            <a:avLst/>
          </a:prstGeom>
          <a:ln w="12700">
            <a:solidFill>
              <a:srgbClr val="4472C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C84B4DD2-5498-EC7A-5976-C784A0E42E79}"/>
              </a:ext>
            </a:extLst>
          </p:cNvPr>
          <p:cNvSpPr/>
          <p:nvPr/>
        </p:nvSpPr>
        <p:spPr>
          <a:xfrm>
            <a:off x="5372100" y="5749723"/>
            <a:ext cx="1447800" cy="692554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/>
              <a:t>Days at Sea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314EA44-E060-1948-0EB0-763BC896A080}"/>
              </a:ext>
            </a:extLst>
          </p:cNvPr>
          <p:cNvSpPr/>
          <p:nvPr/>
        </p:nvSpPr>
        <p:spPr>
          <a:xfrm>
            <a:off x="5372100" y="5060546"/>
            <a:ext cx="1447800" cy="1381731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A09C352-94D7-4EE8-669E-08FA25C62318}"/>
              </a:ext>
            </a:extLst>
          </p:cNvPr>
          <p:cNvSpPr txBox="1"/>
          <p:nvPr/>
        </p:nvSpPr>
        <p:spPr>
          <a:xfrm>
            <a:off x="1101147" y="4703777"/>
            <a:ext cx="419792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Full-time: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3 12,000 lbs. access area trips with 2 trips into Area II and one into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20 open area DAS </a:t>
            </a:r>
          </a:p>
          <a:p>
            <a:r>
              <a:rPr lang="en-US" sz="1400" dirty="0"/>
              <a:t>Part-time: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 14,400 lbs. in either Area II or NY Bight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8 open area DAS (always 40% of full-time)</a:t>
            </a:r>
          </a:p>
          <a:p>
            <a:r>
              <a:rPr lang="en-US" sz="1400" dirty="0"/>
              <a:t>Occasional</a:t>
            </a:r>
          </a:p>
          <a:p>
            <a:r>
              <a:rPr lang="en-US" sz="1400" dirty="0"/>
              <a:t>1.67 open area DAS (always 8.33% of full-time)</a:t>
            </a:r>
          </a:p>
          <a:p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DE7574-E92A-B4AD-005F-789C304FA46F}"/>
              </a:ext>
            </a:extLst>
          </p:cNvPr>
          <p:cNvSpPr txBox="1"/>
          <p:nvPr/>
        </p:nvSpPr>
        <p:spPr>
          <a:xfrm>
            <a:off x="11125196" y="3826531"/>
            <a:ext cx="12319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856 access area trips across Area I, Area II, &amp; NY Bight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FC4416-2360-85F0-9FF2-89A56131610B}"/>
              </a:ext>
            </a:extLst>
          </p:cNvPr>
          <p:cNvSpPr/>
          <p:nvPr/>
        </p:nvSpPr>
        <p:spPr>
          <a:xfrm>
            <a:off x="9124793" y="4776632"/>
            <a:ext cx="1013370" cy="378113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Access area allocations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DD4238-246F-BCCF-47E4-F8C552D65296}"/>
              </a:ext>
            </a:extLst>
          </p:cNvPr>
          <p:cNvSpPr/>
          <p:nvPr/>
        </p:nvSpPr>
        <p:spPr>
          <a:xfrm>
            <a:off x="10139537" y="4767385"/>
            <a:ext cx="1013370" cy="378113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Days at Sea</a:t>
            </a:r>
          </a:p>
        </p:txBody>
      </p:sp>
    </p:spTree>
    <p:extLst>
      <p:ext uri="{BB962C8B-B14F-4D97-AF65-F5344CB8AC3E}">
        <p14:creationId xmlns:p14="http://schemas.microsoft.com/office/powerpoint/2010/main" val="202692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67278516"/>
              </p:ext>
            </p:extLst>
          </p:nvPr>
        </p:nvGraphicFramePr>
        <p:xfrm>
          <a:off x="55880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55523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Monkfish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2A65E14-D815-3D63-3B26-57903612A47F}"/>
              </a:ext>
            </a:extLst>
          </p:cNvPr>
          <p:cNvSpPr/>
          <p:nvPr/>
        </p:nvSpPr>
        <p:spPr>
          <a:xfrm>
            <a:off x="7200900" y="175884"/>
            <a:ext cx="1247743" cy="34733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Time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4BC30FC-8051-ABA0-B3F3-91FF44CA2291}"/>
              </a:ext>
            </a:extLst>
          </p:cNvPr>
          <p:cNvSpPr/>
          <p:nvPr/>
        </p:nvSpPr>
        <p:spPr>
          <a:xfrm>
            <a:off x="8868308" y="175883"/>
            <a:ext cx="1247743" cy="347337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Space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3525423-A1D0-6DDC-1DFB-AA04CDA19C37}"/>
              </a:ext>
            </a:extLst>
          </p:cNvPr>
          <p:cNvSpPr/>
          <p:nvPr/>
        </p:nvSpPr>
        <p:spPr>
          <a:xfrm>
            <a:off x="10556407" y="175883"/>
            <a:ext cx="1247743" cy="63691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Incidental/bycatch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A81619B-103B-2122-6608-FDBA26BBCCDF}"/>
              </a:ext>
            </a:extLst>
          </p:cNvPr>
          <p:cNvSpPr/>
          <p:nvPr/>
        </p:nvSpPr>
        <p:spPr>
          <a:xfrm>
            <a:off x="8868307" y="893334"/>
            <a:ext cx="1247743" cy="347337"/>
          </a:xfrm>
          <a:prstGeom prst="rect">
            <a:avLst/>
          </a:prstGeom>
          <a:solidFill>
            <a:srgbClr val="D883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Effort</a:t>
            </a:r>
          </a:p>
        </p:txBody>
      </p:sp>
    </p:spTree>
    <p:extLst>
      <p:ext uri="{BB962C8B-B14F-4D97-AF65-F5344CB8AC3E}">
        <p14:creationId xmlns:p14="http://schemas.microsoft.com/office/powerpoint/2010/main" val="36034287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BB78D-B7D9-0B87-4549-D525EED3F0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BB5C7-5064-0956-0C37-463D9D27A7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620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6006</TotalTime>
  <Words>463</Words>
  <Application>Microsoft Macintosh PowerPoint</Application>
  <PresentationFormat>Widescreen</PresentationFormat>
  <Paragraphs>101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12</cp:revision>
  <dcterms:created xsi:type="dcterms:W3CDTF">2024-01-16T22:34:39Z</dcterms:created>
  <dcterms:modified xsi:type="dcterms:W3CDTF">2024-03-25T03:44:11Z</dcterms:modified>
</cp:coreProperties>
</file>