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02C"/>
    <a:srgbClr val="FEC06E"/>
    <a:srgbClr val="1F78B4"/>
    <a:srgbClr val="A6CEE4"/>
    <a:srgbClr val="FF7F00"/>
    <a:srgbClr val="FC9A9A"/>
    <a:srgbClr val="E41A1B"/>
    <a:srgbClr val="B2DF8A"/>
    <a:srgbClr val="D4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06"/>
  </p:normalViewPr>
  <p:slideViewPr>
    <p:cSldViewPr snapToGrid="0" snapToObjects="1">
      <p:cViewPr varScale="1">
        <p:scale>
          <a:sx n="118" d="100"/>
          <a:sy n="118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B5A-53A1-B345-BEA7-B47B94CE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BE03-CB5B-D341-B57A-0310C28CB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18C8-F328-AD4E-8F8D-4A4760EE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DED2-6A70-B047-A194-AFDBD14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6049-741C-3E4F-9D9D-E96E0048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D468-D6E3-104C-BFA0-144C34B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5C457-F716-AE4C-8F19-9F2624A9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85C7-4CCA-0049-892B-AD620A42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DEFA-1AA5-1D46-AAA2-1CC13989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FBB5-6BCB-C44D-A361-60100B69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E02-6F07-5C4D-8A07-354C88BD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4C5D-2BD1-3645-B19B-1DEE4AD7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7E2B-9234-4B43-BC4C-8DA542AB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6289-76EC-B040-B7B3-D57CD355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5970-9A24-8F4C-914A-3442EC1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F9A9-B026-ED4E-9770-E11618C0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4EFB-ACB9-F848-8D47-44371932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6649-95CD-5B41-B4A7-0804D25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99FA-ED0F-2046-8B99-FD5D52F0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BBDE-D40F-2F4A-AD8B-38A4D4E6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206B-9B66-0748-A049-2DABC8DA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4FF3-1AFF-1047-B31A-112E458E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3546D-0FF4-2942-BC96-0AFDC789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E75B-51AD-B64D-A236-C3835157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5C60-262A-9D48-9C0D-4FF6BD78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38D4-5AE0-884B-9D2D-315444BA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5CE8-1DBF-914D-9543-3F0409CA8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05C5-2C4B-4F4A-93FD-2C05CEF5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57D4E-FA0D-DC4C-8543-59AA6892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25603-79B4-5241-AC5B-2B351A0B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73DC-6DE1-7F46-90B6-EAAA2C9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AFA-E277-CB49-A72B-0C530619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2BFB3-71E7-D844-8117-8BDFA397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22FC9-2EE3-A64F-A04B-A8F48E58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49DD7-8D69-5645-A410-EF780E00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C27B0-E03B-7B46-9B09-A9B75C894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79D32-F6E2-DF47-A78F-7DD7BC49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F0611-86A6-A844-9330-8C2C3764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BE5E4-66C5-5A4D-B8F4-DB49C755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5DE2-53BB-C44E-8F6F-553C3C9E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EBC3-466B-A541-8AFF-71249F1D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E004E-4535-0F47-A74E-405F1CCA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A983-5862-BB4A-9D43-BACB568D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707F9-D10D-DE44-BA23-A60AF4C9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45080-1197-EA40-8530-196336E5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DB1D-3DEF-264E-BD8C-D4E1EBCB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B063-8F0A-4846-8410-37A183DE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1B44-14DC-3B45-A567-D837B2E9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CC863-7675-784B-BC6B-F68A0F25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1392-4AFB-1C48-9D0C-325DF38C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8DD99-B742-474A-AE11-B2557C50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B671A-B13B-014C-BC45-20EAC919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9CAD-FBA5-3748-B6A7-593BFF1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EC4C-8581-D349-BB42-53EA6A98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EEA07-7A1B-9A42-BCDD-46BA65C3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7AE6-CC59-2E49-9DE7-37BB6A0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A13B-4F7B-AE4F-88EB-2F599BFA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CC41-2802-1C4B-A1BE-1BFCB716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FFED7-B8C5-1043-B9D2-9DA01FC7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837E-0EC5-EB4C-B496-2107DE06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5C4A-6561-F247-AD40-71868D801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9B96-406B-D54C-B9FC-26BFA4C3411E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ED59-FD6B-1640-BDC4-5CBE438D2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D393-8CBE-F74C-942B-9A5A73BFE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map of the united states&#10;&#10;Description automatically generated">
            <a:extLst>
              <a:ext uri="{FF2B5EF4-FFF2-40B4-BE49-F238E27FC236}">
                <a16:creationId xmlns:a16="http://schemas.microsoft.com/office/drawing/2014/main" id="{508F3015-9343-3BC6-1378-605C1129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1" r="839"/>
          <a:stretch/>
        </p:blipFill>
        <p:spPr>
          <a:xfrm>
            <a:off x="10022" y="342536"/>
            <a:ext cx="12170036" cy="577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2A321-B136-8489-9B0D-16642FFA0AEF}"/>
              </a:ext>
            </a:extLst>
          </p:cNvPr>
          <p:cNvSpPr txBox="1"/>
          <p:nvPr/>
        </p:nvSpPr>
        <p:spPr>
          <a:xfrm>
            <a:off x="4102443" y="3237470"/>
            <a:ext cx="1755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DF8A"/>
                </a:solidFill>
              </a:rPr>
              <a:t>Pacific</a:t>
            </a:r>
          </a:p>
          <a:p>
            <a:r>
              <a:rPr lang="en-US" sz="1600" dirty="0">
                <a:solidFill>
                  <a:srgbClr val="B2DF8A"/>
                </a:solidFill>
              </a:rPr>
              <a:t>3 FMPs, 133 stocks</a:t>
            </a:r>
          </a:p>
          <a:p>
            <a:r>
              <a:rPr lang="en-US" sz="1600" dirty="0">
                <a:solidFill>
                  <a:srgbClr val="B2DF8A"/>
                </a:solidFill>
              </a:rPr>
              <a:t>(HMS: +18 stocks)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0AEFB-113E-6676-C514-5469D38B90A6}"/>
              </a:ext>
            </a:extLst>
          </p:cNvPr>
          <p:cNvSpPr txBox="1"/>
          <p:nvPr/>
        </p:nvSpPr>
        <p:spPr>
          <a:xfrm>
            <a:off x="7555091" y="4125594"/>
            <a:ext cx="165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41A1B"/>
                </a:solidFill>
              </a:rPr>
              <a:t>Gulf of Mexico</a:t>
            </a:r>
          </a:p>
          <a:p>
            <a:r>
              <a:rPr lang="en-US" sz="1600" dirty="0">
                <a:solidFill>
                  <a:srgbClr val="E41A1B"/>
                </a:solidFill>
              </a:rPr>
              <a:t>3 FMPs, 28 stocks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E3DFB-3A41-12A6-41AC-8297DA1C673B}"/>
              </a:ext>
            </a:extLst>
          </p:cNvPr>
          <p:cNvSpPr txBox="1"/>
          <p:nvPr/>
        </p:nvSpPr>
        <p:spPr>
          <a:xfrm>
            <a:off x="9797172" y="5287942"/>
            <a:ext cx="165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C9A9A"/>
                </a:solidFill>
              </a:rPr>
              <a:t>Caribbean</a:t>
            </a:r>
          </a:p>
          <a:p>
            <a:r>
              <a:rPr lang="en-US" sz="1600" dirty="0">
                <a:solidFill>
                  <a:srgbClr val="FC9A9A"/>
                </a:solidFill>
              </a:rPr>
              <a:t>3 FMPs, 74 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8B7B-10E5-4E41-1DEF-538F5952F531}"/>
              </a:ext>
            </a:extLst>
          </p:cNvPr>
          <p:cNvSpPr txBox="1"/>
          <p:nvPr/>
        </p:nvSpPr>
        <p:spPr>
          <a:xfrm>
            <a:off x="10476968" y="3429000"/>
            <a:ext cx="165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7F00"/>
                </a:solidFill>
              </a:rPr>
              <a:t>South Atlantic</a:t>
            </a:r>
          </a:p>
          <a:p>
            <a:r>
              <a:rPr lang="en-US" sz="1600" dirty="0">
                <a:solidFill>
                  <a:srgbClr val="FF7F00"/>
                </a:solidFill>
              </a:rPr>
              <a:t>6 FMPs, 48 stocks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5686E-A5DE-7E2A-2AC5-4A2FCB50AF57}"/>
              </a:ext>
            </a:extLst>
          </p:cNvPr>
          <p:cNvSpPr txBox="1"/>
          <p:nvPr/>
        </p:nvSpPr>
        <p:spPr>
          <a:xfrm>
            <a:off x="10976532" y="2431268"/>
            <a:ext cx="1242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A6CEE4"/>
                </a:solidFill>
              </a:rPr>
              <a:t>Mid-Atlantic</a:t>
            </a:r>
          </a:p>
          <a:p>
            <a:r>
              <a:rPr lang="en-US" sz="1600" dirty="0">
                <a:solidFill>
                  <a:srgbClr val="A6CEE4"/>
                </a:solidFill>
              </a:rPr>
              <a:t>5 FMPs, </a:t>
            </a:r>
          </a:p>
          <a:p>
            <a:r>
              <a:rPr lang="en-US" sz="1600" dirty="0">
                <a:solidFill>
                  <a:srgbClr val="A6CEE4"/>
                </a:solidFill>
              </a:rPr>
              <a:t>14 stocks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C492C-B559-8A44-BEA7-D9C9CD83AD7D}"/>
              </a:ext>
            </a:extLst>
          </p:cNvPr>
          <p:cNvSpPr txBox="1"/>
          <p:nvPr/>
        </p:nvSpPr>
        <p:spPr>
          <a:xfrm>
            <a:off x="9482911" y="555904"/>
            <a:ext cx="166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F78B4"/>
                </a:solidFill>
              </a:rPr>
              <a:t>New England</a:t>
            </a:r>
          </a:p>
          <a:p>
            <a:r>
              <a:rPr lang="en-US" sz="1600" dirty="0">
                <a:solidFill>
                  <a:srgbClr val="1F78B4"/>
                </a:solidFill>
              </a:rPr>
              <a:t>9 FMPs, 38 stocks</a:t>
            </a:r>
          </a:p>
          <a:p>
            <a:r>
              <a:rPr lang="en-US" sz="1600" dirty="0">
                <a:solidFill>
                  <a:srgbClr val="1F78B4"/>
                </a:solidFill>
              </a:rPr>
              <a:t>(HMS: +38 stocks)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EAD6F-55B3-C5D7-92AA-9B790EEE5C1D}"/>
              </a:ext>
            </a:extLst>
          </p:cNvPr>
          <p:cNvSpPr txBox="1"/>
          <p:nvPr/>
        </p:nvSpPr>
        <p:spPr>
          <a:xfrm>
            <a:off x="359648" y="5244398"/>
            <a:ext cx="157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EC06E"/>
                </a:solidFill>
              </a:rPr>
              <a:t>Western Pacific</a:t>
            </a:r>
          </a:p>
          <a:p>
            <a:r>
              <a:rPr lang="en-US" sz="1600" dirty="0">
                <a:solidFill>
                  <a:srgbClr val="FEC06E"/>
                </a:solidFill>
              </a:rPr>
              <a:t>5 FEPs, 39 stocks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3A5F1-FD33-76AA-63F7-D85DF6B0CFBD}"/>
              </a:ext>
            </a:extLst>
          </p:cNvPr>
          <p:cNvSpPr txBox="1"/>
          <p:nvPr/>
        </p:nvSpPr>
        <p:spPr>
          <a:xfrm>
            <a:off x="90879" y="454937"/>
            <a:ext cx="1275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2A02C"/>
                </a:solidFill>
              </a:rPr>
              <a:t>North Pacific</a:t>
            </a:r>
          </a:p>
          <a:p>
            <a:r>
              <a:rPr lang="en-US" sz="1600" dirty="0">
                <a:solidFill>
                  <a:srgbClr val="32A02C"/>
                </a:solidFill>
              </a:rPr>
              <a:t>6 FMPs, </a:t>
            </a:r>
          </a:p>
          <a:p>
            <a:r>
              <a:rPr lang="en-US" sz="1600" dirty="0">
                <a:solidFill>
                  <a:srgbClr val="32A02C"/>
                </a:solidFill>
              </a:rPr>
              <a:t>61 stocks</a:t>
            </a:r>
          </a:p>
        </p:txBody>
      </p:sp>
    </p:spTree>
    <p:extLst>
      <p:ext uri="{BB962C8B-B14F-4D97-AF65-F5344CB8AC3E}">
        <p14:creationId xmlns:p14="http://schemas.microsoft.com/office/powerpoint/2010/main" val="202295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8666C-E62D-7240-B0AF-FEC996E4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" t="4086" r="7626" b="22082"/>
          <a:stretch/>
        </p:blipFill>
        <p:spPr>
          <a:xfrm>
            <a:off x="533400" y="0"/>
            <a:ext cx="97990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3A80C6-3E7C-1A46-9CF7-CB21D274E721}"/>
              </a:ext>
            </a:extLst>
          </p:cNvPr>
          <p:cNvSpPr txBox="1"/>
          <p:nvPr/>
        </p:nvSpPr>
        <p:spPr>
          <a:xfrm>
            <a:off x="1110343" y="2873829"/>
            <a:ext cx="1652568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Western Pacific</a:t>
            </a:r>
          </a:p>
          <a:p>
            <a:r>
              <a:rPr lang="en-US" dirty="0"/>
              <a:t>5 FEPs, X stocks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510B9-8575-4E4E-835D-65E5015B7C5C}"/>
              </a:ext>
            </a:extLst>
          </p:cNvPr>
          <p:cNvSpPr txBox="1"/>
          <p:nvPr/>
        </p:nvSpPr>
        <p:spPr>
          <a:xfrm>
            <a:off x="1240971" y="544286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North Pacific</a:t>
            </a:r>
          </a:p>
          <a:p>
            <a:r>
              <a:rPr lang="en-US" dirty="0"/>
              <a:t>6 FMPs, X stocks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A49E-32A1-6C49-BA00-8BFF7822B595}"/>
              </a:ext>
            </a:extLst>
          </p:cNvPr>
          <p:cNvSpPr txBox="1"/>
          <p:nvPr/>
        </p:nvSpPr>
        <p:spPr>
          <a:xfrm>
            <a:off x="4419598" y="2652040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Pacific</a:t>
            </a:r>
          </a:p>
          <a:p>
            <a:r>
              <a:rPr lang="en-US" dirty="0"/>
              <a:t>4 FMPs, X stocks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0ED10-377D-884D-8E4F-A9B9302010B0}"/>
              </a:ext>
            </a:extLst>
          </p:cNvPr>
          <p:cNvSpPr/>
          <p:nvPr/>
        </p:nvSpPr>
        <p:spPr>
          <a:xfrm>
            <a:off x="4567559" y="5203372"/>
            <a:ext cx="1253578" cy="502162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A1AEC-5552-8046-80F5-6B4223653AAE}"/>
              </a:ext>
            </a:extLst>
          </p:cNvPr>
          <p:cNvSpPr txBox="1"/>
          <p:nvPr/>
        </p:nvSpPr>
        <p:spPr>
          <a:xfrm>
            <a:off x="9983783" y="2873829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Mid-Atlantic</a:t>
            </a:r>
          </a:p>
          <a:p>
            <a:r>
              <a:rPr lang="en-US" dirty="0"/>
              <a:t>5 FMPs, X stocks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8F029-3F18-BD44-9766-C74D8B165C22}"/>
              </a:ext>
            </a:extLst>
          </p:cNvPr>
          <p:cNvSpPr txBox="1"/>
          <p:nvPr/>
        </p:nvSpPr>
        <p:spPr>
          <a:xfrm>
            <a:off x="9983783" y="2187360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New England</a:t>
            </a:r>
          </a:p>
          <a:p>
            <a:r>
              <a:rPr lang="en-US" dirty="0"/>
              <a:t>9 FMPs, X stocks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BE7F4-2382-3C4D-94B7-BB9AEC3A204F}"/>
              </a:ext>
            </a:extLst>
          </p:cNvPr>
          <p:cNvSpPr txBox="1"/>
          <p:nvPr/>
        </p:nvSpPr>
        <p:spPr>
          <a:xfrm>
            <a:off x="9983783" y="3560298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South Atlantic</a:t>
            </a:r>
          </a:p>
          <a:p>
            <a:r>
              <a:rPr lang="en-US" dirty="0"/>
              <a:t>6 FMPs, X stocks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68DD2-B22D-2943-9621-49924AD28091}"/>
              </a:ext>
            </a:extLst>
          </p:cNvPr>
          <p:cNvSpPr txBox="1"/>
          <p:nvPr/>
        </p:nvSpPr>
        <p:spPr>
          <a:xfrm>
            <a:off x="10158131" y="4246767"/>
            <a:ext cx="1722651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Caribbean</a:t>
            </a:r>
          </a:p>
          <a:p>
            <a:r>
              <a:rPr lang="en-US" dirty="0"/>
              <a:t>X FMPs, X stocks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7F1AE-1C98-074A-AF63-DADF40A32629}"/>
              </a:ext>
            </a:extLst>
          </p:cNvPr>
          <p:cNvSpPr txBox="1"/>
          <p:nvPr/>
        </p:nvSpPr>
        <p:spPr>
          <a:xfrm>
            <a:off x="7201691" y="4206629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Gulf of Mexico</a:t>
            </a:r>
          </a:p>
          <a:p>
            <a:r>
              <a:rPr lang="en-US" dirty="0"/>
              <a:t>3 FMPs, X stocks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3CD95-290F-B042-AE7C-7AA38FBC8A1D}"/>
              </a:ext>
            </a:extLst>
          </p:cNvPr>
          <p:cNvSpPr txBox="1"/>
          <p:nvPr/>
        </p:nvSpPr>
        <p:spPr>
          <a:xfrm>
            <a:off x="4740709" y="1541029"/>
            <a:ext cx="108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Gulf of Alaska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E1D97-A646-9E40-A2EA-237AF23AB803}"/>
              </a:ext>
            </a:extLst>
          </p:cNvPr>
          <p:cNvSpPr txBox="1"/>
          <p:nvPr/>
        </p:nvSpPr>
        <p:spPr>
          <a:xfrm>
            <a:off x="2366111" y="1411737"/>
            <a:ext cx="165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Bering Sea / Aleutian Islands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846DD-A8FA-D449-A474-3FD9B979DF2F}"/>
              </a:ext>
            </a:extLst>
          </p:cNvPr>
          <p:cNvSpPr txBox="1"/>
          <p:nvPr/>
        </p:nvSpPr>
        <p:spPr>
          <a:xfrm>
            <a:off x="4567558" y="30343"/>
            <a:ext cx="96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CEEDC-D456-8640-BC9E-892533F74FB6}"/>
              </a:ext>
            </a:extLst>
          </p:cNvPr>
          <p:cNvSpPr txBox="1"/>
          <p:nvPr/>
        </p:nvSpPr>
        <p:spPr>
          <a:xfrm>
            <a:off x="3410831" y="3904036"/>
            <a:ext cx="96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Hawaii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ED016-69AC-2344-BA8F-066CAF91DA9A}"/>
              </a:ext>
            </a:extLst>
          </p:cNvPr>
          <p:cNvSpPr txBox="1"/>
          <p:nvPr/>
        </p:nvSpPr>
        <p:spPr>
          <a:xfrm>
            <a:off x="533400" y="4345128"/>
            <a:ext cx="96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Mariana (Guam)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DF82A-3FFE-6549-9AD6-ED1D50972524}"/>
              </a:ext>
            </a:extLst>
          </p:cNvPr>
          <p:cNvSpPr txBox="1"/>
          <p:nvPr/>
        </p:nvSpPr>
        <p:spPr>
          <a:xfrm>
            <a:off x="3197826" y="6119336"/>
            <a:ext cx="122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Samoa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07810F-8C3D-1E49-AA65-1CC41959223B}"/>
              </a:ext>
            </a:extLst>
          </p:cNvPr>
          <p:cNvSpPr/>
          <p:nvPr/>
        </p:nvSpPr>
        <p:spPr>
          <a:xfrm>
            <a:off x="4179361" y="5996187"/>
            <a:ext cx="893382" cy="335421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3610F-9F9E-1243-A49E-7314FAEB9D7E}"/>
              </a:ext>
            </a:extLst>
          </p:cNvPr>
          <p:cNvSpPr/>
          <p:nvPr/>
        </p:nvSpPr>
        <p:spPr>
          <a:xfrm>
            <a:off x="3674175" y="4893097"/>
            <a:ext cx="1111101" cy="1280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B5C66C-B510-C640-B8BC-7D7D8E88C51B}"/>
              </a:ext>
            </a:extLst>
          </p:cNvPr>
          <p:cNvSpPr/>
          <p:nvPr/>
        </p:nvSpPr>
        <p:spPr>
          <a:xfrm>
            <a:off x="2066863" y="5060986"/>
            <a:ext cx="1111101" cy="1280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D119B-F98A-ED4E-B78B-DE3209EFF715}"/>
              </a:ext>
            </a:extLst>
          </p:cNvPr>
          <p:cNvSpPr txBox="1"/>
          <p:nvPr/>
        </p:nvSpPr>
        <p:spPr>
          <a:xfrm>
            <a:off x="2259633" y="4569932"/>
            <a:ext cx="122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Pacific Remote Islands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D602AE-61E0-5742-B94C-0141E3048151}"/>
              </a:ext>
            </a:extLst>
          </p:cNvPr>
          <p:cNvSpPr/>
          <p:nvPr/>
        </p:nvSpPr>
        <p:spPr>
          <a:xfrm>
            <a:off x="1651810" y="3750123"/>
            <a:ext cx="1111101" cy="45650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D6412-CE3D-AA45-943C-0A9BECE0E872}"/>
              </a:ext>
            </a:extLst>
          </p:cNvPr>
          <p:cNvSpPr/>
          <p:nvPr/>
        </p:nvSpPr>
        <p:spPr>
          <a:xfrm>
            <a:off x="582357" y="3521870"/>
            <a:ext cx="1111101" cy="5425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8FEE8-B8EF-7A4E-8CAF-16CD0993E639}"/>
              </a:ext>
            </a:extLst>
          </p:cNvPr>
          <p:cNvSpPr/>
          <p:nvPr/>
        </p:nvSpPr>
        <p:spPr>
          <a:xfrm>
            <a:off x="617928" y="5031597"/>
            <a:ext cx="1111101" cy="5425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38F94C-571C-494B-BDDA-745121D8E932}"/>
              </a:ext>
            </a:extLst>
          </p:cNvPr>
          <p:cNvSpPr/>
          <p:nvPr/>
        </p:nvSpPr>
        <p:spPr>
          <a:xfrm>
            <a:off x="2249855" y="5915343"/>
            <a:ext cx="1111101" cy="2039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83C3AC-4466-2042-ABCE-E036C9C662B0}"/>
              </a:ext>
            </a:extLst>
          </p:cNvPr>
          <p:cNvSpPr/>
          <p:nvPr/>
        </p:nvSpPr>
        <p:spPr>
          <a:xfrm>
            <a:off x="3920807" y="5887403"/>
            <a:ext cx="1111101" cy="2039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1A70F9-7E71-B147-B9CF-6701BE415A5B}"/>
              </a:ext>
            </a:extLst>
          </p:cNvPr>
          <p:cNvSpPr/>
          <p:nvPr/>
        </p:nvSpPr>
        <p:spPr>
          <a:xfrm>
            <a:off x="3177964" y="5778037"/>
            <a:ext cx="174851" cy="164614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CD711-1194-5C49-BA7D-C169399C584C}"/>
              </a:ext>
            </a:extLst>
          </p:cNvPr>
          <p:cNvSpPr/>
          <p:nvPr/>
        </p:nvSpPr>
        <p:spPr>
          <a:xfrm>
            <a:off x="4179361" y="5233608"/>
            <a:ext cx="561348" cy="13790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CF0A52-C34D-AE4C-A637-BDE318AAA5B1}"/>
              </a:ext>
            </a:extLst>
          </p:cNvPr>
          <p:cNvSpPr/>
          <p:nvPr/>
        </p:nvSpPr>
        <p:spPr>
          <a:xfrm>
            <a:off x="3546151" y="4852561"/>
            <a:ext cx="256047" cy="17903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2D0F25-7DF9-F746-9E9B-401FA49C82F7}"/>
              </a:ext>
            </a:extLst>
          </p:cNvPr>
          <p:cNvSpPr/>
          <p:nvPr/>
        </p:nvSpPr>
        <p:spPr>
          <a:xfrm>
            <a:off x="3108116" y="5024336"/>
            <a:ext cx="244700" cy="2446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C7AEFE-60A1-234E-8AB7-B9426E4AFCA6}"/>
              </a:ext>
            </a:extLst>
          </p:cNvPr>
          <p:cNvSpPr/>
          <p:nvPr/>
        </p:nvSpPr>
        <p:spPr>
          <a:xfrm>
            <a:off x="3055614" y="3176033"/>
            <a:ext cx="746584" cy="443228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E0A13D-52D0-3047-A308-E471A2E0F17E}"/>
              </a:ext>
            </a:extLst>
          </p:cNvPr>
          <p:cNvSpPr/>
          <p:nvPr/>
        </p:nvSpPr>
        <p:spPr>
          <a:xfrm>
            <a:off x="4373217" y="3440234"/>
            <a:ext cx="795816" cy="586649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141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12</cp:revision>
  <dcterms:created xsi:type="dcterms:W3CDTF">2024-10-09T20:40:38Z</dcterms:created>
  <dcterms:modified xsi:type="dcterms:W3CDTF">2024-10-22T23:30:05Z</dcterms:modified>
</cp:coreProperties>
</file>