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5"/>
    <p:restoredTop sz="94667"/>
  </p:normalViewPr>
  <p:slideViewPr>
    <p:cSldViewPr snapToGrid="0" snapToObjects="1">
      <p:cViewPr varScale="1">
        <p:scale>
          <a:sx n="116" d="100"/>
          <a:sy n="116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88913C75-C6E5-D746-AE93-00B470E8A756}">
      <dgm:prSet phldrT="[Text]"/>
      <dgm:spPr/>
      <dgm:t>
        <a:bodyPr/>
        <a:lstStyle/>
        <a:p>
          <a:r>
            <a:rPr lang="en-US" dirty="0"/>
            <a:t>Commercial (20%)</a:t>
          </a:r>
        </a:p>
      </dgm:t>
    </dgm:pt>
    <dgm:pt modelId="{120A0539-67A1-B042-B049-E395F708C9F9}" type="parTrans" cxnId="{C49115D6-B566-974D-BC68-E5FFA70A4D6E}">
      <dgm:prSet/>
      <dgm:spPr/>
      <dgm:t>
        <a:bodyPr/>
        <a:lstStyle/>
        <a:p>
          <a:endParaRPr lang="en-US"/>
        </a:p>
      </dgm:t>
    </dgm:pt>
    <dgm:pt modelId="{EDAA8691-D9DE-A947-BCD3-4520A4AFE1CD}" type="sibTrans" cxnId="{C49115D6-B566-974D-BC68-E5FFA70A4D6E}">
      <dgm:prSet/>
      <dgm:spPr/>
      <dgm:t>
        <a:bodyPr/>
        <a:lstStyle/>
        <a:p>
          <a:endParaRPr lang="en-US"/>
        </a:p>
      </dgm:t>
    </dgm:pt>
    <dgm:pt modelId="{9F292CFB-07DB-C04F-8F3A-D35FD793728B}">
      <dgm:prSet phldrT="[Text]"/>
      <dgm:spPr/>
      <dgm:t>
        <a:bodyPr/>
        <a:lstStyle/>
        <a:p>
          <a:r>
            <a:rPr lang="en-US" dirty="0"/>
            <a:t>Recreational (80%)</a:t>
          </a:r>
        </a:p>
      </dgm:t>
    </dgm:pt>
    <dgm:pt modelId="{C3AC014B-C3AB-B548-B4C4-870008CC6041}" type="parTrans" cxnId="{28AA469B-51C6-B74E-ABA1-E7DEFCC39E5F}">
      <dgm:prSet/>
      <dgm:spPr/>
      <dgm:t>
        <a:bodyPr/>
        <a:lstStyle/>
        <a:p>
          <a:endParaRPr lang="en-US"/>
        </a:p>
      </dgm:t>
    </dgm:pt>
    <dgm:pt modelId="{54A25C10-B914-6A47-A316-4A4A9BD98D6F}" type="sibTrans" cxnId="{28AA469B-51C6-B74E-ABA1-E7DEFCC39E5F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/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ED10FDA8-83D8-9948-9F20-37B094F68A9D}" type="pres">
      <dgm:prSet presAssocID="{120A0539-67A1-B042-B049-E395F708C9F9}" presName="Name37" presStyleLbl="parChTrans1D2" presStyleIdx="0" presStyleCnt="2"/>
      <dgm:spPr/>
    </dgm:pt>
    <dgm:pt modelId="{7568D42E-9497-DA48-8C0F-A9E18A3826BD}" type="pres">
      <dgm:prSet presAssocID="{88913C75-C6E5-D746-AE93-00B470E8A756}" presName="hierRoot2" presStyleCnt="0">
        <dgm:presLayoutVars>
          <dgm:hierBranch val="init"/>
        </dgm:presLayoutVars>
      </dgm:prSet>
      <dgm:spPr/>
    </dgm:pt>
    <dgm:pt modelId="{7686D636-4F5F-3644-A10E-E5AB9738C74C}" type="pres">
      <dgm:prSet presAssocID="{88913C75-C6E5-D746-AE93-00B470E8A756}" presName="rootComposite" presStyleCnt="0"/>
      <dgm:spPr/>
    </dgm:pt>
    <dgm:pt modelId="{B8B520DC-3407-544F-ABB0-8E6FA1AE6EEF}" type="pres">
      <dgm:prSet presAssocID="{88913C75-C6E5-D746-AE93-00B470E8A756}" presName="rootText" presStyleLbl="node2" presStyleIdx="0" presStyleCnt="2">
        <dgm:presLayoutVars>
          <dgm:chPref val="3"/>
        </dgm:presLayoutVars>
      </dgm:prSet>
      <dgm:spPr/>
    </dgm:pt>
    <dgm:pt modelId="{17C591A4-A406-5F4C-B3DE-576E6ED8DEFE}" type="pres">
      <dgm:prSet presAssocID="{88913C75-C6E5-D746-AE93-00B470E8A756}" presName="rootConnector" presStyleLbl="node2" presStyleIdx="0" presStyleCnt="2"/>
      <dgm:spPr/>
    </dgm:pt>
    <dgm:pt modelId="{BDB8896F-A4A3-F14D-A344-799F2FB8ED66}" type="pres">
      <dgm:prSet presAssocID="{88913C75-C6E5-D746-AE93-00B470E8A756}" presName="hierChild4" presStyleCnt="0"/>
      <dgm:spPr/>
    </dgm:pt>
    <dgm:pt modelId="{340EE503-C3E7-CC4E-BCB4-BEAB5C273BBD}" type="pres">
      <dgm:prSet presAssocID="{88913C75-C6E5-D746-AE93-00B470E8A756}" presName="hierChild5" presStyleCnt="0"/>
      <dgm:spPr/>
    </dgm:pt>
    <dgm:pt modelId="{4D7DB146-765E-4149-8E78-80CBB3527262}" type="pres">
      <dgm:prSet presAssocID="{C3AC014B-C3AB-B548-B4C4-870008CC6041}" presName="Name37" presStyleLbl="parChTrans1D2" presStyleIdx="1" presStyleCnt="2"/>
      <dgm:spPr/>
    </dgm:pt>
    <dgm:pt modelId="{7CE8C311-2C97-DA49-9C9F-DE026DDF1886}" type="pres">
      <dgm:prSet presAssocID="{9F292CFB-07DB-C04F-8F3A-D35FD793728B}" presName="hierRoot2" presStyleCnt="0">
        <dgm:presLayoutVars>
          <dgm:hierBranch val="init"/>
        </dgm:presLayoutVars>
      </dgm:prSet>
      <dgm:spPr/>
    </dgm:pt>
    <dgm:pt modelId="{6B9E9145-5674-264C-BE2C-E4ED0FB05ADA}" type="pres">
      <dgm:prSet presAssocID="{9F292CFB-07DB-C04F-8F3A-D35FD793728B}" presName="rootComposite" presStyleCnt="0"/>
      <dgm:spPr/>
    </dgm:pt>
    <dgm:pt modelId="{E50614B5-ED80-E344-AFDA-A1995D159E07}" type="pres">
      <dgm:prSet presAssocID="{9F292CFB-07DB-C04F-8F3A-D35FD793728B}" presName="rootText" presStyleLbl="node2" presStyleIdx="1" presStyleCnt="2">
        <dgm:presLayoutVars>
          <dgm:chPref val="3"/>
        </dgm:presLayoutVars>
      </dgm:prSet>
      <dgm:spPr/>
    </dgm:pt>
    <dgm:pt modelId="{2FEDABAA-2475-DC4C-95E1-1F9DE851F6E4}" type="pres">
      <dgm:prSet presAssocID="{9F292CFB-07DB-C04F-8F3A-D35FD793728B}" presName="rootConnector" presStyleLbl="node2" presStyleIdx="1" presStyleCnt="2"/>
      <dgm:spPr/>
    </dgm:pt>
    <dgm:pt modelId="{A6C1005C-2774-DB48-9A4B-0A5D3B76AFBE}" type="pres">
      <dgm:prSet presAssocID="{9F292CFB-07DB-C04F-8F3A-D35FD793728B}" presName="hierChild4" presStyleCnt="0"/>
      <dgm:spPr/>
    </dgm:pt>
    <dgm:pt modelId="{55949FCD-B126-9140-99BA-6F784FB3473B}" type="pres">
      <dgm:prSet presAssocID="{9F292CFB-07DB-C04F-8F3A-D35FD793728B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66D4AB03-F89E-E644-AFA9-5C80816EDD79}" type="presOf" srcId="{6B14F5E8-1B76-F64B-B48C-E9DF9EE5985A}" destId="{5CAD9050-0AC8-6546-9FFD-D41BB7CFF330}" srcOrd="1" destOrd="0" presId="urn:microsoft.com/office/officeart/2005/8/layout/orgChart1"/>
    <dgm:cxn modelId="{24C82805-2A6C-F34B-BDA0-BFF5865F4BF6}" type="presOf" srcId="{C3AC014B-C3AB-B548-B4C4-870008CC6041}" destId="{4D7DB146-765E-4149-8E78-80CBB3527262}" srcOrd="0" destOrd="0" presId="urn:microsoft.com/office/officeart/2005/8/layout/orgChart1"/>
    <dgm:cxn modelId="{D2B72E17-2CFC-0545-B938-BB9A83516629}" type="presOf" srcId="{9F292CFB-07DB-C04F-8F3A-D35FD793728B}" destId="{2FEDABAA-2475-DC4C-95E1-1F9DE851F6E4}" srcOrd="1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B8B4E125-B187-5543-BF6F-BA4E55A0FE08}" type="presOf" srcId="{6B14F5E8-1B76-F64B-B48C-E9DF9EE5985A}" destId="{C7B06AA6-A22D-5D46-8A25-C9F1F2BD8CC8}" srcOrd="0" destOrd="0" presId="urn:microsoft.com/office/officeart/2005/8/layout/orgChart1"/>
    <dgm:cxn modelId="{5297F031-75E5-A24B-AE33-1E1EC9D6D030}" type="presOf" srcId="{88913C75-C6E5-D746-AE93-00B470E8A756}" destId="{17C591A4-A406-5F4C-B3DE-576E6ED8DEFE}" srcOrd="1" destOrd="0" presId="urn:microsoft.com/office/officeart/2005/8/layout/orgChart1"/>
    <dgm:cxn modelId="{28AA469B-51C6-B74E-ABA1-E7DEFCC39E5F}" srcId="{6B14F5E8-1B76-F64B-B48C-E9DF9EE5985A}" destId="{9F292CFB-07DB-C04F-8F3A-D35FD793728B}" srcOrd="1" destOrd="0" parTransId="{C3AC014B-C3AB-B548-B4C4-870008CC6041}" sibTransId="{54A25C10-B914-6A47-A316-4A4A9BD98D6F}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92061ABA-3D73-AF49-9666-EA1757760262}" type="presOf" srcId="{120A0539-67A1-B042-B049-E395F708C9F9}" destId="{ED10FDA8-83D8-9948-9F20-37B094F68A9D}" srcOrd="0" destOrd="0" presId="urn:microsoft.com/office/officeart/2005/8/layout/orgChart1"/>
    <dgm:cxn modelId="{8948F3C1-8B9A-764C-8868-3D739651F3CB}" type="presOf" srcId="{9F292CFB-07DB-C04F-8F3A-D35FD793728B}" destId="{E50614B5-ED80-E344-AFDA-A1995D159E07}" srcOrd="0" destOrd="0" presId="urn:microsoft.com/office/officeart/2005/8/layout/orgChart1"/>
    <dgm:cxn modelId="{D4D12CD5-1534-6841-9257-5C447F35A957}" type="presOf" srcId="{88913C75-C6E5-D746-AE93-00B470E8A756}" destId="{B8B520DC-3407-544F-ABB0-8E6FA1AE6EEF}" srcOrd="0" destOrd="0" presId="urn:microsoft.com/office/officeart/2005/8/layout/orgChart1"/>
    <dgm:cxn modelId="{C49115D6-B566-974D-BC68-E5FFA70A4D6E}" srcId="{6B14F5E8-1B76-F64B-B48C-E9DF9EE5985A}" destId="{88913C75-C6E5-D746-AE93-00B470E8A756}" srcOrd="0" destOrd="0" parTransId="{120A0539-67A1-B042-B049-E395F708C9F9}" sibTransId="{EDAA8691-D9DE-A947-BCD3-4520A4AFE1CD}"/>
    <dgm:cxn modelId="{1B28655E-1A15-5A46-A977-B1722145CD7F}" type="presParOf" srcId="{0E073355-5881-914B-ADD3-B9610E04E926}" destId="{CDABBE82-C49F-2345-8F7F-1EC5413B308D}" srcOrd="0" destOrd="0" presId="urn:microsoft.com/office/officeart/2005/8/layout/orgChart1"/>
    <dgm:cxn modelId="{9F0B30E4-655B-5243-B213-B19BD65E69CB}" type="presParOf" srcId="{CDABBE82-C49F-2345-8F7F-1EC5413B308D}" destId="{2444451E-1FC7-4344-8165-D373534CBD68}" srcOrd="0" destOrd="0" presId="urn:microsoft.com/office/officeart/2005/8/layout/orgChart1"/>
    <dgm:cxn modelId="{F13A20AB-09BF-7846-8ABD-7A05734EF50A}" type="presParOf" srcId="{2444451E-1FC7-4344-8165-D373534CBD68}" destId="{C7B06AA6-A22D-5D46-8A25-C9F1F2BD8CC8}" srcOrd="0" destOrd="0" presId="urn:microsoft.com/office/officeart/2005/8/layout/orgChart1"/>
    <dgm:cxn modelId="{F23C1CAC-A159-2B4E-A436-FF2E18A9363B}" type="presParOf" srcId="{2444451E-1FC7-4344-8165-D373534CBD68}" destId="{5CAD9050-0AC8-6546-9FFD-D41BB7CFF330}" srcOrd="1" destOrd="0" presId="urn:microsoft.com/office/officeart/2005/8/layout/orgChart1"/>
    <dgm:cxn modelId="{6BB5A8C3-BA33-9244-A373-F7CF81E44232}" type="presParOf" srcId="{CDABBE82-C49F-2345-8F7F-1EC5413B308D}" destId="{EDAB0F77-CE69-D64C-889A-FB8B5E4E58B4}" srcOrd="1" destOrd="0" presId="urn:microsoft.com/office/officeart/2005/8/layout/orgChart1"/>
    <dgm:cxn modelId="{4161E270-1095-094F-88D1-FA80BF54886A}" type="presParOf" srcId="{EDAB0F77-CE69-D64C-889A-FB8B5E4E58B4}" destId="{ED10FDA8-83D8-9948-9F20-37B094F68A9D}" srcOrd="0" destOrd="0" presId="urn:microsoft.com/office/officeart/2005/8/layout/orgChart1"/>
    <dgm:cxn modelId="{EFCD67B6-4AAA-C943-B0F4-41C7496F6F33}" type="presParOf" srcId="{EDAB0F77-CE69-D64C-889A-FB8B5E4E58B4}" destId="{7568D42E-9497-DA48-8C0F-A9E18A3826BD}" srcOrd="1" destOrd="0" presId="urn:microsoft.com/office/officeart/2005/8/layout/orgChart1"/>
    <dgm:cxn modelId="{81F45F76-BD54-E447-B2F9-E85F78F87E12}" type="presParOf" srcId="{7568D42E-9497-DA48-8C0F-A9E18A3826BD}" destId="{7686D636-4F5F-3644-A10E-E5AB9738C74C}" srcOrd="0" destOrd="0" presId="urn:microsoft.com/office/officeart/2005/8/layout/orgChart1"/>
    <dgm:cxn modelId="{BCAEE9F9-FA6F-7B48-92E3-A855DA69987A}" type="presParOf" srcId="{7686D636-4F5F-3644-A10E-E5AB9738C74C}" destId="{B8B520DC-3407-544F-ABB0-8E6FA1AE6EEF}" srcOrd="0" destOrd="0" presId="urn:microsoft.com/office/officeart/2005/8/layout/orgChart1"/>
    <dgm:cxn modelId="{F7624B77-BAB2-DC47-9471-CADC6C8928D8}" type="presParOf" srcId="{7686D636-4F5F-3644-A10E-E5AB9738C74C}" destId="{17C591A4-A406-5F4C-B3DE-576E6ED8DEFE}" srcOrd="1" destOrd="0" presId="urn:microsoft.com/office/officeart/2005/8/layout/orgChart1"/>
    <dgm:cxn modelId="{152EB366-C31C-4047-BDB5-94F7986AF470}" type="presParOf" srcId="{7568D42E-9497-DA48-8C0F-A9E18A3826BD}" destId="{BDB8896F-A4A3-F14D-A344-799F2FB8ED66}" srcOrd="1" destOrd="0" presId="urn:microsoft.com/office/officeart/2005/8/layout/orgChart1"/>
    <dgm:cxn modelId="{2D436855-CE3A-4746-9D10-704EBBE3D8F4}" type="presParOf" srcId="{7568D42E-9497-DA48-8C0F-A9E18A3826BD}" destId="{340EE503-C3E7-CC4E-BCB4-BEAB5C273BBD}" srcOrd="2" destOrd="0" presId="urn:microsoft.com/office/officeart/2005/8/layout/orgChart1"/>
    <dgm:cxn modelId="{6043F112-3951-C74B-8F31-9264442B2968}" type="presParOf" srcId="{EDAB0F77-CE69-D64C-889A-FB8B5E4E58B4}" destId="{4D7DB146-765E-4149-8E78-80CBB3527262}" srcOrd="2" destOrd="0" presId="urn:microsoft.com/office/officeart/2005/8/layout/orgChart1"/>
    <dgm:cxn modelId="{507D09A2-955A-0142-A925-73509207C7BF}" type="presParOf" srcId="{EDAB0F77-CE69-D64C-889A-FB8B5E4E58B4}" destId="{7CE8C311-2C97-DA49-9C9F-DE026DDF1886}" srcOrd="3" destOrd="0" presId="urn:microsoft.com/office/officeart/2005/8/layout/orgChart1"/>
    <dgm:cxn modelId="{541FFEA6-ECB5-F44D-ACC0-6A7AA631E35F}" type="presParOf" srcId="{7CE8C311-2C97-DA49-9C9F-DE026DDF1886}" destId="{6B9E9145-5674-264C-BE2C-E4ED0FB05ADA}" srcOrd="0" destOrd="0" presId="urn:microsoft.com/office/officeart/2005/8/layout/orgChart1"/>
    <dgm:cxn modelId="{B691BF1E-CECF-274A-89CF-E2665B15F16F}" type="presParOf" srcId="{6B9E9145-5674-264C-BE2C-E4ED0FB05ADA}" destId="{E50614B5-ED80-E344-AFDA-A1995D159E07}" srcOrd="0" destOrd="0" presId="urn:microsoft.com/office/officeart/2005/8/layout/orgChart1"/>
    <dgm:cxn modelId="{715AA5D1-7289-8448-9458-91033232EF95}" type="presParOf" srcId="{6B9E9145-5674-264C-BE2C-E4ED0FB05ADA}" destId="{2FEDABAA-2475-DC4C-95E1-1F9DE851F6E4}" srcOrd="1" destOrd="0" presId="urn:microsoft.com/office/officeart/2005/8/layout/orgChart1"/>
    <dgm:cxn modelId="{685D6DF9-B70F-0D4A-80D5-5F4878DD6D38}" type="presParOf" srcId="{7CE8C311-2C97-DA49-9C9F-DE026DDF1886}" destId="{A6C1005C-2774-DB48-9A4B-0A5D3B76AFBE}" srcOrd="1" destOrd="0" presId="urn:microsoft.com/office/officeart/2005/8/layout/orgChart1"/>
    <dgm:cxn modelId="{4ADDCBC3-1CB7-7947-9481-DE1B9E4D6C94}" type="presParOf" srcId="{7CE8C311-2C97-DA49-9C9F-DE026DDF1886}" destId="{55949FCD-B126-9140-99BA-6F784FB3473B}" srcOrd="2" destOrd="0" presId="urn:microsoft.com/office/officeart/2005/8/layout/orgChart1"/>
    <dgm:cxn modelId="{5A883B0A-1865-5F4C-A4FB-F9515CAD93AB}" type="presParOf" srcId="{CDABBE82-C49F-2345-8F7F-1EC5413B308D}" destId="{B6FF96C0-66D0-EE49-ABD1-387E2B86F2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67B6C6E3-0108-854E-8468-545D83AA29FC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Recreational (37.5%)</a:t>
          </a:r>
        </a:p>
      </dgm:t>
    </dgm:pt>
    <dgm:pt modelId="{4AB1EA94-45A1-CA4E-A4EA-7764F4B1168D}" type="parTrans" cxnId="{51D4A5B9-12CB-D24E-B4C5-8470C71ED9D8}">
      <dgm:prSet/>
      <dgm:spPr/>
      <dgm:t>
        <a:bodyPr/>
        <a:lstStyle/>
        <a:p>
          <a:endParaRPr lang="en-US"/>
        </a:p>
      </dgm:t>
    </dgm:pt>
    <dgm:pt modelId="{23F0EF6E-2CC2-4445-906C-8C5D292D2E2C}" type="sibTrans" cxnId="{51D4A5B9-12CB-D24E-B4C5-8470C71ED9D8}">
      <dgm:prSet/>
      <dgm:spPr/>
      <dgm:t>
        <a:bodyPr/>
        <a:lstStyle/>
        <a:p>
          <a:endParaRPr lang="en-US"/>
        </a:p>
      </dgm:t>
    </dgm:pt>
    <dgm:pt modelId="{142291E3-5773-4B4A-8C9C-97EE05E15818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Common pool (2%)</a:t>
          </a:r>
        </a:p>
      </dgm:t>
    </dgm:pt>
    <dgm:pt modelId="{127945C5-A596-CD4E-A8AF-8F8D1EAA4F32}" type="parTrans" cxnId="{BDC54982-4A5D-2845-8507-84FD8CAE699D}">
      <dgm:prSet/>
      <dgm:spPr/>
      <dgm:t>
        <a:bodyPr/>
        <a:lstStyle/>
        <a:p>
          <a:endParaRPr lang="en-US"/>
        </a:p>
      </dgm:t>
    </dgm:pt>
    <dgm:pt modelId="{18594CBC-168E-A548-9519-E9EB926A2E01}" type="sibTrans" cxnId="{BDC54982-4A5D-2845-8507-84FD8CAE699D}">
      <dgm:prSet/>
      <dgm:spPr/>
      <dgm:t>
        <a:bodyPr/>
        <a:lstStyle/>
        <a:p>
          <a:endParaRPr lang="en-US"/>
        </a:p>
      </dgm:t>
    </dgm:pt>
    <dgm:pt modelId="{B0935D3E-5DA2-7847-823C-3DE2EB3F7B7F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Sectors (98%)</a:t>
          </a:r>
        </a:p>
      </dgm:t>
    </dgm:pt>
    <dgm:pt modelId="{3ABB52FB-728B-8C41-BADE-09C07321E624}" type="parTrans" cxnId="{518B5225-B30A-F148-8F3A-BD3946BD1C49}">
      <dgm:prSet/>
      <dgm:spPr/>
      <dgm:t>
        <a:bodyPr/>
        <a:lstStyle/>
        <a:p>
          <a:endParaRPr lang="en-US"/>
        </a:p>
      </dgm:t>
    </dgm:pt>
    <dgm:pt modelId="{8ED585E0-20A5-B849-88D6-95A7D70F6E1A}" type="sibTrans" cxnId="{518B5225-B30A-F148-8F3A-BD3946BD1C49}">
      <dgm:prSet/>
      <dgm:spPr/>
      <dgm:t>
        <a:bodyPr/>
        <a:lstStyle/>
        <a:p>
          <a:endParaRPr lang="en-US"/>
        </a:p>
      </dgm:t>
    </dgm:pt>
    <dgm:pt modelId="{5D228318-4F8B-BD4C-AC38-137A4E86275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1 (49%)</a:t>
          </a:r>
        </a:p>
      </dgm:t>
    </dgm:pt>
    <dgm:pt modelId="{63B7D690-5C97-AD47-9CBE-A3AF14B9F19B}" type="parTrans" cxnId="{E0F2C642-723E-C94A-A071-06CB7425AABF}">
      <dgm:prSet/>
      <dgm:spPr/>
      <dgm:t>
        <a:bodyPr/>
        <a:lstStyle/>
        <a:p>
          <a:endParaRPr lang="en-US"/>
        </a:p>
      </dgm:t>
    </dgm:pt>
    <dgm:pt modelId="{BB3589C4-DEBA-364A-B791-D3321C3F2A3B}" type="sibTrans" cxnId="{E0F2C642-723E-C94A-A071-06CB7425AABF}">
      <dgm:prSet/>
      <dgm:spPr/>
      <dgm:t>
        <a:bodyPr/>
        <a:lstStyle/>
        <a:p>
          <a:endParaRPr lang="en-US"/>
        </a:p>
      </dgm:t>
    </dgm:pt>
    <dgm:pt modelId="{C69777F1-84C4-4446-9590-202DD71FAD8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2 (33%)</a:t>
          </a:r>
        </a:p>
      </dgm:t>
    </dgm:pt>
    <dgm:pt modelId="{827BC11D-BA41-C24C-B401-750A9033DB9F}" type="parTrans" cxnId="{8D142CE5-4AEE-604A-8285-41F951635BD3}">
      <dgm:prSet/>
      <dgm:spPr/>
      <dgm:t>
        <a:bodyPr/>
        <a:lstStyle/>
        <a:p>
          <a:endParaRPr lang="en-US"/>
        </a:p>
      </dgm:t>
    </dgm:pt>
    <dgm:pt modelId="{69A37D57-77AE-EA41-A6B2-8D30D6418DC0}" type="sibTrans" cxnId="{8D142CE5-4AEE-604A-8285-41F951635BD3}">
      <dgm:prSet/>
      <dgm:spPr/>
      <dgm:t>
        <a:bodyPr/>
        <a:lstStyle/>
        <a:p>
          <a:endParaRPr lang="en-US"/>
        </a:p>
      </dgm:t>
    </dgm:pt>
    <dgm:pt modelId="{B57C1CAD-612B-CA4A-BA26-62E0DF733EF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3 (18%)</a:t>
          </a:r>
        </a:p>
      </dgm:t>
    </dgm:pt>
    <dgm:pt modelId="{72C5A115-55E6-9246-AABD-98A05E459D1E}" type="parTrans" cxnId="{65812B84-8A47-8849-82C6-E9840D714894}">
      <dgm:prSet/>
      <dgm:spPr/>
      <dgm:t>
        <a:bodyPr/>
        <a:lstStyle/>
        <a:p>
          <a:endParaRPr lang="en-US"/>
        </a:p>
      </dgm:t>
    </dgm:pt>
    <dgm:pt modelId="{A4D2CE9D-E8EF-0341-8B2D-838CF0684F25}" type="sibTrans" cxnId="{65812B84-8A47-8849-82C6-E9840D714894}">
      <dgm:prSet/>
      <dgm:spPr/>
      <dgm:t>
        <a:bodyPr/>
        <a:lstStyle/>
        <a:p>
          <a:endParaRPr lang="en-US"/>
        </a:p>
      </dgm:t>
    </dgm:pt>
    <dgm:pt modelId="{6F54C97E-08AA-B248-BF6C-FB4606C699D6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Commercial (62.5%)</a:t>
          </a:r>
        </a:p>
      </dgm:t>
    </dgm:pt>
    <dgm:pt modelId="{71CAEA8C-0D5C-904A-875D-DD4DD4E3AE19}" type="sibTrans" cxnId="{129D0D78-AA9E-7646-BD1A-BA475D7C6C30}">
      <dgm:prSet/>
      <dgm:spPr/>
      <dgm:t>
        <a:bodyPr/>
        <a:lstStyle/>
        <a:p>
          <a:endParaRPr lang="en-US"/>
        </a:p>
      </dgm:t>
    </dgm:pt>
    <dgm:pt modelId="{F2A8DCEC-0103-144C-A768-F8D9D0213AC0}" type="parTrans" cxnId="{129D0D78-AA9E-7646-BD1A-BA475D7C6C30}">
      <dgm:prSet/>
      <dgm:spPr/>
      <dgm:t>
        <a:bodyPr/>
        <a:lstStyle/>
        <a:p>
          <a:endParaRPr lang="en-US"/>
        </a:p>
      </dgm:t>
    </dgm:pt>
    <dgm:pt modelId="{D3B5B48D-5A6E-C14E-8B64-42FB286A0B82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Remainder (</a:t>
          </a:r>
          <a:r>
            <a:rPr lang="en-US" dirty="0" err="1"/>
            <a:t>mt</a:t>
          </a:r>
          <a:r>
            <a:rPr lang="en-US" dirty="0"/>
            <a:t>)</a:t>
          </a:r>
        </a:p>
      </dgm:t>
    </dgm:pt>
    <dgm:pt modelId="{239B580B-12B4-5748-BB60-D52892FA46A5}" type="parTrans" cxnId="{7815AF4A-6AF0-9546-9E49-2913DF2D558E}">
      <dgm:prSet/>
      <dgm:spPr/>
      <dgm:t>
        <a:bodyPr/>
        <a:lstStyle/>
        <a:p>
          <a:endParaRPr lang="en-US"/>
        </a:p>
      </dgm:t>
    </dgm:pt>
    <dgm:pt modelId="{E7C8F4A6-0093-B245-9BB3-73A43776CD0F}" type="sibTrans" cxnId="{7815AF4A-6AF0-9546-9E49-2913DF2D558E}">
      <dgm:prSet/>
      <dgm:spPr/>
      <dgm:t>
        <a:bodyPr/>
        <a:lstStyle/>
        <a:p>
          <a:endParaRPr lang="en-US"/>
        </a:p>
      </dgm:t>
    </dgm:pt>
    <dgm:pt modelId="{526FEB96-9BB5-DD4A-927C-235398F51FB0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Set aside (</a:t>
          </a:r>
          <a:r>
            <a:rPr lang="en-US" dirty="0" err="1"/>
            <a:t>mt</a:t>
          </a:r>
          <a:r>
            <a:rPr lang="en-US" dirty="0"/>
            <a:t>)</a:t>
          </a:r>
        </a:p>
      </dgm:t>
    </dgm:pt>
    <dgm:pt modelId="{1A96B109-2951-6743-9231-8475BA8B1C52}" type="parTrans" cxnId="{85EACE0A-DA64-D146-9D0A-A46F76420E72}">
      <dgm:prSet/>
      <dgm:spPr/>
      <dgm:t>
        <a:bodyPr/>
        <a:lstStyle/>
        <a:p>
          <a:endParaRPr lang="en-US"/>
        </a:p>
      </dgm:t>
    </dgm:pt>
    <dgm:pt modelId="{11FF1FC4-BC19-3145-8917-A4AB74680CAE}" type="sibTrans" cxnId="{85EACE0A-DA64-D146-9D0A-A46F76420E72}">
      <dgm:prSet/>
      <dgm:spPr/>
      <dgm:t>
        <a:bodyPr/>
        <a:lstStyle/>
        <a:p>
          <a:endParaRPr lang="en-US"/>
        </a:p>
      </dgm:t>
    </dgm:pt>
    <dgm:pt modelId="{CA0E32DD-B4E4-6549-A607-3FB840F498C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State waters (</a:t>
          </a:r>
          <a:r>
            <a:rPr lang="en-US" dirty="0" err="1"/>
            <a:t>mt</a:t>
          </a:r>
          <a:r>
            <a:rPr lang="en-US" dirty="0"/>
            <a:t>)</a:t>
          </a:r>
        </a:p>
      </dgm:t>
    </dgm:pt>
    <dgm:pt modelId="{610B9B14-382A-3249-B3B8-4E7FE0B05C54}" type="parTrans" cxnId="{B763AA88-0CF7-E24D-9616-9C2F096854F8}">
      <dgm:prSet/>
      <dgm:spPr/>
      <dgm:t>
        <a:bodyPr/>
        <a:lstStyle/>
        <a:p>
          <a:endParaRPr lang="en-US"/>
        </a:p>
      </dgm:t>
    </dgm:pt>
    <dgm:pt modelId="{B3DF6390-11CC-ED4A-BF03-92928AAB56D5}" type="sibTrans" cxnId="{B763AA88-0CF7-E24D-9616-9C2F096854F8}">
      <dgm:prSet/>
      <dgm:spPr/>
      <dgm:t>
        <a:bodyPr/>
        <a:lstStyle/>
        <a:p>
          <a:endParaRPr lang="en-US"/>
        </a:p>
      </dgm:t>
    </dgm:pt>
    <dgm:pt modelId="{4C52F84C-2D6B-F147-BADF-E73B59569F6B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Other groundfish fisheries (</a:t>
          </a:r>
          <a:r>
            <a:rPr lang="en-US" dirty="0" err="1"/>
            <a:t>mt</a:t>
          </a:r>
          <a:r>
            <a:rPr lang="en-US" dirty="0"/>
            <a:t>)</a:t>
          </a:r>
        </a:p>
      </dgm:t>
    </dgm:pt>
    <dgm:pt modelId="{ACF1A7D2-8C4B-8A44-A43A-D95B32E3EE6B}" type="parTrans" cxnId="{FEE0CB38-7142-2048-BA64-EC91386930B9}">
      <dgm:prSet/>
      <dgm:spPr/>
      <dgm:t>
        <a:bodyPr/>
        <a:lstStyle/>
        <a:p>
          <a:endParaRPr lang="en-US"/>
        </a:p>
      </dgm:t>
    </dgm:pt>
    <dgm:pt modelId="{1A644340-E3B2-554B-BD92-5BFAD3774679}" type="sibTrans" cxnId="{FEE0CB38-7142-2048-BA64-EC91386930B9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/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BE890467-6F7F-7F4A-A718-1E1B006B67C0}" type="pres">
      <dgm:prSet presAssocID="{239B580B-12B4-5748-BB60-D52892FA46A5}" presName="Name37" presStyleLbl="parChTrans1D2" presStyleIdx="0" presStyleCnt="2"/>
      <dgm:spPr/>
    </dgm:pt>
    <dgm:pt modelId="{338D826E-16A4-E149-8397-2B04866A2FC9}" type="pres">
      <dgm:prSet presAssocID="{D3B5B48D-5A6E-C14E-8B64-42FB286A0B82}" presName="hierRoot2" presStyleCnt="0">
        <dgm:presLayoutVars>
          <dgm:hierBranch val="init"/>
        </dgm:presLayoutVars>
      </dgm:prSet>
      <dgm:spPr/>
    </dgm:pt>
    <dgm:pt modelId="{ECF43656-BE88-AE43-8999-7550E9264876}" type="pres">
      <dgm:prSet presAssocID="{D3B5B48D-5A6E-C14E-8B64-42FB286A0B82}" presName="rootComposite" presStyleCnt="0"/>
      <dgm:spPr/>
    </dgm:pt>
    <dgm:pt modelId="{F41C9123-06F9-A345-A798-E78D760B0494}" type="pres">
      <dgm:prSet presAssocID="{D3B5B48D-5A6E-C14E-8B64-42FB286A0B82}" presName="rootText" presStyleLbl="node2" presStyleIdx="0" presStyleCnt="2">
        <dgm:presLayoutVars>
          <dgm:chPref val="3"/>
        </dgm:presLayoutVars>
      </dgm:prSet>
      <dgm:spPr/>
    </dgm:pt>
    <dgm:pt modelId="{0D82A1BD-C6C7-544C-A44C-2F9A50D75D29}" type="pres">
      <dgm:prSet presAssocID="{D3B5B48D-5A6E-C14E-8B64-42FB286A0B82}" presName="rootConnector" presStyleLbl="node2" presStyleIdx="0" presStyleCnt="2"/>
      <dgm:spPr/>
    </dgm:pt>
    <dgm:pt modelId="{C71F3678-35CA-F646-817A-4B90C3F9ADAB}" type="pres">
      <dgm:prSet presAssocID="{D3B5B48D-5A6E-C14E-8B64-42FB286A0B82}" presName="hierChild4" presStyleCnt="0"/>
      <dgm:spPr/>
    </dgm:pt>
    <dgm:pt modelId="{0C8776CA-BEF2-194F-9B50-9358ED1C2EE0}" type="pres">
      <dgm:prSet presAssocID="{F2A8DCEC-0103-144C-A768-F8D9D0213AC0}" presName="Name37" presStyleLbl="parChTrans1D3" presStyleIdx="0" presStyleCnt="4"/>
      <dgm:spPr/>
    </dgm:pt>
    <dgm:pt modelId="{20068C12-E508-3F48-AD18-0D0AC4C66407}" type="pres">
      <dgm:prSet presAssocID="{6F54C97E-08AA-B248-BF6C-FB4606C699D6}" presName="hierRoot2" presStyleCnt="0">
        <dgm:presLayoutVars>
          <dgm:hierBranch/>
        </dgm:presLayoutVars>
      </dgm:prSet>
      <dgm:spPr/>
    </dgm:pt>
    <dgm:pt modelId="{01F2AF3E-75E5-1944-907F-AA928FF4DCF0}" type="pres">
      <dgm:prSet presAssocID="{6F54C97E-08AA-B248-BF6C-FB4606C699D6}" presName="rootComposite" presStyleCnt="0"/>
      <dgm:spPr/>
    </dgm:pt>
    <dgm:pt modelId="{23FD856E-24DA-594F-8F1A-73BA7F5E3556}" type="pres">
      <dgm:prSet presAssocID="{6F54C97E-08AA-B248-BF6C-FB4606C699D6}" presName="rootText" presStyleLbl="node3" presStyleIdx="0" presStyleCnt="4">
        <dgm:presLayoutVars>
          <dgm:chPref val="3"/>
        </dgm:presLayoutVars>
      </dgm:prSet>
      <dgm:spPr/>
    </dgm:pt>
    <dgm:pt modelId="{07519CA2-7174-2C44-9593-21048F4A64C5}" type="pres">
      <dgm:prSet presAssocID="{6F54C97E-08AA-B248-BF6C-FB4606C699D6}" presName="rootConnector" presStyleLbl="node3" presStyleIdx="0" presStyleCnt="4"/>
      <dgm:spPr/>
    </dgm:pt>
    <dgm:pt modelId="{9A77E1C4-899C-CF40-87D8-53D47999B851}" type="pres">
      <dgm:prSet presAssocID="{6F54C97E-08AA-B248-BF6C-FB4606C699D6}" presName="hierChild4" presStyleCnt="0"/>
      <dgm:spPr/>
    </dgm:pt>
    <dgm:pt modelId="{0FCB0631-B72C-7245-9D1A-261286986C38}" type="pres">
      <dgm:prSet presAssocID="{127945C5-A596-CD4E-A8AF-8F8D1EAA4F32}" presName="Name35" presStyleLbl="parChTrans1D4" presStyleIdx="0" presStyleCnt="5"/>
      <dgm:spPr/>
    </dgm:pt>
    <dgm:pt modelId="{23BA8833-284E-1D47-B540-D4AC40B1D913}" type="pres">
      <dgm:prSet presAssocID="{142291E3-5773-4B4A-8C9C-97EE05E15818}" presName="hierRoot2" presStyleCnt="0">
        <dgm:presLayoutVars>
          <dgm:hierBranch val="init"/>
        </dgm:presLayoutVars>
      </dgm:prSet>
      <dgm:spPr/>
    </dgm:pt>
    <dgm:pt modelId="{13A03E40-F6DE-CF46-A8E0-A04F892BEA6C}" type="pres">
      <dgm:prSet presAssocID="{142291E3-5773-4B4A-8C9C-97EE05E15818}" presName="rootComposite" presStyleCnt="0"/>
      <dgm:spPr/>
    </dgm:pt>
    <dgm:pt modelId="{3DF3F3FA-C3D6-C94C-B8E3-9A9EBBA21279}" type="pres">
      <dgm:prSet presAssocID="{142291E3-5773-4B4A-8C9C-97EE05E15818}" presName="rootText" presStyleLbl="node4" presStyleIdx="0" presStyleCnt="5">
        <dgm:presLayoutVars>
          <dgm:chPref val="3"/>
        </dgm:presLayoutVars>
      </dgm:prSet>
      <dgm:spPr/>
    </dgm:pt>
    <dgm:pt modelId="{78B8B690-98F4-6C4A-84D5-371F5F3C05FC}" type="pres">
      <dgm:prSet presAssocID="{142291E3-5773-4B4A-8C9C-97EE05E15818}" presName="rootConnector" presStyleLbl="node4" presStyleIdx="0" presStyleCnt="5"/>
      <dgm:spPr/>
    </dgm:pt>
    <dgm:pt modelId="{46385924-4FDE-8B40-B1C1-560174895D95}" type="pres">
      <dgm:prSet presAssocID="{142291E3-5773-4B4A-8C9C-97EE05E15818}" presName="hierChild4" presStyleCnt="0"/>
      <dgm:spPr/>
    </dgm:pt>
    <dgm:pt modelId="{7F896A41-074F-5D49-A43C-7FCF4BA8EE97}" type="pres">
      <dgm:prSet presAssocID="{63B7D690-5C97-AD47-9CBE-A3AF14B9F19B}" presName="Name37" presStyleLbl="parChTrans1D4" presStyleIdx="1" presStyleCnt="5"/>
      <dgm:spPr/>
    </dgm:pt>
    <dgm:pt modelId="{0BEEFF91-0FE3-5943-8C80-AEBF16D20FA0}" type="pres">
      <dgm:prSet presAssocID="{5D228318-4F8B-BD4C-AC38-137A4E862755}" presName="hierRoot2" presStyleCnt="0">
        <dgm:presLayoutVars>
          <dgm:hierBranch val="init"/>
        </dgm:presLayoutVars>
      </dgm:prSet>
      <dgm:spPr/>
    </dgm:pt>
    <dgm:pt modelId="{9974989A-0593-E746-BE8D-A2FC15449973}" type="pres">
      <dgm:prSet presAssocID="{5D228318-4F8B-BD4C-AC38-137A4E862755}" presName="rootComposite" presStyleCnt="0"/>
      <dgm:spPr/>
    </dgm:pt>
    <dgm:pt modelId="{FB375E4A-4CE4-1A42-AB42-B37AA1BD352A}" type="pres">
      <dgm:prSet presAssocID="{5D228318-4F8B-BD4C-AC38-137A4E862755}" presName="rootText" presStyleLbl="node4" presStyleIdx="1" presStyleCnt="5">
        <dgm:presLayoutVars>
          <dgm:chPref val="3"/>
        </dgm:presLayoutVars>
      </dgm:prSet>
      <dgm:spPr/>
    </dgm:pt>
    <dgm:pt modelId="{0E492656-C8D7-0342-BDED-B376DB24C78E}" type="pres">
      <dgm:prSet presAssocID="{5D228318-4F8B-BD4C-AC38-137A4E862755}" presName="rootConnector" presStyleLbl="node4" presStyleIdx="1" presStyleCnt="5"/>
      <dgm:spPr/>
    </dgm:pt>
    <dgm:pt modelId="{041D5A69-5E16-7246-886B-56B687927943}" type="pres">
      <dgm:prSet presAssocID="{5D228318-4F8B-BD4C-AC38-137A4E862755}" presName="hierChild4" presStyleCnt="0"/>
      <dgm:spPr/>
    </dgm:pt>
    <dgm:pt modelId="{9FADBA62-D86A-E544-B002-65B57BE4D17A}" type="pres">
      <dgm:prSet presAssocID="{5D228318-4F8B-BD4C-AC38-137A4E862755}" presName="hierChild5" presStyleCnt="0"/>
      <dgm:spPr/>
    </dgm:pt>
    <dgm:pt modelId="{DF1E0BD5-A92B-354E-8CA6-43E2474EF555}" type="pres">
      <dgm:prSet presAssocID="{827BC11D-BA41-C24C-B401-750A9033DB9F}" presName="Name37" presStyleLbl="parChTrans1D4" presStyleIdx="2" presStyleCnt="5"/>
      <dgm:spPr/>
    </dgm:pt>
    <dgm:pt modelId="{E6AE1C69-73EF-AC4A-BE62-58FB3D580807}" type="pres">
      <dgm:prSet presAssocID="{C69777F1-84C4-4446-9590-202DD71FAD84}" presName="hierRoot2" presStyleCnt="0">
        <dgm:presLayoutVars>
          <dgm:hierBranch val="init"/>
        </dgm:presLayoutVars>
      </dgm:prSet>
      <dgm:spPr/>
    </dgm:pt>
    <dgm:pt modelId="{46F782C0-425D-2741-BD33-E958F934010B}" type="pres">
      <dgm:prSet presAssocID="{C69777F1-84C4-4446-9590-202DD71FAD84}" presName="rootComposite" presStyleCnt="0"/>
      <dgm:spPr/>
    </dgm:pt>
    <dgm:pt modelId="{CF0A2FE0-C734-E04C-923B-03DF17E07AA8}" type="pres">
      <dgm:prSet presAssocID="{C69777F1-84C4-4446-9590-202DD71FAD84}" presName="rootText" presStyleLbl="node4" presStyleIdx="2" presStyleCnt="5">
        <dgm:presLayoutVars>
          <dgm:chPref val="3"/>
        </dgm:presLayoutVars>
      </dgm:prSet>
      <dgm:spPr/>
    </dgm:pt>
    <dgm:pt modelId="{0C3814A5-6E16-514A-9AED-BCC48627D263}" type="pres">
      <dgm:prSet presAssocID="{C69777F1-84C4-4446-9590-202DD71FAD84}" presName="rootConnector" presStyleLbl="node4" presStyleIdx="2" presStyleCnt="5"/>
      <dgm:spPr/>
    </dgm:pt>
    <dgm:pt modelId="{4A6931BF-D58C-8345-8269-8029B3814D75}" type="pres">
      <dgm:prSet presAssocID="{C69777F1-84C4-4446-9590-202DD71FAD84}" presName="hierChild4" presStyleCnt="0"/>
      <dgm:spPr/>
    </dgm:pt>
    <dgm:pt modelId="{55B3B881-E636-F640-9940-7137FC2069F9}" type="pres">
      <dgm:prSet presAssocID="{C69777F1-84C4-4446-9590-202DD71FAD84}" presName="hierChild5" presStyleCnt="0"/>
      <dgm:spPr/>
    </dgm:pt>
    <dgm:pt modelId="{25AE2168-E17C-B240-A308-D8218C8F34F4}" type="pres">
      <dgm:prSet presAssocID="{72C5A115-55E6-9246-AABD-98A05E459D1E}" presName="Name37" presStyleLbl="parChTrans1D4" presStyleIdx="3" presStyleCnt="5"/>
      <dgm:spPr/>
    </dgm:pt>
    <dgm:pt modelId="{20DD25C1-9236-0145-96DD-C3DA8D68ECFE}" type="pres">
      <dgm:prSet presAssocID="{B57C1CAD-612B-CA4A-BA26-62E0DF733EFF}" presName="hierRoot2" presStyleCnt="0">
        <dgm:presLayoutVars>
          <dgm:hierBranch val="init"/>
        </dgm:presLayoutVars>
      </dgm:prSet>
      <dgm:spPr/>
    </dgm:pt>
    <dgm:pt modelId="{CCA3681C-1F81-4F42-A9DC-B6D3EDB92793}" type="pres">
      <dgm:prSet presAssocID="{B57C1CAD-612B-CA4A-BA26-62E0DF733EFF}" presName="rootComposite" presStyleCnt="0"/>
      <dgm:spPr/>
    </dgm:pt>
    <dgm:pt modelId="{EE613BE1-F1FC-0845-8407-A321A46815CF}" type="pres">
      <dgm:prSet presAssocID="{B57C1CAD-612B-CA4A-BA26-62E0DF733EFF}" presName="rootText" presStyleLbl="node4" presStyleIdx="3" presStyleCnt="5">
        <dgm:presLayoutVars>
          <dgm:chPref val="3"/>
        </dgm:presLayoutVars>
      </dgm:prSet>
      <dgm:spPr/>
    </dgm:pt>
    <dgm:pt modelId="{3739177C-31AC-2D49-9C13-749BCE774E6D}" type="pres">
      <dgm:prSet presAssocID="{B57C1CAD-612B-CA4A-BA26-62E0DF733EFF}" presName="rootConnector" presStyleLbl="node4" presStyleIdx="3" presStyleCnt="5"/>
      <dgm:spPr/>
    </dgm:pt>
    <dgm:pt modelId="{7FEC9504-0B1E-8E44-AF4B-8068E02DA7E9}" type="pres">
      <dgm:prSet presAssocID="{B57C1CAD-612B-CA4A-BA26-62E0DF733EFF}" presName="hierChild4" presStyleCnt="0"/>
      <dgm:spPr/>
    </dgm:pt>
    <dgm:pt modelId="{58A3DF73-1F3C-6446-9601-8D7EE3FA90B8}" type="pres">
      <dgm:prSet presAssocID="{B57C1CAD-612B-CA4A-BA26-62E0DF733EFF}" presName="hierChild5" presStyleCnt="0"/>
      <dgm:spPr/>
    </dgm:pt>
    <dgm:pt modelId="{1B8374C7-4202-424A-AA8F-B1A0F80D83F5}" type="pres">
      <dgm:prSet presAssocID="{142291E3-5773-4B4A-8C9C-97EE05E15818}" presName="hierChild5" presStyleCnt="0"/>
      <dgm:spPr/>
    </dgm:pt>
    <dgm:pt modelId="{ED86F972-5627-E44E-8615-B8E12A69C5DF}" type="pres">
      <dgm:prSet presAssocID="{3ABB52FB-728B-8C41-BADE-09C07321E624}" presName="Name35" presStyleLbl="parChTrans1D4" presStyleIdx="4" presStyleCnt="5"/>
      <dgm:spPr/>
    </dgm:pt>
    <dgm:pt modelId="{B9205210-3D38-1E42-A632-B707ADD181BC}" type="pres">
      <dgm:prSet presAssocID="{B0935D3E-5DA2-7847-823C-3DE2EB3F7B7F}" presName="hierRoot2" presStyleCnt="0">
        <dgm:presLayoutVars>
          <dgm:hierBranch val="init"/>
        </dgm:presLayoutVars>
      </dgm:prSet>
      <dgm:spPr/>
    </dgm:pt>
    <dgm:pt modelId="{17CC4609-19D9-C04E-BB6E-C08478EA516A}" type="pres">
      <dgm:prSet presAssocID="{B0935D3E-5DA2-7847-823C-3DE2EB3F7B7F}" presName="rootComposite" presStyleCnt="0"/>
      <dgm:spPr/>
    </dgm:pt>
    <dgm:pt modelId="{4CC4B7B4-FB89-C942-A5C9-A6798D5E250D}" type="pres">
      <dgm:prSet presAssocID="{B0935D3E-5DA2-7847-823C-3DE2EB3F7B7F}" presName="rootText" presStyleLbl="node4" presStyleIdx="4" presStyleCnt="5">
        <dgm:presLayoutVars>
          <dgm:chPref val="3"/>
        </dgm:presLayoutVars>
      </dgm:prSet>
      <dgm:spPr/>
    </dgm:pt>
    <dgm:pt modelId="{0D7C642E-E69C-1240-A097-68B518F73148}" type="pres">
      <dgm:prSet presAssocID="{B0935D3E-5DA2-7847-823C-3DE2EB3F7B7F}" presName="rootConnector" presStyleLbl="node4" presStyleIdx="4" presStyleCnt="5"/>
      <dgm:spPr/>
    </dgm:pt>
    <dgm:pt modelId="{66BB8A9D-639F-E245-98D7-3477C64EFEB6}" type="pres">
      <dgm:prSet presAssocID="{B0935D3E-5DA2-7847-823C-3DE2EB3F7B7F}" presName="hierChild4" presStyleCnt="0"/>
      <dgm:spPr/>
    </dgm:pt>
    <dgm:pt modelId="{D34681D3-81EE-7F4F-AC74-7DFFD6813AA7}" type="pres">
      <dgm:prSet presAssocID="{B0935D3E-5DA2-7847-823C-3DE2EB3F7B7F}" presName="hierChild5" presStyleCnt="0"/>
      <dgm:spPr/>
    </dgm:pt>
    <dgm:pt modelId="{354C496A-FBC1-4A47-BBEE-C89E58FCD9E6}" type="pres">
      <dgm:prSet presAssocID="{6F54C97E-08AA-B248-BF6C-FB4606C699D6}" presName="hierChild5" presStyleCnt="0"/>
      <dgm:spPr/>
    </dgm:pt>
    <dgm:pt modelId="{1CE5A97F-BB8C-BA4F-8ADD-64C9E388E9DD}" type="pres">
      <dgm:prSet presAssocID="{4AB1EA94-45A1-CA4E-A4EA-7764F4B1168D}" presName="Name37" presStyleLbl="parChTrans1D3" presStyleIdx="1" presStyleCnt="4"/>
      <dgm:spPr/>
    </dgm:pt>
    <dgm:pt modelId="{DF15ACEE-4D00-954B-BF72-019605314BCC}" type="pres">
      <dgm:prSet presAssocID="{67B6C6E3-0108-854E-8468-545D83AA29FC}" presName="hierRoot2" presStyleCnt="0">
        <dgm:presLayoutVars>
          <dgm:hierBranch val="init"/>
        </dgm:presLayoutVars>
      </dgm:prSet>
      <dgm:spPr/>
    </dgm:pt>
    <dgm:pt modelId="{5BE4CC81-6CF4-8B41-80DF-6B573CBB079E}" type="pres">
      <dgm:prSet presAssocID="{67B6C6E3-0108-854E-8468-545D83AA29FC}" presName="rootComposite" presStyleCnt="0"/>
      <dgm:spPr/>
    </dgm:pt>
    <dgm:pt modelId="{107FC210-28AD-3C41-96F2-9CF49EFEF847}" type="pres">
      <dgm:prSet presAssocID="{67B6C6E3-0108-854E-8468-545D83AA29FC}" presName="rootText" presStyleLbl="node3" presStyleIdx="1" presStyleCnt="4">
        <dgm:presLayoutVars>
          <dgm:chPref val="3"/>
        </dgm:presLayoutVars>
      </dgm:prSet>
      <dgm:spPr/>
    </dgm:pt>
    <dgm:pt modelId="{4450E421-177F-5640-BB0C-56C385ECA659}" type="pres">
      <dgm:prSet presAssocID="{67B6C6E3-0108-854E-8468-545D83AA29FC}" presName="rootConnector" presStyleLbl="node3" presStyleIdx="1" presStyleCnt="4"/>
      <dgm:spPr/>
    </dgm:pt>
    <dgm:pt modelId="{C8878F3E-DC4F-C74F-9F12-104F5CEC28BA}" type="pres">
      <dgm:prSet presAssocID="{67B6C6E3-0108-854E-8468-545D83AA29FC}" presName="hierChild4" presStyleCnt="0"/>
      <dgm:spPr/>
    </dgm:pt>
    <dgm:pt modelId="{452B36D4-1AC0-9448-8653-66F2D00F745E}" type="pres">
      <dgm:prSet presAssocID="{67B6C6E3-0108-854E-8468-545D83AA29FC}" presName="hierChild5" presStyleCnt="0"/>
      <dgm:spPr/>
    </dgm:pt>
    <dgm:pt modelId="{87801AB2-C313-6247-A417-BA731C7E6F54}" type="pres">
      <dgm:prSet presAssocID="{D3B5B48D-5A6E-C14E-8B64-42FB286A0B82}" presName="hierChild5" presStyleCnt="0"/>
      <dgm:spPr/>
    </dgm:pt>
    <dgm:pt modelId="{69BA50CE-0452-AA45-849A-63BE7F6C99CB}" type="pres">
      <dgm:prSet presAssocID="{1A96B109-2951-6743-9231-8475BA8B1C52}" presName="Name37" presStyleLbl="parChTrans1D2" presStyleIdx="1" presStyleCnt="2"/>
      <dgm:spPr/>
    </dgm:pt>
    <dgm:pt modelId="{40087D93-A29D-F34A-ABBE-012C84BD3A5D}" type="pres">
      <dgm:prSet presAssocID="{526FEB96-9BB5-DD4A-927C-235398F51FB0}" presName="hierRoot2" presStyleCnt="0">
        <dgm:presLayoutVars>
          <dgm:hierBranch val="init"/>
        </dgm:presLayoutVars>
      </dgm:prSet>
      <dgm:spPr/>
    </dgm:pt>
    <dgm:pt modelId="{F18C9005-CBE6-2149-B6DC-8CC3B659A68A}" type="pres">
      <dgm:prSet presAssocID="{526FEB96-9BB5-DD4A-927C-235398F51FB0}" presName="rootComposite" presStyleCnt="0"/>
      <dgm:spPr/>
    </dgm:pt>
    <dgm:pt modelId="{BE051D7C-7ADD-0944-B559-FD681D91372A}" type="pres">
      <dgm:prSet presAssocID="{526FEB96-9BB5-DD4A-927C-235398F51FB0}" presName="rootText" presStyleLbl="node2" presStyleIdx="1" presStyleCnt="2">
        <dgm:presLayoutVars>
          <dgm:chPref val="3"/>
        </dgm:presLayoutVars>
      </dgm:prSet>
      <dgm:spPr/>
    </dgm:pt>
    <dgm:pt modelId="{D1A2B007-1F44-BB48-9A75-63F9C8A8D066}" type="pres">
      <dgm:prSet presAssocID="{526FEB96-9BB5-DD4A-927C-235398F51FB0}" presName="rootConnector" presStyleLbl="node2" presStyleIdx="1" presStyleCnt="2"/>
      <dgm:spPr/>
    </dgm:pt>
    <dgm:pt modelId="{BD43058A-108C-D84E-9AD2-188AD05713C3}" type="pres">
      <dgm:prSet presAssocID="{526FEB96-9BB5-DD4A-927C-235398F51FB0}" presName="hierChild4" presStyleCnt="0"/>
      <dgm:spPr/>
    </dgm:pt>
    <dgm:pt modelId="{8EC65766-566D-8A4C-B219-01044C4A127D}" type="pres">
      <dgm:prSet presAssocID="{610B9B14-382A-3249-B3B8-4E7FE0B05C54}" presName="Name37" presStyleLbl="parChTrans1D3" presStyleIdx="2" presStyleCnt="4"/>
      <dgm:spPr/>
    </dgm:pt>
    <dgm:pt modelId="{72FD5FC9-59AF-D94A-BA7E-911A664207ED}" type="pres">
      <dgm:prSet presAssocID="{CA0E32DD-B4E4-6549-A607-3FB840F498CF}" presName="hierRoot2" presStyleCnt="0">
        <dgm:presLayoutVars>
          <dgm:hierBranch val="init"/>
        </dgm:presLayoutVars>
      </dgm:prSet>
      <dgm:spPr/>
    </dgm:pt>
    <dgm:pt modelId="{FDD64BA8-9BB4-684C-B431-C3086F9369F5}" type="pres">
      <dgm:prSet presAssocID="{CA0E32DD-B4E4-6549-A607-3FB840F498CF}" presName="rootComposite" presStyleCnt="0"/>
      <dgm:spPr/>
    </dgm:pt>
    <dgm:pt modelId="{6576FA6C-75C6-5442-978D-E46AFE402A98}" type="pres">
      <dgm:prSet presAssocID="{CA0E32DD-B4E4-6549-A607-3FB840F498CF}" presName="rootText" presStyleLbl="node3" presStyleIdx="2" presStyleCnt="4">
        <dgm:presLayoutVars>
          <dgm:chPref val="3"/>
        </dgm:presLayoutVars>
      </dgm:prSet>
      <dgm:spPr/>
    </dgm:pt>
    <dgm:pt modelId="{9479602C-D4C8-014C-BC04-CE93EA3B5D6F}" type="pres">
      <dgm:prSet presAssocID="{CA0E32DD-B4E4-6549-A607-3FB840F498CF}" presName="rootConnector" presStyleLbl="node3" presStyleIdx="2" presStyleCnt="4"/>
      <dgm:spPr/>
    </dgm:pt>
    <dgm:pt modelId="{2C9EC51F-DD0F-C741-AEEE-874056494B85}" type="pres">
      <dgm:prSet presAssocID="{CA0E32DD-B4E4-6549-A607-3FB840F498CF}" presName="hierChild4" presStyleCnt="0"/>
      <dgm:spPr/>
    </dgm:pt>
    <dgm:pt modelId="{AE73CBDA-5E57-B644-B537-DC529AE512FB}" type="pres">
      <dgm:prSet presAssocID="{CA0E32DD-B4E4-6549-A607-3FB840F498CF}" presName="hierChild5" presStyleCnt="0"/>
      <dgm:spPr/>
    </dgm:pt>
    <dgm:pt modelId="{B9AF0CF3-BA88-024B-B118-5882C0666605}" type="pres">
      <dgm:prSet presAssocID="{ACF1A7D2-8C4B-8A44-A43A-D95B32E3EE6B}" presName="Name37" presStyleLbl="parChTrans1D3" presStyleIdx="3" presStyleCnt="4"/>
      <dgm:spPr/>
    </dgm:pt>
    <dgm:pt modelId="{8FCE266F-F9CF-8F49-A1FA-DD1D86EF9B67}" type="pres">
      <dgm:prSet presAssocID="{4C52F84C-2D6B-F147-BADF-E73B59569F6B}" presName="hierRoot2" presStyleCnt="0">
        <dgm:presLayoutVars>
          <dgm:hierBranch val="init"/>
        </dgm:presLayoutVars>
      </dgm:prSet>
      <dgm:spPr/>
    </dgm:pt>
    <dgm:pt modelId="{402E1807-7B60-A844-9229-4F3FFDEA7C1F}" type="pres">
      <dgm:prSet presAssocID="{4C52F84C-2D6B-F147-BADF-E73B59569F6B}" presName="rootComposite" presStyleCnt="0"/>
      <dgm:spPr/>
    </dgm:pt>
    <dgm:pt modelId="{0AA50F8A-277E-884C-AA86-5E184A49415E}" type="pres">
      <dgm:prSet presAssocID="{4C52F84C-2D6B-F147-BADF-E73B59569F6B}" presName="rootText" presStyleLbl="node3" presStyleIdx="3" presStyleCnt="4">
        <dgm:presLayoutVars>
          <dgm:chPref val="3"/>
        </dgm:presLayoutVars>
      </dgm:prSet>
      <dgm:spPr/>
    </dgm:pt>
    <dgm:pt modelId="{5782DFF2-D06F-084F-90B1-7D07E2FD2AB2}" type="pres">
      <dgm:prSet presAssocID="{4C52F84C-2D6B-F147-BADF-E73B59569F6B}" presName="rootConnector" presStyleLbl="node3" presStyleIdx="3" presStyleCnt="4"/>
      <dgm:spPr/>
    </dgm:pt>
    <dgm:pt modelId="{D75CEC21-6AA5-3A44-9FD0-49566589EDC6}" type="pres">
      <dgm:prSet presAssocID="{4C52F84C-2D6B-F147-BADF-E73B59569F6B}" presName="hierChild4" presStyleCnt="0"/>
      <dgm:spPr/>
    </dgm:pt>
    <dgm:pt modelId="{41DF3053-ED5C-C040-B5A4-F114C1020FBD}" type="pres">
      <dgm:prSet presAssocID="{4C52F84C-2D6B-F147-BADF-E73B59569F6B}" presName="hierChild5" presStyleCnt="0"/>
      <dgm:spPr/>
    </dgm:pt>
    <dgm:pt modelId="{A7FDBAB5-B1C8-864A-B012-826D5FF23BCC}" type="pres">
      <dgm:prSet presAssocID="{526FEB96-9BB5-DD4A-927C-235398F51FB0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87C69302-398F-A24F-A8A6-CCD943E21141}" type="presOf" srcId="{6B14F5E8-1B76-F64B-B48C-E9DF9EE5985A}" destId="{5CAD9050-0AC8-6546-9FFD-D41BB7CFF330}" srcOrd="1" destOrd="0" presId="urn:microsoft.com/office/officeart/2005/8/layout/orgChart1"/>
    <dgm:cxn modelId="{85EACE0A-DA64-D146-9D0A-A46F76420E72}" srcId="{6B14F5E8-1B76-F64B-B48C-E9DF9EE5985A}" destId="{526FEB96-9BB5-DD4A-927C-235398F51FB0}" srcOrd="1" destOrd="0" parTransId="{1A96B109-2951-6743-9231-8475BA8B1C52}" sibTransId="{11FF1FC4-BC19-3145-8917-A4AB74680CAE}"/>
    <dgm:cxn modelId="{BDE00D10-8122-2C4F-B9FE-88CE4911AB7F}" type="presOf" srcId="{142291E3-5773-4B4A-8C9C-97EE05E15818}" destId="{78B8B690-98F4-6C4A-84D5-371F5F3C05FC}" srcOrd="1" destOrd="0" presId="urn:microsoft.com/office/officeart/2005/8/layout/orgChart1"/>
    <dgm:cxn modelId="{0FCC3D10-E51F-7B42-8CD6-53519171B6A0}" type="presOf" srcId="{239B580B-12B4-5748-BB60-D52892FA46A5}" destId="{BE890467-6F7F-7F4A-A718-1E1B006B67C0}" srcOrd="0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F79D7920-C70A-CB48-9EB7-2742C2DCAEE4}" type="presOf" srcId="{F2A8DCEC-0103-144C-A768-F8D9D0213AC0}" destId="{0C8776CA-BEF2-194F-9B50-9358ED1C2EE0}" srcOrd="0" destOrd="0" presId="urn:microsoft.com/office/officeart/2005/8/layout/orgChart1"/>
    <dgm:cxn modelId="{FCA37422-6215-E848-B22F-84482D6BEB6B}" type="presOf" srcId="{6B14F5E8-1B76-F64B-B48C-E9DF9EE5985A}" destId="{C7B06AA6-A22D-5D46-8A25-C9F1F2BD8CC8}" srcOrd="0" destOrd="0" presId="urn:microsoft.com/office/officeart/2005/8/layout/orgChart1"/>
    <dgm:cxn modelId="{518B5225-B30A-F148-8F3A-BD3946BD1C49}" srcId="{6F54C97E-08AA-B248-BF6C-FB4606C699D6}" destId="{B0935D3E-5DA2-7847-823C-3DE2EB3F7B7F}" srcOrd="1" destOrd="0" parTransId="{3ABB52FB-728B-8C41-BADE-09C07321E624}" sibTransId="{8ED585E0-20A5-B849-88D6-95A7D70F6E1A}"/>
    <dgm:cxn modelId="{77B67437-61D5-7947-BAC4-806E3B433275}" type="presOf" srcId="{CA0E32DD-B4E4-6549-A607-3FB840F498CF}" destId="{9479602C-D4C8-014C-BC04-CE93EA3B5D6F}" srcOrd="1" destOrd="0" presId="urn:microsoft.com/office/officeart/2005/8/layout/orgChart1"/>
    <dgm:cxn modelId="{E9CE7837-0F6B-0D44-9195-005E6A6C8B8C}" type="presOf" srcId="{127945C5-A596-CD4E-A8AF-8F8D1EAA4F32}" destId="{0FCB0631-B72C-7245-9D1A-261286986C38}" srcOrd="0" destOrd="0" presId="urn:microsoft.com/office/officeart/2005/8/layout/orgChart1"/>
    <dgm:cxn modelId="{FEE0CB38-7142-2048-BA64-EC91386930B9}" srcId="{526FEB96-9BB5-DD4A-927C-235398F51FB0}" destId="{4C52F84C-2D6B-F147-BADF-E73B59569F6B}" srcOrd="1" destOrd="0" parTransId="{ACF1A7D2-8C4B-8A44-A43A-D95B32E3EE6B}" sibTransId="{1A644340-E3B2-554B-BD92-5BFAD3774679}"/>
    <dgm:cxn modelId="{65C71A39-3B83-5748-B8E2-A2B65ED51A30}" type="presOf" srcId="{D3B5B48D-5A6E-C14E-8B64-42FB286A0B82}" destId="{F41C9123-06F9-A345-A798-E78D760B0494}" srcOrd="0" destOrd="0" presId="urn:microsoft.com/office/officeart/2005/8/layout/orgChart1"/>
    <dgm:cxn modelId="{E7359B3A-90C8-604E-B5B7-8364E26570A5}" type="presOf" srcId="{526FEB96-9BB5-DD4A-927C-235398F51FB0}" destId="{D1A2B007-1F44-BB48-9A75-63F9C8A8D066}" srcOrd="1" destOrd="0" presId="urn:microsoft.com/office/officeart/2005/8/layout/orgChart1"/>
    <dgm:cxn modelId="{BF2FCE3A-93F6-1E42-84A5-5593C25CDDD6}" type="presOf" srcId="{D3B5B48D-5A6E-C14E-8B64-42FB286A0B82}" destId="{0D82A1BD-C6C7-544C-A44C-2F9A50D75D29}" srcOrd="1" destOrd="0" presId="urn:microsoft.com/office/officeart/2005/8/layout/orgChart1"/>
    <dgm:cxn modelId="{4340433B-2666-D847-9F30-74064892450D}" type="presOf" srcId="{CA0E32DD-B4E4-6549-A607-3FB840F498CF}" destId="{6576FA6C-75C6-5442-978D-E46AFE402A98}" srcOrd="0" destOrd="0" presId="urn:microsoft.com/office/officeart/2005/8/layout/orgChart1"/>
    <dgm:cxn modelId="{05CFE43B-E56E-B441-865B-D3FDA0B9F612}" type="presOf" srcId="{610B9B14-382A-3249-B3B8-4E7FE0B05C54}" destId="{8EC65766-566D-8A4C-B219-01044C4A127D}" srcOrd="0" destOrd="0" presId="urn:microsoft.com/office/officeart/2005/8/layout/orgChart1"/>
    <dgm:cxn modelId="{E0F2C642-723E-C94A-A071-06CB7425AABF}" srcId="{142291E3-5773-4B4A-8C9C-97EE05E15818}" destId="{5D228318-4F8B-BD4C-AC38-137A4E862755}" srcOrd="0" destOrd="0" parTransId="{63B7D690-5C97-AD47-9CBE-A3AF14B9F19B}" sibTransId="{BB3589C4-DEBA-364A-B791-D3321C3F2A3B}"/>
    <dgm:cxn modelId="{7815AF4A-6AF0-9546-9E49-2913DF2D558E}" srcId="{6B14F5E8-1B76-F64B-B48C-E9DF9EE5985A}" destId="{D3B5B48D-5A6E-C14E-8B64-42FB286A0B82}" srcOrd="0" destOrd="0" parTransId="{239B580B-12B4-5748-BB60-D52892FA46A5}" sibTransId="{E7C8F4A6-0093-B245-9BB3-73A43776CD0F}"/>
    <dgm:cxn modelId="{6C15204C-C550-914B-AB64-A4DF928A4459}" type="presOf" srcId="{4AB1EA94-45A1-CA4E-A4EA-7764F4B1168D}" destId="{1CE5A97F-BB8C-BA4F-8ADD-64C9E388E9DD}" srcOrd="0" destOrd="0" presId="urn:microsoft.com/office/officeart/2005/8/layout/orgChart1"/>
    <dgm:cxn modelId="{953BE555-517B-ED42-BC79-8882B889EC59}" type="presOf" srcId="{3ABB52FB-728B-8C41-BADE-09C07321E624}" destId="{ED86F972-5627-E44E-8615-B8E12A69C5DF}" srcOrd="0" destOrd="0" presId="urn:microsoft.com/office/officeart/2005/8/layout/orgChart1"/>
    <dgm:cxn modelId="{3411285B-D350-F346-9862-7C7BCA613BA6}" type="presOf" srcId="{C69777F1-84C4-4446-9590-202DD71FAD84}" destId="{CF0A2FE0-C734-E04C-923B-03DF17E07AA8}" srcOrd="0" destOrd="0" presId="urn:microsoft.com/office/officeart/2005/8/layout/orgChart1"/>
    <dgm:cxn modelId="{19E2AF5E-31E1-104C-B68E-BF9F58359138}" type="presOf" srcId="{5D228318-4F8B-BD4C-AC38-137A4E862755}" destId="{0E492656-C8D7-0342-BDED-B376DB24C78E}" srcOrd="1" destOrd="0" presId="urn:microsoft.com/office/officeart/2005/8/layout/orgChart1"/>
    <dgm:cxn modelId="{BE248760-CAE5-B841-ADCF-994C45DC9EE2}" type="presOf" srcId="{63B7D690-5C97-AD47-9CBE-A3AF14B9F19B}" destId="{7F896A41-074F-5D49-A43C-7FCF4BA8EE97}" srcOrd="0" destOrd="0" presId="urn:microsoft.com/office/officeart/2005/8/layout/orgChart1"/>
    <dgm:cxn modelId="{94ED0764-F27B-DD45-BCE1-F31FEB302877}" type="presOf" srcId="{B0935D3E-5DA2-7847-823C-3DE2EB3F7B7F}" destId="{0D7C642E-E69C-1240-A097-68B518F73148}" srcOrd="1" destOrd="0" presId="urn:microsoft.com/office/officeart/2005/8/layout/orgChart1"/>
    <dgm:cxn modelId="{129D0D78-AA9E-7646-BD1A-BA475D7C6C30}" srcId="{D3B5B48D-5A6E-C14E-8B64-42FB286A0B82}" destId="{6F54C97E-08AA-B248-BF6C-FB4606C699D6}" srcOrd="0" destOrd="0" parTransId="{F2A8DCEC-0103-144C-A768-F8D9D0213AC0}" sibTransId="{71CAEA8C-0D5C-904A-875D-DD4DD4E3AE19}"/>
    <dgm:cxn modelId="{25AF057A-D7C9-1948-91F8-BB18574F21C7}" type="presOf" srcId="{B57C1CAD-612B-CA4A-BA26-62E0DF733EFF}" destId="{3739177C-31AC-2D49-9C13-749BCE774E6D}" srcOrd="1" destOrd="0" presId="urn:microsoft.com/office/officeart/2005/8/layout/orgChart1"/>
    <dgm:cxn modelId="{490CB07E-47D3-1040-B662-47ED023CEABF}" type="presOf" srcId="{1A96B109-2951-6743-9231-8475BA8B1C52}" destId="{69BA50CE-0452-AA45-849A-63BE7F6C99CB}" srcOrd="0" destOrd="0" presId="urn:microsoft.com/office/officeart/2005/8/layout/orgChart1"/>
    <dgm:cxn modelId="{ECCA4380-9E57-E74E-ABA0-0BACB6A31967}" type="presOf" srcId="{67B6C6E3-0108-854E-8468-545D83AA29FC}" destId="{107FC210-28AD-3C41-96F2-9CF49EFEF847}" srcOrd="0" destOrd="0" presId="urn:microsoft.com/office/officeart/2005/8/layout/orgChart1"/>
    <dgm:cxn modelId="{BDC54982-4A5D-2845-8507-84FD8CAE699D}" srcId="{6F54C97E-08AA-B248-BF6C-FB4606C699D6}" destId="{142291E3-5773-4B4A-8C9C-97EE05E15818}" srcOrd="0" destOrd="0" parTransId="{127945C5-A596-CD4E-A8AF-8F8D1EAA4F32}" sibTransId="{18594CBC-168E-A548-9519-E9EB926A2E01}"/>
    <dgm:cxn modelId="{D84B0084-5DF5-C64A-8DF3-DB7B06E85470}" type="presOf" srcId="{6F54C97E-08AA-B248-BF6C-FB4606C699D6}" destId="{07519CA2-7174-2C44-9593-21048F4A64C5}" srcOrd="1" destOrd="0" presId="urn:microsoft.com/office/officeart/2005/8/layout/orgChart1"/>
    <dgm:cxn modelId="{65812B84-8A47-8849-82C6-E9840D714894}" srcId="{142291E3-5773-4B4A-8C9C-97EE05E15818}" destId="{B57C1CAD-612B-CA4A-BA26-62E0DF733EFF}" srcOrd="2" destOrd="0" parTransId="{72C5A115-55E6-9246-AABD-98A05E459D1E}" sibTransId="{A4D2CE9D-E8EF-0341-8B2D-838CF0684F25}"/>
    <dgm:cxn modelId="{B763AA88-0CF7-E24D-9616-9C2F096854F8}" srcId="{526FEB96-9BB5-DD4A-927C-235398F51FB0}" destId="{CA0E32DD-B4E4-6549-A607-3FB840F498CF}" srcOrd="0" destOrd="0" parTransId="{610B9B14-382A-3249-B3B8-4E7FE0B05C54}" sibTransId="{B3DF6390-11CC-ED4A-BF03-92928AAB56D5}"/>
    <dgm:cxn modelId="{B3DFAC8B-4B31-E047-B405-FF8F51AF3215}" type="presOf" srcId="{72C5A115-55E6-9246-AABD-98A05E459D1E}" destId="{25AE2168-E17C-B240-A308-D8218C8F34F4}" srcOrd="0" destOrd="0" presId="urn:microsoft.com/office/officeart/2005/8/layout/orgChart1"/>
    <dgm:cxn modelId="{27F64CA7-2E79-6A46-8CC9-25104181D3DF}" type="presOf" srcId="{142291E3-5773-4B4A-8C9C-97EE05E15818}" destId="{3DF3F3FA-C3D6-C94C-B8E3-9A9EBBA21279}" srcOrd="0" destOrd="0" presId="urn:microsoft.com/office/officeart/2005/8/layout/orgChart1"/>
    <dgm:cxn modelId="{0412A5A8-2C69-D647-B61E-3ABB61043DC9}" type="presOf" srcId="{B0935D3E-5DA2-7847-823C-3DE2EB3F7B7F}" destId="{4CC4B7B4-FB89-C942-A5C9-A6798D5E250D}" srcOrd="0" destOrd="0" presId="urn:microsoft.com/office/officeart/2005/8/layout/orgChart1"/>
    <dgm:cxn modelId="{C51DEAA9-7450-0640-980A-BA30902BED09}" type="presOf" srcId="{ACF1A7D2-8C4B-8A44-A43A-D95B32E3EE6B}" destId="{B9AF0CF3-BA88-024B-B118-5882C0666605}" srcOrd="0" destOrd="0" presId="urn:microsoft.com/office/officeart/2005/8/layout/orgChart1"/>
    <dgm:cxn modelId="{744A3CB1-4B1A-E040-9B09-F2D0E366A878}" type="presOf" srcId="{4C52F84C-2D6B-F147-BADF-E73B59569F6B}" destId="{5782DFF2-D06F-084F-90B1-7D07E2FD2AB2}" srcOrd="1" destOrd="0" presId="urn:microsoft.com/office/officeart/2005/8/layout/orgChart1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B03574B6-13DB-CF40-9BB0-3BCD129637F5}" type="presOf" srcId="{67B6C6E3-0108-854E-8468-545D83AA29FC}" destId="{4450E421-177F-5640-BB0C-56C385ECA659}" srcOrd="1" destOrd="0" presId="urn:microsoft.com/office/officeart/2005/8/layout/orgChart1"/>
    <dgm:cxn modelId="{51D4A5B9-12CB-D24E-B4C5-8470C71ED9D8}" srcId="{D3B5B48D-5A6E-C14E-8B64-42FB286A0B82}" destId="{67B6C6E3-0108-854E-8468-545D83AA29FC}" srcOrd="1" destOrd="0" parTransId="{4AB1EA94-45A1-CA4E-A4EA-7764F4B1168D}" sibTransId="{23F0EF6E-2CC2-4445-906C-8C5D292D2E2C}"/>
    <dgm:cxn modelId="{D97C7EC9-DE6D-8F46-B1BC-030688DD24F2}" type="presOf" srcId="{5D228318-4F8B-BD4C-AC38-137A4E862755}" destId="{FB375E4A-4CE4-1A42-AB42-B37AA1BD352A}" srcOrd="0" destOrd="0" presId="urn:microsoft.com/office/officeart/2005/8/layout/orgChart1"/>
    <dgm:cxn modelId="{D26DF5CE-25AF-C845-8256-CC9DECA1BD02}" type="presOf" srcId="{526FEB96-9BB5-DD4A-927C-235398F51FB0}" destId="{BE051D7C-7ADD-0944-B559-FD681D91372A}" srcOrd="0" destOrd="0" presId="urn:microsoft.com/office/officeart/2005/8/layout/orgChart1"/>
    <dgm:cxn modelId="{4AEB33D5-ED04-0B4B-84EC-236462138550}" type="presOf" srcId="{6F54C97E-08AA-B248-BF6C-FB4606C699D6}" destId="{23FD856E-24DA-594F-8F1A-73BA7F5E3556}" srcOrd="0" destOrd="0" presId="urn:microsoft.com/office/officeart/2005/8/layout/orgChart1"/>
    <dgm:cxn modelId="{56BBC7DE-ACD9-2843-8A52-C80DD1527ABB}" type="presOf" srcId="{827BC11D-BA41-C24C-B401-750A9033DB9F}" destId="{DF1E0BD5-A92B-354E-8CA6-43E2474EF555}" srcOrd="0" destOrd="0" presId="urn:microsoft.com/office/officeart/2005/8/layout/orgChart1"/>
    <dgm:cxn modelId="{48A370E0-701A-F44F-A575-E9CA4E98F1B5}" type="presOf" srcId="{C69777F1-84C4-4446-9590-202DD71FAD84}" destId="{0C3814A5-6E16-514A-9AED-BCC48627D263}" srcOrd="1" destOrd="0" presId="urn:microsoft.com/office/officeart/2005/8/layout/orgChart1"/>
    <dgm:cxn modelId="{8D142CE5-4AEE-604A-8285-41F951635BD3}" srcId="{142291E3-5773-4B4A-8C9C-97EE05E15818}" destId="{C69777F1-84C4-4446-9590-202DD71FAD84}" srcOrd="1" destOrd="0" parTransId="{827BC11D-BA41-C24C-B401-750A9033DB9F}" sibTransId="{69A37D57-77AE-EA41-A6B2-8D30D6418DC0}"/>
    <dgm:cxn modelId="{905050F3-8DB2-1543-A6AC-2ECE23052B30}" type="presOf" srcId="{B57C1CAD-612B-CA4A-BA26-62E0DF733EFF}" destId="{EE613BE1-F1FC-0845-8407-A321A46815CF}" srcOrd="0" destOrd="0" presId="urn:microsoft.com/office/officeart/2005/8/layout/orgChart1"/>
    <dgm:cxn modelId="{B29DA4F9-F677-4545-B46E-08D87E117D0B}" type="presOf" srcId="{4C52F84C-2D6B-F147-BADF-E73B59569F6B}" destId="{0AA50F8A-277E-884C-AA86-5E184A49415E}" srcOrd="0" destOrd="0" presId="urn:microsoft.com/office/officeart/2005/8/layout/orgChart1"/>
    <dgm:cxn modelId="{86CA2933-685D-3448-A3BF-5780C00AC823}" type="presParOf" srcId="{0E073355-5881-914B-ADD3-B9610E04E926}" destId="{CDABBE82-C49F-2345-8F7F-1EC5413B308D}" srcOrd="0" destOrd="0" presId="urn:microsoft.com/office/officeart/2005/8/layout/orgChart1"/>
    <dgm:cxn modelId="{0D753AAC-92D2-3445-AF77-F07BF8D27C25}" type="presParOf" srcId="{CDABBE82-C49F-2345-8F7F-1EC5413B308D}" destId="{2444451E-1FC7-4344-8165-D373534CBD68}" srcOrd="0" destOrd="0" presId="urn:microsoft.com/office/officeart/2005/8/layout/orgChart1"/>
    <dgm:cxn modelId="{63383D42-C98D-E641-98DB-1078185F59F0}" type="presParOf" srcId="{2444451E-1FC7-4344-8165-D373534CBD68}" destId="{C7B06AA6-A22D-5D46-8A25-C9F1F2BD8CC8}" srcOrd="0" destOrd="0" presId="urn:microsoft.com/office/officeart/2005/8/layout/orgChart1"/>
    <dgm:cxn modelId="{145F1DA6-7E8D-E645-8426-DEC9F0F6362C}" type="presParOf" srcId="{2444451E-1FC7-4344-8165-D373534CBD68}" destId="{5CAD9050-0AC8-6546-9FFD-D41BB7CFF330}" srcOrd="1" destOrd="0" presId="urn:microsoft.com/office/officeart/2005/8/layout/orgChart1"/>
    <dgm:cxn modelId="{982E24A7-DF35-9748-8B86-CB8DBC7DD41A}" type="presParOf" srcId="{CDABBE82-C49F-2345-8F7F-1EC5413B308D}" destId="{EDAB0F77-CE69-D64C-889A-FB8B5E4E58B4}" srcOrd="1" destOrd="0" presId="urn:microsoft.com/office/officeart/2005/8/layout/orgChart1"/>
    <dgm:cxn modelId="{86BBCD10-AF3F-3C4A-A241-D51077D43C68}" type="presParOf" srcId="{EDAB0F77-CE69-D64C-889A-FB8B5E4E58B4}" destId="{BE890467-6F7F-7F4A-A718-1E1B006B67C0}" srcOrd="0" destOrd="0" presId="urn:microsoft.com/office/officeart/2005/8/layout/orgChart1"/>
    <dgm:cxn modelId="{4BCC549E-EA4E-C04D-AA2A-9304CBC70452}" type="presParOf" srcId="{EDAB0F77-CE69-D64C-889A-FB8B5E4E58B4}" destId="{338D826E-16A4-E149-8397-2B04866A2FC9}" srcOrd="1" destOrd="0" presId="urn:microsoft.com/office/officeart/2005/8/layout/orgChart1"/>
    <dgm:cxn modelId="{11729A78-D4CF-3A45-9746-B5467F85732E}" type="presParOf" srcId="{338D826E-16A4-E149-8397-2B04866A2FC9}" destId="{ECF43656-BE88-AE43-8999-7550E9264876}" srcOrd="0" destOrd="0" presId="urn:microsoft.com/office/officeart/2005/8/layout/orgChart1"/>
    <dgm:cxn modelId="{58BD7DA2-A270-D64A-82DA-931082F5E164}" type="presParOf" srcId="{ECF43656-BE88-AE43-8999-7550E9264876}" destId="{F41C9123-06F9-A345-A798-E78D760B0494}" srcOrd="0" destOrd="0" presId="urn:microsoft.com/office/officeart/2005/8/layout/orgChart1"/>
    <dgm:cxn modelId="{FC923D1A-7A81-DA4A-94A2-276532B3BD91}" type="presParOf" srcId="{ECF43656-BE88-AE43-8999-7550E9264876}" destId="{0D82A1BD-C6C7-544C-A44C-2F9A50D75D29}" srcOrd="1" destOrd="0" presId="urn:microsoft.com/office/officeart/2005/8/layout/orgChart1"/>
    <dgm:cxn modelId="{C2C6C685-4A0C-1747-B92C-FFDCE8586CD0}" type="presParOf" srcId="{338D826E-16A4-E149-8397-2B04866A2FC9}" destId="{C71F3678-35CA-F646-817A-4B90C3F9ADAB}" srcOrd="1" destOrd="0" presId="urn:microsoft.com/office/officeart/2005/8/layout/orgChart1"/>
    <dgm:cxn modelId="{31B6A1DB-7BB9-C048-82CD-5D4EDB6FFA16}" type="presParOf" srcId="{C71F3678-35CA-F646-817A-4B90C3F9ADAB}" destId="{0C8776CA-BEF2-194F-9B50-9358ED1C2EE0}" srcOrd="0" destOrd="0" presId="urn:microsoft.com/office/officeart/2005/8/layout/orgChart1"/>
    <dgm:cxn modelId="{1C3B9270-9878-3248-8205-538AC41E84D3}" type="presParOf" srcId="{C71F3678-35CA-F646-817A-4B90C3F9ADAB}" destId="{20068C12-E508-3F48-AD18-0D0AC4C66407}" srcOrd="1" destOrd="0" presId="urn:microsoft.com/office/officeart/2005/8/layout/orgChart1"/>
    <dgm:cxn modelId="{06551FA3-0507-414F-B03F-8C968003AC75}" type="presParOf" srcId="{20068C12-E508-3F48-AD18-0D0AC4C66407}" destId="{01F2AF3E-75E5-1944-907F-AA928FF4DCF0}" srcOrd="0" destOrd="0" presId="urn:microsoft.com/office/officeart/2005/8/layout/orgChart1"/>
    <dgm:cxn modelId="{1202ABDE-67A0-FB48-A7E1-570952FF4C15}" type="presParOf" srcId="{01F2AF3E-75E5-1944-907F-AA928FF4DCF0}" destId="{23FD856E-24DA-594F-8F1A-73BA7F5E3556}" srcOrd="0" destOrd="0" presId="urn:microsoft.com/office/officeart/2005/8/layout/orgChart1"/>
    <dgm:cxn modelId="{3EF2358E-A1AA-F842-A7E7-0F7C663C19D5}" type="presParOf" srcId="{01F2AF3E-75E5-1944-907F-AA928FF4DCF0}" destId="{07519CA2-7174-2C44-9593-21048F4A64C5}" srcOrd="1" destOrd="0" presId="urn:microsoft.com/office/officeart/2005/8/layout/orgChart1"/>
    <dgm:cxn modelId="{1B6BAB6D-0CE6-4040-A211-E8CF0EFD7EA1}" type="presParOf" srcId="{20068C12-E508-3F48-AD18-0D0AC4C66407}" destId="{9A77E1C4-899C-CF40-87D8-53D47999B851}" srcOrd="1" destOrd="0" presId="urn:microsoft.com/office/officeart/2005/8/layout/orgChart1"/>
    <dgm:cxn modelId="{66404FF0-DDA6-B04A-9108-DF11210495CB}" type="presParOf" srcId="{9A77E1C4-899C-CF40-87D8-53D47999B851}" destId="{0FCB0631-B72C-7245-9D1A-261286986C38}" srcOrd="0" destOrd="0" presId="urn:microsoft.com/office/officeart/2005/8/layout/orgChart1"/>
    <dgm:cxn modelId="{2ECEE087-C030-334B-8453-F1FBC71E5322}" type="presParOf" srcId="{9A77E1C4-899C-CF40-87D8-53D47999B851}" destId="{23BA8833-284E-1D47-B540-D4AC40B1D913}" srcOrd="1" destOrd="0" presId="urn:microsoft.com/office/officeart/2005/8/layout/orgChart1"/>
    <dgm:cxn modelId="{4356DDDB-928A-AC4C-99CC-49963E994B67}" type="presParOf" srcId="{23BA8833-284E-1D47-B540-D4AC40B1D913}" destId="{13A03E40-F6DE-CF46-A8E0-A04F892BEA6C}" srcOrd="0" destOrd="0" presId="urn:microsoft.com/office/officeart/2005/8/layout/orgChart1"/>
    <dgm:cxn modelId="{1C121583-9CD5-FA4C-BB00-40CBAC14B76D}" type="presParOf" srcId="{13A03E40-F6DE-CF46-A8E0-A04F892BEA6C}" destId="{3DF3F3FA-C3D6-C94C-B8E3-9A9EBBA21279}" srcOrd="0" destOrd="0" presId="urn:microsoft.com/office/officeart/2005/8/layout/orgChart1"/>
    <dgm:cxn modelId="{A88ABDD9-2D9D-F247-B2B5-82CE49302FB7}" type="presParOf" srcId="{13A03E40-F6DE-CF46-A8E0-A04F892BEA6C}" destId="{78B8B690-98F4-6C4A-84D5-371F5F3C05FC}" srcOrd="1" destOrd="0" presId="urn:microsoft.com/office/officeart/2005/8/layout/orgChart1"/>
    <dgm:cxn modelId="{F2608517-1BAE-9F45-972C-C6CB8146E88B}" type="presParOf" srcId="{23BA8833-284E-1D47-B540-D4AC40B1D913}" destId="{46385924-4FDE-8B40-B1C1-560174895D95}" srcOrd="1" destOrd="0" presId="urn:microsoft.com/office/officeart/2005/8/layout/orgChart1"/>
    <dgm:cxn modelId="{E2A01725-5BDB-8A40-BDF9-FA380A18BDA4}" type="presParOf" srcId="{46385924-4FDE-8B40-B1C1-560174895D95}" destId="{7F896A41-074F-5D49-A43C-7FCF4BA8EE97}" srcOrd="0" destOrd="0" presId="urn:microsoft.com/office/officeart/2005/8/layout/orgChart1"/>
    <dgm:cxn modelId="{52AD7457-E330-D94E-B66B-32E9F8592955}" type="presParOf" srcId="{46385924-4FDE-8B40-B1C1-560174895D95}" destId="{0BEEFF91-0FE3-5943-8C80-AEBF16D20FA0}" srcOrd="1" destOrd="0" presId="urn:microsoft.com/office/officeart/2005/8/layout/orgChart1"/>
    <dgm:cxn modelId="{F286638B-5D02-5346-9C48-C95B04646CD4}" type="presParOf" srcId="{0BEEFF91-0FE3-5943-8C80-AEBF16D20FA0}" destId="{9974989A-0593-E746-BE8D-A2FC15449973}" srcOrd="0" destOrd="0" presId="urn:microsoft.com/office/officeart/2005/8/layout/orgChart1"/>
    <dgm:cxn modelId="{E220F60F-7D02-7B47-A23C-2BA0309487E5}" type="presParOf" srcId="{9974989A-0593-E746-BE8D-A2FC15449973}" destId="{FB375E4A-4CE4-1A42-AB42-B37AA1BD352A}" srcOrd="0" destOrd="0" presId="urn:microsoft.com/office/officeart/2005/8/layout/orgChart1"/>
    <dgm:cxn modelId="{38C613EB-317E-0843-9D4F-40DF79015CEF}" type="presParOf" srcId="{9974989A-0593-E746-BE8D-A2FC15449973}" destId="{0E492656-C8D7-0342-BDED-B376DB24C78E}" srcOrd="1" destOrd="0" presId="urn:microsoft.com/office/officeart/2005/8/layout/orgChart1"/>
    <dgm:cxn modelId="{21B40A80-3248-634D-B932-556383AB6956}" type="presParOf" srcId="{0BEEFF91-0FE3-5943-8C80-AEBF16D20FA0}" destId="{041D5A69-5E16-7246-886B-56B687927943}" srcOrd="1" destOrd="0" presId="urn:microsoft.com/office/officeart/2005/8/layout/orgChart1"/>
    <dgm:cxn modelId="{A0A3A149-006F-EA42-86B7-6497E23D6A4D}" type="presParOf" srcId="{0BEEFF91-0FE3-5943-8C80-AEBF16D20FA0}" destId="{9FADBA62-D86A-E544-B002-65B57BE4D17A}" srcOrd="2" destOrd="0" presId="urn:microsoft.com/office/officeart/2005/8/layout/orgChart1"/>
    <dgm:cxn modelId="{0043DE76-9071-FA46-845F-70E5B034033C}" type="presParOf" srcId="{46385924-4FDE-8B40-B1C1-560174895D95}" destId="{DF1E0BD5-A92B-354E-8CA6-43E2474EF555}" srcOrd="2" destOrd="0" presId="urn:microsoft.com/office/officeart/2005/8/layout/orgChart1"/>
    <dgm:cxn modelId="{E45BE7F3-06AD-394E-B936-043D693EC655}" type="presParOf" srcId="{46385924-4FDE-8B40-B1C1-560174895D95}" destId="{E6AE1C69-73EF-AC4A-BE62-58FB3D580807}" srcOrd="3" destOrd="0" presId="urn:microsoft.com/office/officeart/2005/8/layout/orgChart1"/>
    <dgm:cxn modelId="{9C908C1B-FF23-EB48-85CD-78F25419A03F}" type="presParOf" srcId="{E6AE1C69-73EF-AC4A-BE62-58FB3D580807}" destId="{46F782C0-425D-2741-BD33-E958F934010B}" srcOrd="0" destOrd="0" presId="urn:microsoft.com/office/officeart/2005/8/layout/orgChart1"/>
    <dgm:cxn modelId="{298D6705-C461-0C4F-80C1-936F7F63CD0A}" type="presParOf" srcId="{46F782C0-425D-2741-BD33-E958F934010B}" destId="{CF0A2FE0-C734-E04C-923B-03DF17E07AA8}" srcOrd="0" destOrd="0" presId="urn:microsoft.com/office/officeart/2005/8/layout/orgChart1"/>
    <dgm:cxn modelId="{877D4196-A3F7-A340-91B5-179B2142C2B3}" type="presParOf" srcId="{46F782C0-425D-2741-BD33-E958F934010B}" destId="{0C3814A5-6E16-514A-9AED-BCC48627D263}" srcOrd="1" destOrd="0" presId="urn:microsoft.com/office/officeart/2005/8/layout/orgChart1"/>
    <dgm:cxn modelId="{4A891FBD-CC12-9442-B77F-55F30C42CAE8}" type="presParOf" srcId="{E6AE1C69-73EF-AC4A-BE62-58FB3D580807}" destId="{4A6931BF-D58C-8345-8269-8029B3814D75}" srcOrd="1" destOrd="0" presId="urn:microsoft.com/office/officeart/2005/8/layout/orgChart1"/>
    <dgm:cxn modelId="{8A1C5DBE-F8CF-B040-AF29-DCA277180F70}" type="presParOf" srcId="{E6AE1C69-73EF-AC4A-BE62-58FB3D580807}" destId="{55B3B881-E636-F640-9940-7137FC2069F9}" srcOrd="2" destOrd="0" presId="urn:microsoft.com/office/officeart/2005/8/layout/orgChart1"/>
    <dgm:cxn modelId="{76FF7A15-2B3E-A240-9293-BC8701BACE73}" type="presParOf" srcId="{46385924-4FDE-8B40-B1C1-560174895D95}" destId="{25AE2168-E17C-B240-A308-D8218C8F34F4}" srcOrd="4" destOrd="0" presId="urn:microsoft.com/office/officeart/2005/8/layout/orgChart1"/>
    <dgm:cxn modelId="{826041BE-48BC-594D-AA07-C129710779CE}" type="presParOf" srcId="{46385924-4FDE-8B40-B1C1-560174895D95}" destId="{20DD25C1-9236-0145-96DD-C3DA8D68ECFE}" srcOrd="5" destOrd="0" presId="urn:microsoft.com/office/officeart/2005/8/layout/orgChart1"/>
    <dgm:cxn modelId="{0B2EE2C3-9ADE-B643-A12D-837BF4455872}" type="presParOf" srcId="{20DD25C1-9236-0145-96DD-C3DA8D68ECFE}" destId="{CCA3681C-1F81-4F42-A9DC-B6D3EDB92793}" srcOrd="0" destOrd="0" presId="urn:microsoft.com/office/officeart/2005/8/layout/orgChart1"/>
    <dgm:cxn modelId="{7A5F9A74-E03D-3041-AA94-51A977D3D564}" type="presParOf" srcId="{CCA3681C-1F81-4F42-A9DC-B6D3EDB92793}" destId="{EE613BE1-F1FC-0845-8407-A321A46815CF}" srcOrd="0" destOrd="0" presId="urn:microsoft.com/office/officeart/2005/8/layout/orgChart1"/>
    <dgm:cxn modelId="{E51D4814-6040-964A-8279-599B7F7CA96A}" type="presParOf" srcId="{CCA3681C-1F81-4F42-A9DC-B6D3EDB92793}" destId="{3739177C-31AC-2D49-9C13-749BCE774E6D}" srcOrd="1" destOrd="0" presId="urn:microsoft.com/office/officeart/2005/8/layout/orgChart1"/>
    <dgm:cxn modelId="{C7DDF17D-4C64-904C-804C-6638825C128F}" type="presParOf" srcId="{20DD25C1-9236-0145-96DD-C3DA8D68ECFE}" destId="{7FEC9504-0B1E-8E44-AF4B-8068E02DA7E9}" srcOrd="1" destOrd="0" presId="urn:microsoft.com/office/officeart/2005/8/layout/orgChart1"/>
    <dgm:cxn modelId="{8CE3DD87-BD23-9544-9504-7BCFAF088008}" type="presParOf" srcId="{20DD25C1-9236-0145-96DD-C3DA8D68ECFE}" destId="{58A3DF73-1F3C-6446-9601-8D7EE3FA90B8}" srcOrd="2" destOrd="0" presId="urn:microsoft.com/office/officeart/2005/8/layout/orgChart1"/>
    <dgm:cxn modelId="{FCBB2B3A-3449-6342-8803-C740AD1588EC}" type="presParOf" srcId="{23BA8833-284E-1D47-B540-D4AC40B1D913}" destId="{1B8374C7-4202-424A-AA8F-B1A0F80D83F5}" srcOrd="2" destOrd="0" presId="urn:microsoft.com/office/officeart/2005/8/layout/orgChart1"/>
    <dgm:cxn modelId="{C34AC11F-70BF-A845-BFAB-E613A9362DAC}" type="presParOf" srcId="{9A77E1C4-899C-CF40-87D8-53D47999B851}" destId="{ED86F972-5627-E44E-8615-B8E12A69C5DF}" srcOrd="2" destOrd="0" presId="urn:microsoft.com/office/officeart/2005/8/layout/orgChart1"/>
    <dgm:cxn modelId="{5DE9321A-234A-6E44-96AD-1023FFDC8604}" type="presParOf" srcId="{9A77E1C4-899C-CF40-87D8-53D47999B851}" destId="{B9205210-3D38-1E42-A632-B707ADD181BC}" srcOrd="3" destOrd="0" presId="urn:microsoft.com/office/officeart/2005/8/layout/orgChart1"/>
    <dgm:cxn modelId="{497BB0C6-4AC0-044E-AEFE-6B02F3AD4E4C}" type="presParOf" srcId="{B9205210-3D38-1E42-A632-B707ADD181BC}" destId="{17CC4609-19D9-C04E-BB6E-C08478EA516A}" srcOrd="0" destOrd="0" presId="urn:microsoft.com/office/officeart/2005/8/layout/orgChart1"/>
    <dgm:cxn modelId="{CE22AEEA-1167-284A-A680-57248DDB49BD}" type="presParOf" srcId="{17CC4609-19D9-C04E-BB6E-C08478EA516A}" destId="{4CC4B7B4-FB89-C942-A5C9-A6798D5E250D}" srcOrd="0" destOrd="0" presId="urn:microsoft.com/office/officeart/2005/8/layout/orgChart1"/>
    <dgm:cxn modelId="{CF08260A-DF1E-7D4C-B865-27FE3DCC29C3}" type="presParOf" srcId="{17CC4609-19D9-C04E-BB6E-C08478EA516A}" destId="{0D7C642E-E69C-1240-A097-68B518F73148}" srcOrd="1" destOrd="0" presId="urn:microsoft.com/office/officeart/2005/8/layout/orgChart1"/>
    <dgm:cxn modelId="{6027299E-8C0D-A540-A893-73602E723B35}" type="presParOf" srcId="{B9205210-3D38-1E42-A632-B707ADD181BC}" destId="{66BB8A9D-639F-E245-98D7-3477C64EFEB6}" srcOrd="1" destOrd="0" presId="urn:microsoft.com/office/officeart/2005/8/layout/orgChart1"/>
    <dgm:cxn modelId="{FF8C1C18-01CB-5841-863D-39D04F9DBF4B}" type="presParOf" srcId="{B9205210-3D38-1E42-A632-B707ADD181BC}" destId="{D34681D3-81EE-7F4F-AC74-7DFFD6813AA7}" srcOrd="2" destOrd="0" presId="urn:microsoft.com/office/officeart/2005/8/layout/orgChart1"/>
    <dgm:cxn modelId="{B8C31328-6492-D04C-A638-EC5F57A666FB}" type="presParOf" srcId="{20068C12-E508-3F48-AD18-0D0AC4C66407}" destId="{354C496A-FBC1-4A47-BBEE-C89E58FCD9E6}" srcOrd="2" destOrd="0" presId="urn:microsoft.com/office/officeart/2005/8/layout/orgChart1"/>
    <dgm:cxn modelId="{392D7FA8-4369-8F4D-86C1-26871BFC0D10}" type="presParOf" srcId="{C71F3678-35CA-F646-817A-4B90C3F9ADAB}" destId="{1CE5A97F-BB8C-BA4F-8ADD-64C9E388E9DD}" srcOrd="2" destOrd="0" presId="urn:microsoft.com/office/officeart/2005/8/layout/orgChart1"/>
    <dgm:cxn modelId="{389C83F3-BED0-B343-B27E-D991B46ECD7A}" type="presParOf" srcId="{C71F3678-35CA-F646-817A-4B90C3F9ADAB}" destId="{DF15ACEE-4D00-954B-BF72-019605314BCC}" srcOrd="3" destOrd="0" presId="urn:microsoft.com/office/officeart/2005/8/layout/orgChart1"/>
    <dgm:cxn modelId="{38F2B7E5-EFA3-614B-A440-B8224D961DB6}" type="presParOf" srcId="{DF15ACEE-4D00-954B-BF72-019605314BCC}" destId="{5BE4CC81-6CF4-8B41-80DF-6B573CBB079E}" srcOrd="0" destOrd="0" presId="urn:microsoft.com/office/officeart/2005/8/layout/orgChart1"/>
    <dgm:cxn modelId="{26BF9DDC-F4DA-9043-9DC2-EA051ABBAE92}" type="presParOf" srcId="{5BE4CC81-6CF4-8B41-80DF-6B573CBB079E}" destId="{107FC210-28AD-3C41-96F2-9CF49EFEF847}" srcOrd="0" destOrd="0" presId="urn:microsoft.com/office/officeart/2005/8/layout/orgChart1"/>
    <dgm:cxn modelId="{04C1A26A-B420-0C4B-9B6B-60E96488CD1F}" type="presParOf" srcId="{5BE4CC81-6CF4-8B41-80DF-6B573CBB079E}" destId="{4450E421-177F-5640-BB0C-56C385ECA659}" srcOrd="1" destOrd="0" presId="urn:microsoft.com/office/officeart/2005/8/layout/orgChart1"/>
    <dgm:cxn modelId="{BFF7FBC8-931D-F349-BE70-61455CBA51E0}" type="presParOf" srcId="{DF15ACEE-4D00-954B-BF72-019605314BCC}" destId="{C8878F3E-DC4F-C74F-9F12-104F5CEC28BA}" srcOrd="1" destOrd="0" presId="urn:microsoft.com/office/officeart/2005/8/layout/orgChart1"/>
    <dgm:cxn modelId="{B2FE3A60-B684-7D4E-BECB-28A9E3958FB8}" type="presParOf" srcId="{DF15ACEE-4D00-954B-BF72-019605314BCC}" destId="{452B36D4-1AC0-9448-8653-66F2D00F745E}" srcOrd="2" destOrd="0" presId="urn:microsoft.com/office/officeart/2005/8/layout/orgChart1"/>
    <dgm:cxn modelId="{8E51BB11-C090-A641-97A9-19C2130B6C7A}" type="presParOf" srcId="{338D826E-16A4-E149-8397-2B04866A2FC9}" destId="{87801AB2-C313-6247-A417-BA731C7E6F54}" srcOrd="2" destOrd="0" presId="urn:microsoft.com/office/officeart/2005/8/layout/orgChart1"/>
    <dgm:cxn modelId="{EA4F1BA0-CAA9-1846-A0BD-A7AD53E47B4B}" type="presParOf" srcId="{EDAB0F77-CE69-D64C-889A-FB8B5E4E58B4}" destId="{69BA50CE-0452-AA45-849A-63BE7F6C99CB}" srcOrd="2" destOrd="0" presId="urn:microsoft.com/office/officeart/2005/8/layout/orgChart1"/>
    <dgm:cxn modelId="{8B418AC0-A734-D84A-A42E-A1E2CFB843B3}" type="presParOf" srcId="{EDAB0F77-CE69-D64C-889A-FB8B5E4E58B4}" destId="{40087D93-A29D-F34A-ABBE-012C84BD3A5D}" srcOrd="3" destOrd="0" presId="urn:microsoft.com/office/officeart/2005/8/layout/orgChart1"/>
    <dgm:cxn modelId="{31443B49-F186-4C46-A49E-E630D75CA9D5}" type="presParOf" srcId="{40087D93-A29D-F34A-ABBE-012C84BD3A5D}" destId="{F18C9005-CBE6-2149-B6DC-8CC3B659A68A}" srcOrd="0" destOrd="0" presId="urn:microsoft.com/office/officeart/2005/8/layout/orgChart1"/>
    <dgm:cxn modelId="{CF6F30C8-851A-4348-9545-E63A42C96C6A}" type="presParOf" srcId="{F18C9005-CBE6-2149-B6DC-8CC3B659A68A}" destId="{BE051D7C-7ADD-0944-B559-FD681D91372A}" srcOrd="0" destOrd="0" presId="urn:microsoft.com/office/officeart/2005/8/layout/orgChart1"/>
    <dgm:cxn modelId="{7184793E-2DFA-3A4D-82E1-479E4A104ED1}" type="presParOf" srcId="{F18C9005-CBE6-2149-B6DC-8CC3B659A68A}" destId="{D1A2B007-1F44-BB48-9A75-63F9C8A8D066}" srcOrd="1" destOrd="0" presId="urn:microsoft.com/office/officeart/2005/8/layout/orgChart1"/>
    <dgm:cxn modelId="{EABCAF21-5A9F-0447-9872-587FBF9B054B}" type="presParOf" srcId="{40087D93-A29D-F34A-ABBE-012C84BD3A5D}" destId="{BD43058A-108C-D84E-9AD2-188AD05713C3}" srcOrd="1" destOrd="0" presId="urn:microsoft.com/office/officeart/2005/8/layout/orgChart1"/>
    <dgm:cxn modelId="{3CB2FD49-AC89-DC44-80A7-3648F88B4EBD}" type="presParOf" srcId="{BD43058A-108C-D84E-9AD2-188AD05713C3}" destId="{8EC65766-566D-8A4C-B219-01044C4A127D}" srcOrd="0" destOrd="0" presId="urn:microsoft.com/office/officeart/2005/8/layout/orgChart1"/>
    <dgm:cxn modelId="{BE3D34CD-BE60-9A43-940E-A6CC4D615E07}" type="presParOf" srcId="{BD43058A-108C-D84E-9AD2-188AD05713C3}" destId="{72FD5FC9-59AF-D94A-BA7E-911A664207ED}" srcOrd="1" destOrd="0" presId="urn:microsoft.com/office/officeart/2005/8/layout/orgChart1"/>
    <dgm:cxn modelId="{E98215E6-C925-3A4E-A95C-06C4E942CEFF}" type="presParOf" srcId="{72FD5FC9-59AF-D94A-BA7E-911A664207ED}" destId="{FDD64BA8-9BB4-684C-B431-C3086F9369F5}" srcOrd="0" destOrd="0" presId="urn:microsoft.com/office/officeart/2005/8/layout/orgChart1"/>
    <dgm:cxn modelId="{6432849A-859A-5249-989D-2E8FC5BBD5A8}" type="presParOf" srcId="{FDD64BA8-9BB4-684C-B431-C3086F9369F5}" destId="{6576FA6C-75C6-5442-978D-E46AFE402A98}" srcOrd="0" destOrd="0" presId="urn:microsoft.com/office/officeart/2005/8/layout/orgChart1"/>
    <dgm:cxn modelId="{5E6CCBC3-05B9-5E4E-95B1-E27F40DF1E16}" type="presParOf" srcId="{FDD64BA8-9BB4-684C-B431-C3086F9369F5}" destId="{9479602C-D4C8-014C-BC04-CE93EA3B5D6F}" srcOrd="1" destOrd="0" presId="urn:microsoft.com/office/officeart/2005/8/layout/orgChart1"/>
    <dgm:cxn modelId="{6ED240B8-CB02-DB47-B6A4-CFD61CD4CBC4}" type="presParOf" srcId="{72FD5FC9-59AF-D94A-BA7E-911A664207ED}" destId="{2C9EC51F-DD0F-C741-AEEE-874056494B85}" srcOrd="1" destOrd="0" presId="urn:microsoft.com/office/officeart/2005/8/layout/orgChart1"/>
    <dgm:cxn modelId="{A9917A58-3C25-924E-8FD7-1D8A7DFDDAA7}" type="presParOf" srcId="{72FD5FC9-59AF-D94A-BA7E-911A664207ED}" destId="{AE73CBDA-5E57-B644-B537-DC529AE512FB}" srcOrd="2" destOrd="0" presId="urn:microsoft.com/office/officeart/2005/8/layout/orgChart1"/>
    <dgm:cxn modelId="{78EBE1EB-C6CE-A645-9DD8-74510693B05D}" type="presParOf" srcId="{BD43058A-108C-D84E-9AD2-188AD05713C3}" destId="{B9AF0CF3-BA88-024B-B118-5882C0666605}" srcOrd="2" destOrd="0" presId="urn:microsoft.com/office/officeart/2005/8/layout/orgChart1"/>
    <dgm:cxn modelId="{DCF7AFE7-B0F4-AD4B-A5BF-DEEC1E8B61A6}" type="presParOf" srcId="{BD43058A-108C-D84E-9AD2-188AD05713C3}" destId="{8FCE266F-F9CF-8F49-A1FA-DD1D86EF9B67}" srcOrd="3" destOrd="0" presId="urn:microsoft.com/office/officeart/2005/8/layout/orgChart1"/>
    <dgm:cxn modelId="{065E8B99-7AA9-0043-9114-08CD9A7E8676}" type="presParOf" srcId="{8FCE266F-F9CF-8F49-A1FA-DD1D86EF9B67}" destId="{402E1807-7B60-A844-9229-4F3FFDEA7C1F}" srcOrd="0" destOrd="0" presId="urn:microsoft.com/office/officeart/2005/8/layout/orgChart1"/>
    <dgm:cxn modelId="{09802814-3318-0F47-B218-0644B9E09252}" type="presParOf" srcId="{402E1807-7B60-A844-9229-4F3FFDEA7C1F}" destId="{0AA50F8A-277E-884C-AA86-5E184A49415E}" srcOrd="0" destOrd="0" presId="urn:microsoft.com/office/officeart/2005/8/layout/orgChart1"/>
    <dgm:cxn modelId="{504A930F-D9E4-8C44-9C86-CC7ACAC7C905}" type="presParOf" srcId="{402E1807-7B60-A844-9229-4F3FFDEA7C1F}" destId="{5782DFF2-D06F-084F-90B1-7D07E2FD2AB2}" srcOrd="1" destOrd="0" presId="urn:microsoft.com/office/officeart/2005/8/layout/orgChart1"/>
    <dgm:cxn modelId="{8BD9B396-B010-5240-9B5D-561B20C97E86}" type="presParOf" srcId="{8FCE266F-F9CF-8F49-A1FA-DD1D86EF9B67}" destId="{D75CEC21-6AA5-3A44-9FD0-49566589EDC6}" srcOrd="1" destOrd="0" presId="urn:microsoft.com/office/officeart/2005/8/layout/orgChart1"/>
    <dgm:cxn modelId="{ABDC60BC-289D-3444-B137-DCB9A45A412D}" type="presParOf" srcId="{8FCE266F-F9CF-8F49-A1FA-DD1D86EF9B67}" destId="{41DF3053-ED5C-C040-B5A4-F114C1020FBD}" srcOrd="2" destOrd="0" presId="urn:microsoft.com/office/officeart/2005/8/layout/orgChart1"/>
    <dgm:cxn modelId="{C4E8E759-5EB8-384D-AA11-1454D1AA0485}" type="presParOf" srcId="{40087D93-A29D-F34A-ABBE-012C84BD3A5D}" destId="{A7FDBAB5-B1C8-864A-B012-826D5FF23BCC}" srcOrd="2" destOrd="0" presId="urn:microsoft.com/office/officeart/2005/8/layout/orgChart1"/>
    <dgm:cxn modelId="{B23F7378-C2ED-6E46-95EA-3D9EA771EDE6}" type="presParOf" srcId="{CDABBE82-C49F-2345-8F7F-1EC5413B308D}" destId="{B6FF96C0-66D0-EE49-ABD1-387E2B86F2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88913C75-C6E5-D746-AE93-00B470E8A756}">
      <dgm:prSet phldrT="[Text]"/>
      <dgm:spPr/>
      <dgm:t>
        <a:bodyPr/>
        <a:lstStyle/>
        <a:p>
          <a:r>
            <a:rPr lang="en-US" dirty="0"/>
            <a:t>Commercial (45%)</a:t>
          </a:r>
        </a:p>
      </dgm:t>
    </dgm:pt>
    <dgm:pt modelId="{120A0539-67A1-B042-B049-E395F708C9F9}" type="parTrans" cxnId="{C49115D6-B566-974D-BC68-E5FFA70A4D6E}">
      <dgm:prSet/>
      <dgm:spPr/>
      <dgm:t>
        <a:bodyPr/>
        <a:lstStyle/>
        <a:p>
          <a:endParaRPr lang="en-US"/>
        </a:p>
      </dgm:t>
    </dgm:pt>
    <dgm:pt modelId="{EDAA8691-D9DE-A947-BCD3-4520A4AFE1CD}" type="sibTrans" cxnId="{C49115D6-B566-974D-BC68-E5FFA70A4D6E}">
      <dgm:prSet/>
      <dgm:spPr/>
      <dgm:t>
        <a:bodyPr/>
        <a:lstStyle/>
        <a:p>
          <a:endParaRPr lang="en-US"/>
        </a:p>
      </dgm:t>
    </dgm:pt>
    <dgm:pt modelId="{9F292CFB-07DB-C04F-8F3A-D35FD793728B}">
      <dgm:prSet phldrT="[Text]"/>
      <dgm:spPr/>
      <dgm:t>
        <a:bodyPr/>
        <a:lstStyle/>
        <a:p>
          <a:r>
            <a:rPr lang="en-US" dirty="0"/>
            <a:t>Recreational (55%)</a:t>
          </a:r>
        </a:p>
      </dgm:t>
    </dgm:pt>
    <dgm:pt modelId="{C3AC014B-C3AB-B548-B4C4-870008CC6041}" type="parTrans" cxnId="{28AA469B-51C6-B74E-ABA1-E7DEFCC39E5F}">
      <dgm:prSet/>
      <dgm:spPr/>
      <dgm:t>
        <a:bodyPr/>
        <a:lstStyle/>
        <a:p>
          <a:endParaRPr lang="en-US"/>
        </a:p>
      </dgm:t>
    </dgm:pt>
    <dgm:pt modelId="{54A25C10-B914-6A47-A316-4A4A9BD98D6F}" type="sibTrans" cxnId="{28AA469B-51C6-B74E-ABA1-E7DEFCC39E5F}">
      <dgm:prSet/>
      <dgm:spPr/>
      <dgm:t>
        <a:bodyPr/>
        <a:lstStyle/>
        <a:p>
          <a:endParaRPr lang="en-US"/>
        </a:p>
      </dgm:t>
    </dgm:pt>
    <dgm:pt modelId="{D6B7B660-A34C-AA4D-8563-8772A2A8B6AD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ME (0.25%)</a:t>
          </a:r>
        </a:p>
      </dgm:t>
    </dgm:pt>
    <dgm:pt modelId="{7B40A4B9-7046-B342-ABAC-DB76400FAD93}" type="sibTrans" cxnId="{6371E745-A788-4643-9010-6BF7D9D54222}">
      <dgm:prSet/>
      <dgm:spPr/>
      <dgm:t>
        <a:bodyPr/>
        <a:lstStyle/>
        <a:p>
          <a:endParaRPr lang="en-US"/>
        </a:p>
      </dgm:t>
    </dgm:pt>
    <dgm:pt modelId="{453C9A64-7183-BE4A-9982-736261BB744F}" type="parTrans" cxnId="{6371E745-A788-4643-9010-6BF7D9D54222}">
      <dgm:prSet/>
      <dgm:spPr/>
      <dgm:t>
        <a:bodyPr/>
        <a:lstStyle/>
        <a:p>
          <a:endParaRPr lang="en-US"/>
        </a:p>
      </dgm:t>
    </dgm:pt>
    <dgm:pt modelId="{40869104-6F04-544F-859B-7DF9BE48C187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NH (0.25%)</a:t>
          </a:r>
        </a:p>
      </dgm:t>
    </dgm:pt>
    <dgm:pt modelId="{6B968A79-35F9-C342-B770-71AE442E42D6}" type="parTrans" cxnId="{0AD09F0D-56E7-9E49-8AC8-754152E9A22C}">
      <dgm:prSet/>
      <dgm:spPr/>
      <dgm:t>
        <a:bodyPr/>
        <a:lstStyle/>
        <a:p>
          <a:endParaRPr lang="en-US"/>
        </a:p>
      </dgm:t>
    </dgm:pt>
    <dgm:pt modelId="{E179942C-F514-A749-899D-61B447B64198}" type="sibTrans" cxnId="{0AD09F0D-56E7-9E49-8AC8-754152E9A22C}">
      <dgm:prSet/>
      <dgm:spPr/>
      <dgm:t>
        <a:bodyPr/>
        <a:lstStyle/>
        <a:p>
          <a:endParaRPr lang="en-US"/>
        </a:p>
      </dgm:t>
    </dgm:pt>
    <dgm:pt modelId="{F65A030A-798E-024D-87CB-2B66D392ABE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MA (12.62%)</a:t>
          </a:r>
        </a:p>
      </dgm:t>
    </dgm:pt>
    <dgm:pt modelId="{0320FB30-9BFF-F741-BC75-4915AC66758C}" type="parTrans" cxnId="{8843D508-64A0-2548-A702-373D1E8272B3}">
      <dgm:prSet/>
      <dgm:spPr/>
      <dgm:t>
        <a:bodyPr/>
        <a:lstStyle/>
        <a:p>
          <a:endParaRPr lang="en-US"/>
        </a:p>
      </dgm:t>
    </dgm:pt>
    <dgm:pt modelId="{00A64425-E43E-3C47-8BDA-53CBBFFD75CC}" type="sibTrans" cxnId="{8843D508-64A0-2548-A702-373D1E8272B3}">
      <dgm:prSet/>
      <dgm:spPr/>
      <dgm:t>
        <a:bodyPr/>
        <a:lstStyle/>
        <a:p>
          <a:endParaRPr lang="en-US"/>
        </a:p>
      </dgm:t>
    </dgm:pt>
    <dgm:pt modelId="{6B3CD703-348B-334E-A37E-4758F6EDA998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RI (10.68%)</a:t>
          </a:r>
        </a:p>
      </dgm:t>
    </dgm:pt>
    <dgm:pt modelId="{D0B9B8F1-7D83-AB45-8112-FFEC9EA19A7E}" type="parTrans" cxnId="{FF06F65F-6EBA-234B-B71D-E7EDF3B15043}">
      <dgm:prSet/>
      <dgm:spPr/>
      <dgm:t>
        <a:bodyPr/>
        <a:lstStyle/>
        <a:p>
          <a:endParaRPr lang="en-US"/>
        </a:p>
      </dgm:t>
    </dgm:pt>
    <dgm:pt modelId="{7260192D-728B-E645-B37D-D510A528E12B}" type="sibTrans" cxnId="{FF06F65F-6EBA-234B-B71D-E7EDF3B15043}">
      <dgm:prSet/>
      <dgm:spPr/>
      <dgm:t>
        <a:bodyPr/>
        <a:lstStyle/>
        <a:p>
          <a:endParaRPr lang="en-US"/>
        </a:p>
      </dgm:t>
    </dgm:pt>
    <dgm:pt modelId="{5FFF50C1-BA27-4E41-8428-669DB2B892CE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CT (3.00%)</a:t>
          </a:r>
        </a:p>
      </dgm:t>
    </dgm:pt>
    <dgm:pt modelId="{6F65C704-49B1-2142-A906-F8D4AB340A84}" type="parTrans" cxnId="{9C610512-6A1A-0D43-84AE-B491B3F0031D}">
      <dgm:prSet/>
      <dgm:spPr/>
      <dgm:t>
        <a:bodyPr/>
        <a:lstStyle/>
        <a:p>
          <a:endParaRPr lang="en-US"/>
        </a:p>
      </dgm:t>
    </dgm:pt>
    <dgm:pt modelId="{BC10BE62-027E-274E-AF51-8740126F6C5B}" type="sibTrans" cxnId="{9C610512-6A1A-0D43-84AE-B491B3F0031D}">
      <dgm:prSet/>
      <dgm:spPr/>
      <dgm:t>
        <a:bodyPr/>
        <a:lstStyle/>
        <a:p>
          <a:endParaRPr lang="en-US"/>
        </a:p>
      </dgm:t>
    </dgm:pt>
    <dgm:pt modelId="{84EF730F-C251-644B-A84A-A8864AFDDED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NY (8.00%)</a:t>
          </a:r>
        </a:p>
      </dgm:t>
    </dgm:pt>
    <dgm:pt modelId="{18BF26EA-F362-4742-A891-2B65F2411425}" type="parTrans" cxnId="{68DD794D-282B-5F43-9FDD-7F8DD2D9AE76}">
      <dgm:prSet/>
      <dgm:spPr/>
      <dgm:t>
        <a:bodyPr/>
        <a:lstStyle/>
        <a:p>
          <a:endParaRPr lang="en-US"/>
        </a:p>
      </dgm:t>
    </dgm:pt>
    <dgm:pt modelId="{96E1413F-8543-1B42-8F47-C3394694D80B}" type="sibTrans" cxnId="{68DD794D-282B-5F43-9FDD-7F8DD2D9AE76}">
      <dgm:prSet/>
      <dgm:spPr/>
      <dgm:t>
        <a:bodyPr/>
        <a:lstStyle/>
        <a:p>
          <a:endParaRPr lang="en-US"/>
        </a:p>
      </dgm:t>
    </dgm:pt>
    <dgm:pt modelId="{82910910-0424-F644-90AC-80950849DF8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NJ (19.42%)</a:t>
          </a:r>
        </a:p>
      </dgm:t>
    </dgm:pt>
    <dgm:pt modelId="{41D6AD1D-2710-4B42-81A5-2E749E7A8766}" type="parTrans" cxnId="{C27C7D61-3CA8-F740-900B-7B2FE3E5D42B}">
      <dgm:prSet/>
      <dgm:spPr/>
      <dgm:t>
        <a:bodyPr/>
        <a:lstStyle/>
        <a:p>
          <a:endParaRPr lang="en-US"/>
        </a:p>
      </dgm:t>
    </dgm:pt>
    <dgm:pt modelId="{4920E3E5-7B39-8647-9A35-61E4027B3793}" type="sibTrans" cxnId="{C27C7D61-3CA8-F740-900B-7B2FE3E5D42B}">
      <dgm:prSet/>
      <dgm:spPr/>
      <dgm:t>
        <a:bodyPr/>
        <a:lstStyle/>
        <a:p>
          <a:endParaRPr lang="en-US"/>
        </a:p>
      </dgm:t>
    </dgm:pt>
    <dgm:pt modelId="{20C95ABB-AFDB-9549-82E5-48A09572F5AB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DE (5.00%)</a:t>
          </a:r>
        </a:p>
      </dgm:t>
    </dgm:pt>
    <dgm:pt modelId="{77A2513D-106B-A949-954F-C69ADA121424}" type="parTrans" cxnId="{2ABB2A6D-9E82-D146-AB65-A7F7FC643C6B}">
      <dgm:prSet/>
      <dgm:spPr/>
      <dgm:t>
        <a:bodyPr/>
        <a:lstStyle/>
        <a:p>
          <a:endParaRPr lang="en-US"/>
        </a:p>
      </dgm:t>
    </dgm:pt>
    <dgm:pt modelId="{C29A64EE-B648-CF49-8FE6-21D7EE8D6FE7}" type="sibTrans" cxnId="{2ABB2A6D-9E82-D146-AB65-A7F7FC643C6B}">
      <dgm:prSet/>
      <dgm:spPr/>
      <dgm:t>
        <a:bodyPr/>
        <a:lstStyle/>
        <a:p>
          <a:endParaRPr lang="en-US"/>
        </a:p>
      </dgm:t>
    </dgm:pt>
    <dgm:pt modelId="{D29BB6E6-3DAA-DA44-8675-5DB4BCE9805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MD (10.68%)</a:t>
          </a:r>
        </a:p>
      </dgm:t>
    </dgm:pt>
    <dgm:pt modelId="{AA424EBC-3E32-364C-A301-6CA6A3DA74FD}" type="parTrans" cxnId="{C535FD06-EF64-D045-9ADC-59DD2CB62AC9}">
      <dgm:prSet/>
      <dgm:spPr/>
      <dgm:t>
        <a:bodyPr/>
        <a:lstStyle/>
        <a:p>
          <a:endParaRPr lang="en-US"/>
        </a:p>
      </dgm:t>
    </dgm:pt>
    <dgm:pt modelId="{318FEFBA-C8B1-1241-94A2-D5D72CF0BC5D}" type="sibTrans" cxnId="{C535FD06-EF64-D045-9ADC-59DD2CB62AC9}">
      <dgm:prSet/>
      <dgm:spPr/>
      <dgm:t>
        <a:bodyPr/>
        <a:lstStyle/>
        <a:p>
          <a:endParaRPr lang="en-US"/>
        </a:p>
      </dgm:t>
    </dgm:pt>
    <dgm:pt modelId="{6F54C97E-08AA-B248-BF6C-FB4606C699D6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VA (19.41%)</a:t>
          </a:r>
        </a:p>
      </dgm:t>
    </dgm:pt>
    <dgm:pt modelId="{F2A8DCEC-0103-144C-A768-F8D9D0213AC0}" type="parTrans" cxnId="{129D0D78-AA9E-7646-BD1A-BA475D7C6C30}">
      <dgm:prSet/>
      <dgm:spPr/>
      <dgm:t>
        <a:bodyPr/>
        <a:lstStyle/>
        <a:p>
          <a:endParaRPr lang="en-US"/>
        </a:p>
      </dgm:t>
    </dgm:pt>
    <dgm:pt modelId="{71CAEA8C-0D5C-904A-875D-DD4DD4E3AE19}" type="sibTrans" cxnId="{129D0D78-AA9E-7646-BD1A-BA475D7C6C30}">
      <dgm:prSet/>
      <dgm:spPr/>
      <dgm:t>
        <a:bodyPr/>
        <a:lstStyle/>
        <a:p>
          <a:endParaRPr lang="en-US"/>
        </a:p>
      </dgm:t>
    </dgm:pt>
    <dgm:pt modelId="{67B6C6E3-0108-854E-8468-545D83AA29F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NC (10.68%)</a:t>
          </a:r>
        </a:p>
      </dgm:t>
    </dgm:pt>
    <dgm:pt modelId="{4AB1EA94-45A1-CA4E-A4EA-7764F4B1168D}" type="parTrans" cxnId="{51D4A5B9-12CB-D24E-B4C5-8470C71ED9D8}">
      <dgm:prSet/>
      <dgm:spPr/>
      <dgm:t>
        <a:bodyPr/>
        <a:lstStyle/>
        <a:p>
          <a:endParaRPr lang="en-US"/>
        </a:p>
      </dgm:t>
    </dgm:pt>
    <dgm:pt modelId="{23F0EF6E-2CC2-4445-906C-8C5D292D2E2C}" type="sibTrans" cxnId="{51D4A5B9-12CB-D24E-B4C5-8470C71ED9D8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/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ED10FDA8-83D8-9948-9F20-37B094F68A9D}" type="pres">
      <dgm:prSet presAssocID="{120A0539-67A1-B042-B049-E395F708C9F9}" presName="Name37" presStyleLbl="parChTrans1D2" presStyleIdx="0" presStyleCnt="2"/>
      <dgm:spPr/>
    </dgm:pt>
    <dgm:pt modelId="{7568D42E-9497-DA48-8C0F-A9E18A3826BD}" type="pres">
      <dgm:prSet presAssocID="{88913C75-C6E5-D746-AE93-00B470E8A756}" presName="hierRoot2" presStyleCnt="0">
        <dgm:presLayoutVars>
          <dgm:hierBranch val="init"/>
        </dgm:presLayoutVars>
      </dgm:prSet>
      <dgm:spPr/>
    </dgm:pt>
    <dgm:pt modelId="{7686D636-4F5F-3644-A10E-E5AB9738C74C}" type="pres">
      <dgm:prSet presAssocID="{88913C75-C6E5-D746-AE93-00B470E8A756}" presName="rootComposite" presStyleCnt="0"/>
      <dgm:spPr/>
    </dgm:pt>
    <dgm:pt modelId="{B8B520DC-3407-544F-ABB0-8E6FA1AE6EEF}" type="pres">
      <dgm:prSet presAssocID="{88913C75-C6E5-D746-AE93-00B470E8A756}" presName="rootText" presStyleLbl="node2" presStyleIdx="0" presStyleCnt="2">
        <dgm:presLayoutVars>
          <dgm:chPref val="3"/>
        </dgm:presLayoutVars>
      </dgm:prSet>
      <dgm:spPr/>
    </dgm:pt>
    <dgm:pt modelId="{17C591A4-A406-5F4C-B3DE-576E6ED8DEFE}" type="pres">
      <dgm:prSet presAssocID="{88913C75-C6E5-D746-AE93-00B470E8A756}" presName="rootConnector" presStyleLbl="node2" presStyleIdx="0" presStyleCnt="2"/>
      <dgm:spPr/>
    </dgm:pt>
    <dgm:pt modelId="{BDB8896F-A4A3-F14D-A344-799F2FB8ED66}" type="pres">
      <dgm:prSet presAssocID="{88913C75-C6E5-D746-AE93-00B470E8A756}" presName="hierChild4" presStyleCnt="0"/>
      <dgm:spPr/>
    </dgm:pt>
    <dgm:pt modelId="{EEB604EA-4861-C14B-8E96-B67BA04AF0B3}" type="pres">
      <dgm:prSet presAssocID="{453C9A64-7183-BE4A-9982-736261BB744F}" presName="Name37" presStyleLbl="parChTrans1D3" presStyleIdx="0" presStyleCnt="11"/>
      <dgm:spPr/>
    </dgm:pt>
    <dgm:pt modelId="{6A107783-86D3-8246-84CA-DE8D1E488463}" type="pres">
      <dgm:prSet presAssocID="{D6B7B660-A34C-AA4D-8563-8772A2A8B6AD}" presName="hierRoot2" presStyleCnt="0">
        <dgm:presLayoutVars>
          <dgm:hierBranch val="init"/>
        </dgm:presLayoutVars>
      </dgm:prSet>
      <dgm:spPr/>
    </dgm:pt>
    <dgm:pt modelId="{2B958AEB-93BF-684C-B520-94E2BEAB4CCB}" type="pres">
      <dgm:prSet presAssocID="{D6B7B660-A34C-AA4D-8563-8772A2A8B6AD}" presName="rootComposite" presStyleCnt="0"/>
      <dgm:spPr/>
    </dgm:pt>
    <dgm:pt modelId="{D0DAB536-1095-2A40-8B2A-DA843788A03D}" type="pres">
      <dgm:prSet presAssocID="{D6B7B660-A34C-AA4D-8563-8772A2A8B6AD}" presName="rootText" presStyleLbl="node3" presStyleIdx="0" presStyleCnt="11">
        <dgm:presLayoutVars>
          <dgm:chPref val="3"/>
        </dgm:presLayoutVars>
      </dgm:prSet>
      <dgm:spPr/>
    </dgm:pt>
    <dgm:pt modelId="{E86BFD55-FAF9-6F44-87EE-95D2320651F2}" type="pres">
      <dgm:prSet presAssocID="{D6B7B660-A34C-AA4D-8563-8772A2A8B6AD}" presName="rootConnector" presStyleLbl="node3" presStyleIdx="0" presStyleCnt="11"/>
      <dgm:spPr/>
    </dgm:pt>
    <dgm:pt modelId="{2966D083-CBE8-8D49-AE7E-616304EB1292}" type="pres">
      <dgm:prSet presAssocID="{D6B7B660-A34C-AA4D-8563-8772A2A8B6AD}" presName="hierChild4" presStyleCnt="0"/>
      <dgm:spPr/>
    </dgm:pt>
    <dgm:pt modelId="{47F1A8E1-BA60-D240-BDFD-AF0C8482B4C2}" type="pres">
      <dgm:prSet presAssocID="{D6B7B660-A34C-AA4D-8563-8772A2A8B6AD}" presName="hierChild5" presStyleCnt="0"/>
      <dgm:spPr/>
    </dgm:pt>
    <dgm:pt modelId="{00F1666B-5326-2C48-BA00-F57AFA7F952A}" type="pres">
      <dgm:prSet presAssocID="{6B968A79-35F9-C342-B770-71AE442E42D6}" presName="Name37" presStyleLbl="parChTrans1D3" presStyleIdx="1" presStyleCnt="11"/>
      <dgm:spPr/>
    </dgm:pt>
    <dgm:pt modelId="{A5AB560A-A80A-2C4C-9350-523C8C7A0F5F}" type="pres">
      <dgm:prSet presAssocID="{40869104-6F04-544F-859B-7DF9BE48C187}" presName="hierRoot2" presStyleCnt="0">
        <dgm:presLayoutVars>
          <dgm:hierBranch val="init"/>
        </dgm:presLayoutVars>
      </dgm:prSet>
      <dgm:spPr/>
    </dgm:pt>
    <dgm:pt modelId="{C11C4B77-CF47-DA40-81BA-7AF404C3D89B}" type="pres">
      <dgm:prSet presAssocID="{40869104-6F04-544F-859B-7DF9BE48C187}" presName="rootComposite" presStyleCnt="0"/>
      <dgm:spPr/>
    </dgm:pt>
    <dgm:pt modelId="{CAEEF83E-E4B7-3A49-8C32-548BFD26FEE8}" type="pres">
      <dgm:prSet presAssocID="{40869104-6F04-544F-859B-7DF9BE48C187}" presName="rootText" presStyleLbl="node3" presStyleIdx="1" presStyleCnt="11">
        <dgm:presLayoutVars>
          <dgm:chPref val="3"/>
        </dgm:presLayoutVars>
      </dgm:prSet>
      <dgm:spPr/>
    </dgm:pt>
    <dgm:pt modelId="{4F8A2C2A-CF79-F741-ACB7-E4AB02116686}" type="pres">
      <dgm:prSet presAssocID="{40869104-6F04-544F-859B-7DF9BE48C187}" presName="rootConnector" presStyleLbl="node3" presStyleIdx="1" presStyleCnt="11"/>
      <dgm:spPr/>
    </dgm:pt>
    <dgm:pt modelId="{E36C93D9-1320-8F43-A6AD-87E89D256F2D}" type="pres">
      <dgm:prSet presAssocID="{40869104-6F04-544F-859B-7DF9BE48C187}" presName="hierChild4" presStyleCnt="0"/>
      <dgm:spPr/>
    </dgm:pt>
    <dgm:pt modelId="{D928821C-0387-E941-9BB7-E0AF0F094331}" type="pres">
      <dgm:prSet presAssocID="{40869104-6F04-544F-859B-7DF9BE48C187}" presName="hierChild5" presStyleCnt="0"/>
      <dgm:spPr/>
    </dgm:pt>
    <dgm:pt modelId="{723529C5-3A1D-164D-91A1-A81C05BFFB5E}" type="pres">
      <dgm:prSet presAssocID="{0320FB30-9BFF-F741-BC75-4915AC66758C}" presName="Name37" presStyleLbl="parChTrans1D3" presStyleIdx="2" presStyleCnt="11"/>
      <dgm:spPr/>
    </dgm:pt>
    <dgm:pt modelId="{93BB2042-C69C-854D-82C8-D4D48C732CA1}" type="pres">
      <dgm:prSet presAssocID="{F65A030A-798E-024D-87CB-2B66D392ABEC}" presName="hierRoot2" presStyleCnt="0">
        <dgm:presLayoutVars>
          <dgm:hierBranch val="init"/>
        </dgm:presLayoutVars>
      </dgm:prSet>
      <dgm:spPr/>
    </dgm:pt>
    <dgm:pt modelId="{B7523740-4C64-164F-8C1C-47CC4A44DFF4}" type="pres">
      <dgm:prSet presAssocID="{F65A030A-798E-024D-87CB-2B66D392ABEC}" presName="rootComposite" presStyleCnt="0"/>
      <dgm:spPr/>
    </dgm:pt>
    <dgm:pt modelId="{52A706A0-87FA-924C-886C-9552420090D9}" type="pres">
      <dgm:prSet presAssocID="{F65A030A-798E-024D-87CB-2B66D392ABEC}" presName="rootText" presStyleLbl="node3" presStyleIdx="2" presStyleCnt="11">
        <dgm:presLayoutVars>
          <dgm:chPref val="3"/>
        </dgm:presLayoutVars>
      </dgm:prSet>
      <dgm:spPr/>
    </dgm:pt>
    <dgm:pt modelId="{2BEB47FC-032C-764B-B64C-86A8C33F2B9B}" type="pres">
      <dgm:prSet presAssocID="{F65A030A-798E-024D-87CB-2B66D392ABEC}" presName="rootConnector" presStyleLbl="node3" presStyleIdx="2" presStyleCnt="11"/>
      <dgm:spPr/>
    </dgm:pt>
    <dgm:pt modelId="{93F0340B-287B-1F44-8D45-104F94D51B23}" type="pres">
      <dgm:prSet presAssocID="{F65A030A-798E-024D-87CB-2B66D392ABEC}" presName="hierChild4" presStyleCnt="0"/>
      <dgm:spPr/>
    </dgm:pt>
    <dgm:pt modelId="{5C3D4541-057E-B943-97F4-4E911215076E}" type="pres">
      <dgm:prSet presAssocID="{F65A030A-798E-024D-87CB-2B66D392ABEC}" presName="hierChild5" presStyleCnt="0"/>
      <dgm:spPr/>
    </dgm:pt>
    <dgm:pt modelId="{8B4B2D79-47D9-BD44-9CD1-EE6B85103ACD}" type="pres">
      <dgm:prSet presAssocID="{D0B9B8F1-7D83-AB45-8112-FFEC9EA19A7E}" presName="Name37" presStyleLbl="parChTrans1D3" presStyleIdx="3" presStyleCnt="11"/>
      <dgm:spPr/>
    </dgm:pt>
    <dgm:pt modelId="{CD92F502-CA63-594B-82AC-A136470DD4CE}" type="pres">
      <dgm:prSet presAssocID="{6B3CD703-348B-334E-A37E-4758F6EDA998}" presName="hierRoot2" presStyleCnt="0">
        <dgm:presLayoutVars>
          <dgm:hierBranch val="init"/>
        </dgm:presLayoutVars>
      </dgm:prSet>
      <dgm:spPr/>
    </dgm:pt>
    <dgm:pt modelId="{246ECB76-CB83-7D41-B3B1-D3AD04282905}" type="pres">
      <dgm:prSet presAssocID="{6B3CD703-348B-334E-A37E-4758F6EDA998}" presName="rootComposite" presStyleCnt="0"/>
      <dgm:spPr/>
    </dgm:pt>
    <dgm:pt modelId="{983B91D4-15E2-504A-9D3A-A56F642778D1}" type="pres">
      <dgm:prSet presAssocID="{6B3CD703-348B-334E-A37E-4758F6EDA998}" presName="rootText" presStyleLbl="node3" presStyleIdx="3" presStyleCnt="11">
        <dgm:presLayoutVars>
          <dgm:chPref val="3"/>
        </dgm:presLayoutVars>
      </dgm:prSet>
      <dgm:spPr/>
    </dgm:pt>
    <dgm:pt modelId="{7D56E50F-931F-3841-BB2F-6C46C2441220}" type="pres">
      <dgm:prSet presAssocID="{6B3CD703-348B-334E-A37E-4758F6EDA998}" presName="rootConnector" presStyleLbl="node3" presStyleIdx="3" presStyleCnt="11"/>
      <dgm:spPr/>
    </dgm:pt>
    <dgm:pt modelId="{C0398599-77A6-EF49-BFAA-46F7064FF6A0}" type="pres">
      <dgm:prSet presAssocID="{6B3CD703-348B-334E-A37E-4758F6EDA998}" presName="hierChild4" presStyleCnt="0"/>
      <dgm:spPr/>
    </dgm:pt>
    <dgm:pt modelId="{81E94ECB-D898-4D45-AE26-E5384A6A1B06}" type="pres">
      <dgm:prSet presAssocID="{6B3CD703-348B-334E-A37E-4758F6EDA998}" presName="hierChild5" presStyleCnt="0"/>
      <dgm:spPr/>
    </dgm:pt>
    <dgm:pt modelId="{D74951CB-D0B1-6841-8EE7-B6B60773D257}" type="pres">
      <dgm:prSet presAssocID="{6F65C704-49B1-2142-A906-F8D4AB340A84}" presName="Name37" presStyleLbl="parChTrans1D3" presStyleIdx="4" presStyleCnt="11"/>
      <dgm:spPr/>
    </dgm:pt>
    <dgm:pt modelId="{5E779B00-A6B5-9148-8D1E-ACE5C0331ABC}" type="pres">
      <dgm:prSet presAssocID="{5FFF50C1-BA27-4E41-8428-669DB2B892CE}" presName="hierRoot2" presStyleCnt="0">
        <dgm:presLayoutVars>
          <dgm:hierBranch val="init"/>
        </dgm:presLayoutVars>
      </dgm:prSet>
      <dgm:spPr/>
    </dgm:pt>
    <dgm:pt modelId="{C1C7A5E0-E01B-B646-B864-DEA9FC76CA64}" type="pres">
      <dgm:prSet presAssocID="{5FFF50C1-BA27-4E41-8428-669DB2B892CE}" presName="rootComposite" presStyleCnt="0"/>
      <dgm:spPr/>
    </dgm:pt>
    <dgm:pt modelId="{E65F932A-7B08-984D-95FC-F9653F8C436A}" type="pres">
      <dgm:prSet presAssocID="{5FFF50C1-BA27-4E41-8428-669DB2B892CE}" presName="rootText" presStyleLbl="node3" presStyleIdx="4" presStyleCnt="11">
        <dgm:presLayoutVars>
          <dgm:chPref val="3"/>
        </dgm:presLayoutVars>
      </dgm:prSet>
      <dgm:spPr/>
    </dgm:pt>
    <dgm:pt modelId="{2C8DA156-B6C3-A74F-9206-D110B8F23E58}" type="pres">
      <dgm:prSet presAssocID="{5FFF50C1-BA27-4E41-8428-669DB2B892CE}" presName="rootConnector" presStyleLbl="node3" presStyleIdx="4" presStyleCnt="11"/>
      <dgm:spPr/>
    </dgm:pt>
    <dgm:pt modelId="{6FCE1085-54AC-E74C-9914-38611E69C073}" type="pres">
      <dgm:prSet presAssocID="{5FFF50C1-BA27-4E41-8428-669DB2B892CE}" presName="hierChild4" presStyleCnt="0"/>
      <dgm:spPr/>
    </dgm:pt>
    <dgm:pt modelId="{33C0FA3C-C9EF-9744-B08C-3F13E0EBFCE5}" type="pres">
      <dgm:prSet presAssocID="{5FFF50C1-BA27-4E41-8428-669DB2B892CE}" presName="hierChild5" presStyleCnt="0"/>
      <dgm:spPr/>
    </dgm:pt>
    <dgm:pt modelId="{84FC579A-1D8E-D641-B07E-46192A1F4C2F}" type="pres">
      <dgm:prSet presAssocID="{18BF26EA-F362-4742-A891-2B65F2411425}" presName="Name37" presStyleLbl="parChTrans1D3" presStyleIdx="5" presStyleCnt="11"/>
      <dgm:spPr/>
    </dgm:pt>
    <dgm:pt modelId="{265FC9BC-134D-934A-B1DA-82142012145E}" type="pres">
      <dgm:prSet presAssocID="{84EF730F-C251-644B-A84A-A8864AFDDEDC}" presName="hierRoot2" presStyleCnt="0">
        <dgm:presLayoutVars>
          <dgm:hierBranch val="init"/>
        </dgm:presLayoutVars>
      </dgm:prSet>
      <dgm:spPr/>
    </dgm:pt>
    <dgm:pt modelId="{E2894B19-B2CC-304C-9E97-DD89F78AD8CC}" type="pres">
      <dgm:prSet presAssocID="{84EF730F-C251-644B-A84A-A8864AFDDEDC}" presName="rootComposite" presStyleCnt="0"/>
      <dgm:spPr/>
    </dgm:pt>
    <dgm:pt modelId="{AC16F56F-BF04-DA42-9F86-A971EBBC69FC}" type="pres">
      <dgm:prSet presAssocID="{84EF730F-C251-644B-A84A-A8864AFDDEDC}" presName="rootText" presStyleLbl="node3" presStyleIdx="5" presStyleCnt="11">
        <dgm:presLayoutVars>
          <dgm:chPref val="3"/>
        </dgm:presLayoutVars>
      </dgm:prSet>
      <dgm:spPr/>
    </dgm:pt>
    <dgm:pt modelId="{5C82A027-0F56-714C-A42A-AA8457E62F87}" type="pres">
      <dgm:prSet presAssocID="{84EF730F-C251-644B-A84A-A8864AFDDEDC}" presName="rootConnector" presStyleLbl="node3" presStyleIdx="5" presStyleCnt="11"/>
      <dgm:spPr/>
    </dgm:pt>
    <dgm:pt modelId="{3F2BC3B5-4D3E-AD4A-9767-0D01F273C9E9}" type="pres">
      <dgm:prSet presAssocID="{84EF730F-C251-644B-A84A-A8864AFDDEDC}" presName="hierChild4" presStyleCnt="0"/>
      <dgm:spPr/>
    </dgm:pt>
    <dgm:pt modelId="{2B487801-4E75-F844-9A67-0E1A8F44B9B0}" type="pres">
      <dgm:prSet presAssocID="{84EF730F-C251-644B-A84A-A8864AFDDEDC}" presName="hierChild5" presStyleCnt="0"/>
      <dgm:spPr/>
    </dgm:pt>
    <dgm:pt modelId="{A11024BB-1BDC-C640-8C33-6077039A8762}" type="pres">
      <dgm:prSet presAssocID="{41D6AD1D-2710-4B42-81A5-2E749E7A8766}" presName="Name37" presStyleLbl="parChTrans1D3" presStyleIdx="6" presStyleCnt="11"/>
      <dgm:spPr/>
    </dgm:pt>
    <dgm:pt modelId="{7410E517-4A3A-1740-8D55-4668220576AC}" type="pres">
      <dgm:prSet presAssocID="{82910910-0424-F644-90AC-80950849DF83}" presName="hierRoot2" presStyleCnt="0">
        <dgm:presLayoutVars>
          <dgm:hierBranch val="init"/>
        </dgm:presLayoutVars>
      </dgm:prSet>
      <dgm:spPr/>
    </dgm:pt>
    <dgm:pt modelId="{2213E8DD-69B8-A44C-BB77-4E03A03D8A78}" type="pres">
      <dgm:prSet presAssocID="{82910910-0424-F644-90AC-80950849DF83}" presName="rootComposite" presStyleCnt="0"/>
      <dgm:spPr/>
    </dgm:pt>
    <dgm:pt modelId="{145E596F-78D1-244D-857C-4A1EB4C4D31A}" type="pres">
      <dgm:prSet presAssocID="{82910910-0424-F644-90AC-80950849DF83}" presName="rootText" presStyleLbl="node3" presStyleIdx="6" presStyleCnt="11">
        <dgm:presLayoutVars>
          <dgm:chPref val="3"/>
        </dgm:presLayoutVars>
      </dgm:prSet>
      <dgm:spPr/>
    </dgm:pt>
    <dgm:pt modelId="{1F37CA53-64E8-DD4F-82A9-01E41BBFBE45}" type="pres">
      <dgm:prSet presAssocID="{82910910-0424-F644-90AC-80950849DF83}" presName="rootConnector" presStyleLbl="node3" presStyleIdx="6" presStyleCnt="11"/>
      <dgm:spPr/>
    </dgm:pt>
    <dgm:pt modelId="{5B0F0B39-8965-B941-B985-9DEC384F8F58}" type="pres">
      <dgm:prSet presAssocID="{82910910-0424-F644-90AC-80950849DF83}" presName="hierChild4" presStyleCnt="0"/>
      <dgm:spPr/>
    </dgm:pt>
    <dgm:pt modelId="{71009E32-4DA2-1349-B105-EFE9B81404C3}" type="pres">
      <dgm:prSet presAssocID="{82910910-0424-F644-90AC-80950849DF83}" presName="hierChild5" presStyleCnt="0"/>
      <dgm:spPr/>
    </dgm:pt>
    <dgm:pt modelId="{100719A0-A9D5-4040-9406-E1A9A29B98FC}" type="pres">
      <dgm:prSet presAssocID="{77A2513D-106B-A949-954F-C69ADA121424}" presName="Name37" presStyleLbl="parChTrans1D3" presStyleIdx="7" presStyleCnt="11"/>
      <dgm:spPr/>
    </dgm:pt>
    <dgm:pt modelId="{660AAD7D-29F4-4244-B088-D2A678E54F3D}" type="pres">
      <dgm:prSet presAssocID="{20C95ABB-AFDB-9549-82E5-48A09572F5AB}" presName="hierRoot2" presStyleCnt="0">
        <dgm:presLayoutVars>
          <dgm:hierBranch val="init"/>
        </dgm:presLayoutVars>
      </dgm:prSet>
      <dgm:spPr/>
    </dgm:pt>
    <dgm:pt modelId="{6819BA6A-63A1-D24A-BA25-CD2A64AB8E22}" type="pres">
      <dgm:prSet presAssocID="{20C95ABB-AFDB-9549-82E5-48A09572F5AB}" presName="rootComposite" presStyleCnt="0"/>
      <dgm:spPr/>
    </dgm:pt>
    <dgm:pt modelId="{A6426438-BC36-4744-AABA-1C970DE4DFCC}" type="pres">
      <dgm:prSet presAssocID="{20C95ABB-AFDB-9549-82E5-48A09572F5AB}" presName="rootText" presStyleLbl="node3" presStyleIdx="7" presStyleCnt="11">
        <dgm:presLayoutVars>
          <dgm:chPref val="3"/>
        </dgm:presLayoutVars>
      </dgm:prSet>
      <dgm:spPr/>
    </dgm:pt>
    <dgm:pt modelId="{93808E34-6560-B34C-8269-76D7CB4E37B0}" type="pres">
      <dgm:prSet presAssocID="{20C95ABB-AFDB-9549-82E5-48A09572F5AB}" presName="rootConnector" presStyleLbl="node3" presStyleIdx="7" presStyleCnt="11"/>
      <dgm:spPr/>
    </dgm:pt>
    <dgm:pt modelId="{DEF959DD-D4D5-AA47-9C26-18CBAFD0C8C9}" type="pres">
      <dgm:prSet presAssocID="{20C95ABB-AFDB-9549-82E5-48A09572F5AB}" presName="hierChild4" presStyleCnt="0"/>
      <dgm:spPr/>
    </dgm:pt>
    <dgm:pt modelId="{6E1F4EB6-C008-0741-80DE-5E3D8CC8C4E0}" type="pres">
      <dgm:prSet presAssocID="{20C95ABB-AFDB-9549-82E5-48A09572F5AB}" presName="hierChild5" presStyleCnt="0"/>
      <dgm:spPr/>
    </dgm:pt>
    <dgm:pt modelId="{E34CB9AB-53A8-2240-8B9D-E35BB258DDEB}" type="pres">
      <dgm:prSet presAssocID="{AA424EBC-3E32-364C-A301-6CA6A3DA74FD}" presName="Name37" presStyleLbl="parChTrans1D3" presStyleIdx="8" presStyleCnt="11"/>
      <dgm:spPr/>
    </dgm:pt>
    <dgm:pt modelId="{15978667-2276-C841-A429-28F8E13CFF80}" type="pres">
      <dgm:prSet presAssocID="{D29BB6E6-3DAA-DA44-8675-5DB4BCE98053}" presName="hierRoot2" presStyleCnt="0">
        <dgm:presLayoutVars>
          <dgm:hierBranch val="init"/>
        </dgm:presLayoutVars>
      </dgm:prSet>
      <dgm:spPr/>
    </dgm:pt>
    <dgm:pt modelId="{68779983-7F20-B647-993D-2D7A007C0C88}" type="pres">
      <dgm:prSet presAssocID="{D29BB6E6-3DAA-DA44-8675-5DB4BCE98053}" presName="rootComposite" presStyleCnt="0"/>
      <dgm:spPr/>
    </dgm:pt>
    <dgm:pt modelId="{D2B66222-1CDE-F946-B024-69D21E15B54D}" type="pres">
      <dgm:prSet presAssocID="{D29BB6E6-3DAA-DA44-8675-5DB4BCE98053}" presName="rootText" presStyleLbl="node3" presStyleIdx="8" presStyleCnt="11">
        <dgm:presLayoutVars>
          <dgm:chPref val="3"/>
        </dgm:presLayoutVars>
      </dgm:prSet>
      <dgm:spPr/>
    </dgm:pt>
    <dgm:pt modelId="{8B568D60-9A13-164D-A763-7980566C39C5}" type="pres">
      <dgm:prSet presAssocID="{D29BB6E6-3DAA-DA44-8675-5DB4BCE98053}" presName="rootConnector" presStyleLbl="node3" presStyleIdx="8" presStyleCnt="11"/>
      <dgm:spPr/>
    </dgm:pt>
    <dgm:pt modelId="{47EEC1F5-A280-5742-8B58-E7967486F083}" type="pres">
      <dgm:prSet presAssocID="{D29BB6E6-3DAA-DA44-8675-5DB4BCE98053}" presName="hierChild4" presStyleCnt="0"/>
      <dgm:spPr/>
    </dgm:pt>
    <dgm:pt modelId="{FE641928-4258-DC45-9AD3-D159048F133C}" type="pres">
      <dgm:prSet presAssocID="{D29BB6E6-3DAA-DA44-8675-5DB4BCE98053}" presName="hierChild5" presStyleCnt="0"/>
      <dgm:spPr/>
    </dgm:pt>
    <dgm:pt modelId="{0C8776CA-BEF2-194F-9B50-9358ED1C2EE0}" type="pres">
      <dgm:prSet presAssocID="{F2A8DCEC-0103-144C-A768-F8D9D0213AC0}" presName="Name37" presStyleLbl="parChTrans1D3" presStyleIdx="9" presStyleCnt="11"/>
      <dgm:spPr/>
    </dgm:pt>
    <dgm:pt modelId="{20068C12-E508-3F48-AD18-0D0AC4C66407}" type="pres">
      <dgm:prSet presAssocID="{6F54C97E-08AA-B248-BF6C-FB4606C699D6}" presName="hierRoot2" presStyleCnt="0">
        <dgm:presLayoutVars>
          <dgm:hierBranch val="init"/>
        </dgm:presLayoutVars>
      </dgm:prSet>
      <dgm:spPr/>
    </dgm:pt>
    <dgm:pt modelId="{01F2AF3E-75E5-1944-907F-AA928FF4DCF0}" type="pres">
      <dgm:prSet presAssocID="{6F54C97E-08AA-B248-BF6C-FB4606C699D6}" presName="rootComposite" presStyleCnt="0"/>
      <dgm:spPr/>
    </dgm:pt>
    <dgm:pt modelId="{23FD856E-24DA-594F-8F1A-73BA7F5E3556}" type="pres">
      <dgm:prSet presAssocID="{6F54C97E-08AA-B248-BF6C-FB4606C699D6}" presName="rootText" presStyleLbl="node3" presStyleIdx="9" presStyleCnt="11">
        <dgm:presLayoutVars>
          <dgm:chPref val="3"/>
        </dgm:presLayoutVars>
      </dgm:prSet>
      <dgm:spPr/>
    </dgm:pt>
    <dgm:pt modelId="{07519CA2-7174-2C44-9593-21048F4A64C5}" type="pres">
      <dgm:prSet presAssocID="{6F54C97E-08AA-B248-BF6C-FB4606C699D6}" presName="rootConnector" presStyleLbl="node3" presStyleIdx="9" presStyleCnt="11"/>
      <dgm:spPr/>
    </dgm:pt>
    <dgm:pt modelId="{9A77E1C4-899C-CF40-87D8-53D47999B851}" type="pres">
      <dgm:prSet presAssocID="{6F54C97E-08AA-B248-BF6C-FB4606C699D6}" presName="hierChild4" presStyleCnt="0"/>
      <dgm:spPr/>
    </dgm:pt>
    <dgm:pt modelId="{354C496A-FBC1-4A47-BBEE-C89E58FCD9E6}" type="pres">
      <dgm:prSet presAssocID="{6F54C97E-08AA-B248-BF6C-FB4606C699D6}" presName="hierChild5" presStyleCnt="0"/>
      <dgm:spPr/>
    </dgm:pt>
    <dgm:pt modelId="{20A96330-75C5-254E-BDF0-1662D6D30964}" type="pres">
      <dgm:prSet presAssocID="{4AB1EA94-45A1-CA4E-A4EA-7764F4B1168D}" presName="Name37" presStyleLbl="parChTrans1D3" presStyleIdx="10" presStyleCnt="11"/>
      <dgm:spPr/>
    </dgm:pt>
    <dgm:pt modelId="{DF15ACEE-4D00-954B-BF72-019605314BCC}" type="pres">
      <dgm:prSet presAssocID="{67B6C6E3-0108-854E-8468-545D83AA29FC}" presName="hierRoot2" presStyleCnt="0">
        <dgm:presLayoutVars>
          <dgm:hierBranch val="init"/>
        </dgm:presLayoutVars>
      </dgm:prSet>
      <dgm:spPr/>
    </dgm:pt>
    <dgm:pt modelId="{5BE4CC81-6CF4-8B41-80DF-6B573CBB079E}" type="pres">
      <dgm:prSet presAssocID="{67B6C6E3-0108-854E-8468-545D83AA29FC}" presName="rootComposite" presStyleCnt="0"/>
      <dgm:spPr/>
    </dgm:pt>
    <dgm:pt modelId="{107FC210-28AD-3C41-96F2-9CF49EFEF847}" type="pres">
      <dgm:prSet presAssocID="{67B6C6E3-0108-854E-8468-545D83AA29FC}" presName="rootText" presStyleLbl="node3" presStyleIdx="10" presStyleCnt="11">
        <dgm:presLayoutVars>
          <dgm:chPref val="3"/>
        </dgm:presLayoutVars>
      </dgm:prSet>
      <dgm:spPr/>
    </dgm:pt>
    <dgm:pt modelId="{4450E421-177F-5640-BB0C-56C385ECA659}" type="pres">
      <dgm:prSet presAssocID="{67B6C6E3-0108-854E-8468-545D83AA29FC}" presName="rootConnector" presStyleLbl="node3" presStyleIdx="10" presStyleCnt="11"/>
      <dgm:spPr/>
    </dgm:pt>
    <dgm:pt modelId="{C8878F3E-DC4F-C74F-9F12-104F5CEC28BA}" type="pres">
      <dgm:prSet presAssocID="{67B6C6E3-0108-854E-8468-545D83AA29FC}" presName="hierChild4" presStyleCnt="0"/>
      <dgm:spPr/>
    </dgm:pt>
    <dgm:pt modelId="{452B36D4-1AC0-9448-8653-66F2D00F745E}" type="pres">
      <dgm:prSet presAssocID="{67B6C6E3-0108-854E-8468-545D83AA29FC}" presName="hierChild5" presStyleCnt="0"/>
      <dgm:spPr/>
    </dgm:pt>
    <dgm:pt modelId="{340EE503-C3E7-CC4E-BCB4-BEAB5C273BBD}" type="pres">
      <dgm:prSet presAssocID="{88913C75-C6E5-D746-AE93-00B470E8A756}" presName="hierChild5" presStyleCnt="0"/>
      <dgm:spPr/>
    </dgm:pt>
    <dgm:pt modelId="{4D7DB146-765E-4149-8E78-80CBB3527262}" type="pres">
      <dgm:prSet presAssocID="{C3AC014B-C3AB-B548-B4C4-870008CC6041}" presName="Name37" presStyleLbl="parChTrans1D2" presStyleIdx="1" presStyleCnt="2"/>
      <dgm:spPr/>
    </dgm:pt>
    <dgm:pt modelId="{7CE8C311-2C97-DA49-9C9F-DE026DDF1886}" type="pres">
      <dgm:prSet presAssocID="{9F292CFB-07DB-C04F-8F3A-D35FD793728B}" presName="hierRoot2" presStyleCnt="0">
        <dgm:presLayoutVars>
          <dgm:hierBranch val="init"/>
        </dgm:presLayoutVars>
      </dgm:prSet>
      <dgm:spPr/>
    </dgm:pt>
    <dgm:pt modelId="{6B9E9145-5674-264C-BE2C-E4ED0FB05ADA}" type="pres">
      <dgm:prSet presAssocID="{9F292CFB-07DB-C04F-8F3A-D35FD793728B}" presName="rootComposite" presStyleCnt="0"/>
      <dgm:spPr/>
    </dgm:pt>
    <dgm:pt modelId="{E50614B5-ED80-E344-AFDA-A1995D159E07}" type="pres">
      <dgm:prSet presAssocID="{9F292CFB-07DB-C04F-8F3A-D35FD793728B}" presName="rootText" presStyleLbl="node2" presStyleIdx="1" presStyleCnt="2" custLinFactNeighborX="2447">
        <dgm:presLayoutVars>
          <dgm:chPref val="3"/>
        </dgm:presLayoutVars>
      </dgm:prSet>
      <dgm:spPr/>
    </dgm:pt>
    <dgm:pt modelId="{2FEDABAA-2475-DC4C-95E1-1F9DE851F6E4}" type="pres">
      <dgm:prSet presAssocID="{9F292CFB-07DB-C04F-8F3A-D35FD793728B}" presName="rootConnector" presStyleLbl="node2" presStyleIdx="1" presStyleCnt="2"/>
      <dgm:spPr/>
    </dgm:pt>
    <dgm:pt modelId="{A6C1005C-2774-DB48-9A4B-0A5D3B76AFBE}" type="pres">
      <dgm:prSet presAssocID="{9F292CFB-07DB-C04F-8F3A-D35FD793728B}" presName="hierChild4" presStyleCnt="0"/>
      <dgm:spPr/>
    </dgm:pt>
    <dgm:pt modelId="{55949FCD-B126-9140-99BA-6F784FB3473B}" type="pres">
      <dgm:prSet presAssocID="{9F292CFB-07DB-C04F-8F3A-D35FD793728B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C6219400-CA26-1048-B944-C0A1A513F83F}" type="presOf" srcId="{6B3CD703-348B-334E-A37E-4758F6EDA998}" destId="{7D56E50F-931F-3841-BB2F-6C46C2441220}" srcOrd="1" destOrd="0" presId="urn:microsoft.com/office/officeart/2005/8/layout/orgChart1"/>
    <dgm:cxn modelId="{EFEFCD01-529A-D346-9C4E-1867CBD298AF}" type="presOf" srcId="{40869104-6F04-544F-859B-7DF9BE48C187}" destId="{CAEEF83E-E4B7-3A49-8C32-548BFD26FEE8}" srcOrd="0" destOrd="0" presId="urn:microsoft.com/office/officeart/2005/8/layout/orgChart1"/>
    <dgm:cxn modelId="{1A06E201-2CD8-5844-A48C-E1FEDEC9DF00}" type="presOf" srcId="{82910910-0424-F644-90AC-80950849DF83}" destId="{1F37CA53-64E8-DD4F-82A9-01E41BBFBE45}" srcOrd="1" destOrd="0" presId="urn:microsoft.com/office/officeart/2005/8/layout/orgChart1"/>
    <dgm:cxn modelId="{56E18105-1F43-C247-9A6E-B1F78D1F79BE}" type="presOf" srcId="{5FFF50C1-BA27-4E41-8428-669DB2B892CE}" destId="{2C8DA156-B6C3-A74F-9206-D110B8F23E58}" srcOrd="1" destOrd="0" presId="urn:microsoft.com/office/officeart/2005/8/layout/orgChart1"/>
    <dgm:cxn modelId="{C535FD06-EF64-D045-9ADC-59DD2CB62AC9}" srcId="{88913C75-C6E5-D746-AE93-00B470E8A756}" destId="{D29BB6E6-3DAA-DA44-8675-5DB4BCE98053}" srcOrd="8" destOrd="0" parTransId="{AA424EBC-3E32-364C-A301-6CA6A3DA74FD}" sibTransId="{318FEFBA-C8B1-1241-94A2-D5D72CF0BC5D}"/>
    <dgm:cxn modelId="{64511A07-904B-1C4D-BFA2-0E05B7B904CE}" type="presOf" srcId="{82910910-0424-F644-90AC-80950849DF83}" destId="{145E596F-78D1-244D-857C-4A1EB4C4D31A}" srcOrd="0" destOrd="0" presId="urn:microsoft.com/office/officeart/2005/8/layout/orgChart1"/>
    <dgm:cxn modelId="{8843D508-64A0-2548-A702-373D1E8272B3}" srcId="{88913C75-C6E5-D746-AE93-00B470E8A756}" destId="{F65A030A-798E-024D-87CB-2B66D392ABEC}" srcOrd="2" destOrd="0" parTransId="{0320FB30-9BFF-F741-BC75-4915AC66758C}" sibTransId="{00A64425-E43E-3C47-8BDA-53CBBFFD75CC}"/>
    <dgm:cxn modelId="{A149880B-8072-E04E-A680-D99373D67182}" type="presOf" srcId="{9F292CFB-07DB-C04F-8F3A-D35FD793728B}" destId="{E50614B5-ED80-E344-AFDA-A1995D159E07}" srcOrd="0" destOrd="0" presId="urn:microsoft.com/office/officeart/2005/8/layout/orgChart1"/>
    <dgm:cxn modelId="{15130C0C-4935-2C49-8C46-B8D887959D51}" type="presOf" srcId="{88913C75-C6E5-D746-AE93-00B470E8A756}" destId="{17C591A4-A406-5F4C-B3DE-576E6ED8DEFE}" srcOrd="1" destOrd="0" presId="urn:microsoft.com/office/officeart/2005/8/layout/orgChart1"/>
    <dgm:cxn modelId="{0AD09F0D-56E7-9E49-8AC8-754152E9A22C}" srcId="{88913C75-C6E5-D746-AE93-00B470E8A756}" destId="{40869104-6F04-544F-859B-7DF9BE48C187}" srcOrd="1" destOrd="0" parTransId="{6B968A79-35F9-C342-B770-71AE442E42D6}" sibTransId="{E179942C-F514-A749-899D-61B447B64198}"/>
    <dgm:cxn modelId="{29DD0312-AC1E-4246-8E60-107890C9B934}" type="presOf" srcId="{84EF730F-C251-644B-A84A-A8864AFDDEDC}" destId="{AC16F56F-BF04-DA42-9F86-A971EBBC69FC}" srcOrd="0" destOrd="0" presId="urn:microsoft.com/office/officeart/2005/8/layout/orgChart1"/>
    <dgm:cxn modelId="{9C610512-6A1A-0D43-84AE-B491B3F0031D}" srcId="{88913C75-C6E5-D746-AE93-00B470E8A756}" destId="{5FFF50C1-BA27-4E41-8428-669DB2B892CE}" srcOrd="4" destOrd="0" parTransId="{6F65C704-49B1-2142-A906-F8D4AB340A84}" sibTransId="{BC10BE62-027E-274E-AF51-8740126F6C5B}"/>
    <dgm:cxn modelId="{4F3A551C-AA39-1B4D-8AE1-257BFF1DBB3F}" type="presOf" srcId="{41D6AD1D-2710-4B42-81A5-2E749E7A8766}" destId="{A11024BB-1BDC-C640-8C33-6077039A8762}" srcOrd="0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463E5B25-4B0F-EE4F-81E1-02553D87AC77}" type="presOf" srcId="{67B6C6E3-0108-854E-8468-545D83AA29FC}" destId="{4450E421-177F-5640-BB0C-56C385ECA659}" srcOrd="1" destOrd="0" presId="urn:microsoft.com/office/officeart/2005/8/layout/orgChart1"/>
    <dgm:cxn modelId="{00D95E25-A05C-8641-98F7-DAA6CEE3EBF1}" type="presOf" srcId="{C3AC014B-C3AB-B548-B4C4-870008CC6041}" destId="{4D7DB146-765E-4149-8E78-80CBB3527262}" srcOrd="0" destOrd="0" presId="urn:microsoft.com/office/officeart/2005/8/layout/orgChart1"/>
    <dgm:cxn modelId="{7A852D38-5CD5-0C4D-A7E5-3DFD121EE53F}" type="presOf" srcId="{D29BB6E6-3DAA-DA44-8675-5DB4BCE98053}" destId="{D2B66222-1CDE-F946-B024-69D21E15B54D}" srcOrd="0" destOrd="0" presId="urn:microsoft.com/office/officeart/2005/8/layout/orgChart1"/>
    <dgm:cxn modelId="{2736783C-F328-1943-B5DE-AF05157AADE8}" type="presOf" srcId="{D0B9B8F1-7D83-AB45-8112-FFEC9EA19A7E}" destId="{8B4B2D79-47D9-BD44-9CD1-EE6B85103ACD}" srcOrd="0" destOrd="0" presId="urn:microsoft.com/office/officeart/2005/8/layout/orgChart1"/>
    <dgm:cxn modelId="{364E243F-24A0-4546-B62B-8E388426CE4D}" type="presOf" srcId="{6B3CD703-348B-334E-A37E-4758F6EDA998}" destId="{983B91D4-15E2-504A-9D3A-A56F642778D1}" srcOrd="0" destOrd="0" presId="urn:microsoft.com/office/officeart/2005/8/layout/orgChart1"/>
    <dgm:cxn modelId="{20F17A3F-F713-B848-B848-550FFAD3B361}" type="presOf" srcId="{88913C75-C6E5-D746-AE93-00B470E8A756}" destId="{B8B520DC-3407-544F-ABB0-8E6FA1AE6EEF}" srcOrd="0" destOrd="0" presId="urn:microsoft.com/office/officeart/2005/8/layout/orgChart1"/>
    <dgm:cxn modelId="{178E6540-5C91-E848-B560-DA09360BD070}" type="presOf" srcId="{F2A8DCEC-0103-144C-A768-F8D9D0213AC0}" destId="{0C8776CA-BEF2-194F-9B50-9358ED1C2EE0}" srcOrd="0" destOrd="0" presId="urn:microsoft.com/office/officeart/2005/8/layout/orgChart1"/>
    <dgm:cxn modelId="{6371E745-A788-4643-9010-6BF7D9D54222}" srcId="{88913C75-C6E5-D746-AE93-00B470E8A756}" destId="{D6B7B660-A34C-AA4D-8563-8772A2A8B6AD}" srcOrd="0" destOrd="0" parTransId="{453C9A64-7183-BE4A-9982-736261BB744F}" sibTransId="{7B40A4B9-7046-B342-ABAC-DB76400FAD93}"/>
    <dgm:cxn modelId="{89A92946-0CD2-D442-B3AC-57F7635E8084}" type="presOf" srcId="{84EF730F-C251-644B-A84A-A8864AFDDEDC}" destId="{5C82A027-0F56-714C-A42A-AA8457E62F87}" srcOrd="1" destOrd="0" presId="urn:microsoft.com/office/officeart/2005/8/layout/orgChart1"/>
    <dgm:cxn modelId="{68DD794D-282B-5F43-9FDD-7F8DD2D9AE76}" srcId="{88913C75-C6E5-D746-AE93-00B470E8A756}" destId="{84EF730F-C251-644B-A84A-A8864AFDDEDC}" srcOrd="5" destOrd="0" parTransId="{18BF26EA-F362-4742-A891-2B65F2411425}" sibTransId="{96E1413F-8543-1B42-8F47-C3394694D80B}"/>
    <dgm:cxn modelId="{0EC74A59-F557-CE47-ADAC-EB05801B6C3A}" type="presOf" srcId="{77A2513D-106B-A949-954F-C69ADA121424}" destId="{100719A0-A9D5-4040-9406-E1A9A29B98FC}" srcOrd="0" destOrd="0" presId="urn:microsoft.com/office/officeart/2005/8/layout/orgChart1"/>
    <dgm:cxn modelId="{FF06F65F-6EBA-234B-B71D-E7EDF3B15043}" srcId="{88913C75-C6E5-D746-AE93-00B470E8A756}" destId="{6B3CD703-348B-334E-A37E-4758F6EDA998}" srcOrd="3" destOrd="0" parTransId="{D0B9B8F1-7D83-AB45-8112-FFEC9EA19A7E}" sibTransId="{7260192D-728B-E645-B37D-D510A528E12B}"/>
    <dgm:cxn modelId="{C27C7D61-3CA8-F740-900B-7B2FE3E5D42B}" srcId="{88913C75-C6E5-D746-AE93-00B470E8A756}" destId="{82910910-0424-F644-90AC-80950849DF83}" srcOrd="6" destOrd="0" parTransId="{41D6AD1D-2710-4B42-81A5-2E749E7A8766}" sibTransId="{4920E3E5-7B39-8647-9A35-61E4027B3793}"/>
    <dgm:cxn modelId="{B4CB5E68-CDEC-AC4A-9326-890A1FA0DE38}" type="presOf" srcId="{6B14F5E8-1B76-F64B-B48C-E9DF9EE5985A}" destId="{C7B06AA6-A22D-5D46-8A25-C9F1F2BD8CC8}" srcOrd="0" destOrd="0" presId="urn:microsoft.com/office/officeart/2005/8/layout/orgChart1"/>
    <dgm:cxn modelId="{093C9E68-FE17-E64A-8E7B-78C39F6DEBCA}" type="presOf" srcId="{453C9A64-7183-BE4A-9982-736261BB744F}" destId="{EEB604EA-4861-C14B-8E96-B67BA04AF0B3}" srcOrd="0" destOrd="0" presId="urn:microsoft.com/office/officeart/2005/8/layout/orgChart1"/>
    <dgm:cxn modelId="{2ABB2A6D-9E82-D146-AB65-A7F7FC643C6B}" srcId="{88913C75-C6E5-D746-AE93-00B470E8A756}" destId="{20C95ABB-AFDB-9549-82E5-48A09572F5AB}" srcOrd="7" destOrd="0" parTransId="{77A2513D-106B-A949-954F-C69ADA121424}" sibTransId="{C29A64EE-B648-CF49-8FE6-21D7EE8D6FE7}"/>
    <dgm:cxn modelId="{BA8E3270-2FCE-E548-94B7-5FD639E97EE7}" type="presOf" srcId="{9F292CFB-07DB-C04F-8F3A-D35FD793728B}" destId="{2FEDABAA-2475-DC4C-95E1-1F9DE851F6E4}" srcOrd="1" destOrd="0" presId="urn:microsoft.com/office/officeart/2005/8/layout/orgChart1"/>
    <dgm:cxn modelId="{0366EF76-2DB4-F24C-B915-798BE411A473}" type="presOf" srcId="{D29BB6E6-3DAA-DA44-8675-5DB4BCE98053}" destId="{8B568D60-9A13-164D-A763-7980566C39C5}" srcOrd="1" destOrd="0" presId="urn:microsoft.com/office/officeart/2005/8/layout/orgChart1"/>
    <dgm:cxn modelId="{129D0D78-AA9E-7646-BD1A-BA475D7C6C30}" srcId="{88913C75-C6E5-D746-AE93-00B470E8A756}" destId="{6F54C97E-08AA-B248-BF6C-FB4606C699D6}" srcOrd="9" destOrd="0" parTransId="{F2A8DCEC-0103-144C-A768-F8D9D0213AC0}" sibTransId="{71CAEA8C-0D5C-904A-875D-DD4DD4E3AE19}"/>
    <dgm:cxn modelId="{E34B127A-8D19-9A4B-A827-BF6D69EB4EB9}" type="presOf" srcId="{6B968A79-35F9-C342-B770-71AE442E42D6}" destId="{00F1666B-5326-2C48-BA00-F57AFA7F952A}" srcOrd="0" destOrd="0" presId="urn:microsoft.com/office/officeart/2005/8/layout/orgChart1"/>
    <dgm:cxn modelId="{89ECFD82-59D2-D348-918F-9C1DA23C2DCE}" type="presOf" srcId="{40869104-6F04-544F-859B-7DF9BE48C187}" destId="{4F8A2C2A-CF79-F741-ACB7-E4AB02116686}" srcOrd="1" destOrd="0" presId="urn:microsoft.com/office/officeart/2005/8/layout/orgChart1"/>
    <dgm:cxn modelId="{2532C28A-8DC1-C441-9F8E-CEB3F4E41896}" type="presOf" srcId="{0320FB30-9BFF-F741-BC75-4915AC66758C}" destId="{723529C5-3A1D-164D-91A1-A81C05BFFB5E}" srcOrd="0" destOrd="0" presId="urn:microsoft.com/office/officeart/2005/8/layout/orgChart1"/>
    <dgm:cxn modelId="{495BB38E-690A-214B-B680-D682752AC873}" type="presOf" srcId="{20C95ABB-AFDB-9549-82E5-48A09572F5AB}" destId="{93808E34-6560-B34C-8269-76D7CB4E37B0}" srcOrd="1" destOrd="0" presId="urn:microsoft.com/office/officeart/2005/8/layout/orgChart1"/>
    <dgm:cxn modelId="{08536B96-ED2B-B14D-9D50-D6587994832D}" type="presOf" srcId="{6F54C97E-08AA-B248-BF6C-FB4606C699D6}" destId="{07519CA2-7174-2C44-9593-21048F4A64C5}" srcOrd="1" destOrd="0" presId="urn:microsoft.com/office/officeart/2005/8/layout/orgChart1"/>
    <dgm:cxn modelId="{8ADD7196-5DFB-6E44-8AB8-C4804121B2C6}" type="presOf" srcId="{F65A030A-798E-024D-87CB-2B66D392ABEC}" destId="{52A706A0-87FA-924C-886C-9552420090D9}" srcOrd="0" destOrd="0" presId="urn:microsoft.com/office/officeart/2005/8/layout/orgChart1"/>
    <dgm:cxn modelId="{80EBC796-78E9-C242-A540-C0BFF93265AF}" type="presOf" srcId="{D6B7B660-A34C-AA4D-8563-8772A2A8B6AD}" destId="{E86BFD55-FAF9-6F44-87EE-95D2320651F2}" srcOrd="1" destOrd="0" presId="urn:microsoft.com/office/officeart/2005/8/layout/orgChart1"/>
    <dgm:cxn modelId="{28AA469B-51C6-B74E-ABA1-E7DEFCC39E5F}" srcId="{6B14F5E8-1B76-F64B-B48C-E9DF9EE5985A}" destId="{9F292CFB-07DB-C04F-8F3A-D35FD793728B}" srcOrd="1" destOrd="0" parTransId="{C3AC014B-C3AB-B548-B4C4-870008CC6041}" sibTransId="{54A25C10-B914-6A47-A316-4A4A9BD98D6F}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6E8E00B6-4401-4342-92E5-6EDD8DFC9E68}" type="presOf" srcId="{6F65C704-49B1-2142-A906-F8D4AB340A84}" destId="{D74951CB-D0B1-6841-8EE7-B6B60773D257}" srcOrd="0" destOrd="0" presId="urn:microsoft.com/office/officeart/2005/8/layout/orgChart1"/>
    <dgm:cxn modelId="{51D4A5B9-12CB-D24E-B4C5-8470C71ED9D8}" srcId="{88913C75-C6E5-D746-AE93-00B470E8A756}" destId="{67B6C6E3-0108-854E-8468-545D83AA29FC}" srcOrd="10" destOrd="0" parTransId="{4AB1EA94-45A1-CA4E-A4EA-7764F4B1168D}" sibTransId="{23F0EF6E-2CC2-4445-906C-8C5D292D2E2C}"/>
    <dgm:cxn modelId="{C839B4CA-A716-3A4A-8221-98F0E0E2B9AE}" type="presOf" srcId="{5FFF50C1-BA27-4E41-8428-669DB2B892CE}" destId="{E65F932A-7B08-984D-95FC-F9653F8C436A}" srcOrd="0" destOrd="0" presId="urn:microsoft.com/office/officeart/2005/8/layout/orgChart1"/>
    <dgm:cxn modelId="{2EEB47CB-9B87-BE49-8973-69EE4AEFAAC7}" type="presOf" srcId="{4AB1EA94-45A1-CA4E-A4EA-7764F4B1168D}" destId="{20A96330-75C5-254E-BDF0-1662D6D30964}" srcOrd="0" destOrd="0" presId="urn:microsoft.com/office/officeart/2005/8/layout/orgChart1"/>
    <dgm:cxn modelId="{6FD70FCD-FD8E-644A-969E-B8F3B49FFE7F}" type="presOf" srcId="{D6B7B660-A34C-AA4D-8563-8772A2A8B6AD}" destId="{D0DAB536-1095-2A40-8B2A-DA843788A03D}" srcOrd="0" destOrd="0" presId="urn:microsoft.com/office/officeart/2005/8/layout/orgChart1"/>
    <dgm:cxn modelId="{E2C063D4-142E-CE41-BE3F-1643AC2A731F}" type="presOf" srcId="{6F54C97E-08AA-B248-BF6C-FB4606C699D6}" destId="{23FD856E-24DA-594F-8F1A-73BA7F5E3556}" srcOrd="0" destOrd="0" presId="urn:microsoft.com/office/officeart/2005/8/layout/orgChart1"/>
    <dgm:cxn modelId="{C49115D6-B566-974D-BC68-E5FFA70A4D6E}" srcId="{6B14F5E8-1B76-F64B-B48C-E9DF9EE5985A}" destId="{88913C75-C6E5-D746-AE93-00B470E8A756}" srcOrd="0" destOrd="0" parTransId="{120A0539-67A1-B042-B049-E395F708C9F9}" sibTransId="{EDAA8691-D9DE-A947-BCD3-4520A4AFE1CD}"/>
    <dgm:cxn modelId="{B60298D8-1FD0-5B46-BAF6-DD2F8438A632}" type="presOf" srcId="{120A0539-67A1-B042-B049-E395F708C9F9}" destId="{ED10FDA8-83D8-9948-9F20-37B094F68A9D}" srcOrd="0" destOrd="0" presId="urn:microsoft.com/office/officeart/2005/8/layout/orgChart1"/>
    <dgm:cxn modelId="{9C8975DF-7372-5045-9993-1CA3025527C9}" type="presOf" srcId="{F65A030A-798E-024D-87CB-2B66D392ABEC}" destId="{2BEB47FC-032C-764B-B64C-86A8C33F2B9B}" srcOrd="1" destOrd="0" presId="urn:microsoft.com/office/officeart/2005/8/layout/orgChart1"/>
    <dgm:cxn modelId="{67740BE0-379A-4D49-B826-C90E786C50B8}" type="presOf" srcId="{67B6C6E3-0108-854E-8468-545D83AA29FC}" destId="{107FC210-28AD-3C41-96F2-9CF49EFEF847}" srcOrd="0" destOrd="0" presId="urn:microsoft.com/office/officeart/2005/8/layout/orgChart1"/>
    <dgm:cxn modelId="{3FDD00E3-3741-834B-AAF9-C852AF35BE02}" type="presOf" srcId="{6B14F5E8-1B76-F64B-B48C-E9DF9EE5985A}" destId="{5CAD9050-0AC8-6546-9FFD-D41BB7CFF330}" srcOrd="1" destOrd="0" presId="urn:microsoft.com/office/officeart/2005/8/layout/orgChart1"/>
    <dgm:cxn modelId="{6B92FDE6-01E9-A24C-B2EF-C25197D08DEF}" type="presOf" srcId="{AA424EBC-3E32-364C-A301-6CA6A3DA74FD}" destId="{E34CB9AB-53A8-2240-8B9D-E35BB258DDEB}" srcOrd="0" destOrd="0" presId="urn:microsoft.com/office/officeart/2005/8/layout/orgChart1"/>
    <dgm:cxn modelId="{FA1D3FEA-0992-CF44-BB75-CABDAC0670C4}" type="presOf" srcId="{18BF26EA-F362-4742-A891-2B65F2411425}" destId="{84FC579A-1D8E-D641-B07E-46192A1F4C2F}" srcOrd="0" destOrd="0" presId="urn:microsoft.com/office/officeart/2005/8/layout/orgChart1"/>
    <dgm:cxn modelId="{AD591EEB-E1B1-C149-8CDB-9EF76DEE609E}" type="presOf" srcId="{20C95ABB-AFDB-9549-82E5-48A09572F5AB}" destId="{A6426438-BC36-4744-AABA-1C970DE4DFCC}" srcOrd="0" destOrd="0" presId="urn:microsoft.com/office/officeart/2005/8/layout/orgChart1"/>
    <dgm:cxn modelId="{E13ABAAE-24E4-7C44-97BA-54FDF3CCD37F}" type="presParOf" srcId="{0E073355-5881-914B-ADD3-B9610E04E926}" destId="{CDABBE82-C49F-2345-8F7F-1EC5413B308D}" srcOrd="0" destOrd="0" presId="urn:microsoft.com/office/officeart/2005/8/layout/orgChart1"/>
    <dgm:cxn modelId="{0A2546C9-2BC4-6348-8098-375509A77D05}" type="presParOf" srcId="{CDABBE82-C49F-2345-8F7F-1EC5413B308D}" destId="{2444451E-1FC7-4344-8165-D373534CBD68}" srcOrd="0" destOrd="0" presId="urn:microsoft.com/office/officeart/2005/8/layout/orgChart1"/>
    <dgm:cxn modelId="{14528821-8C66-5D4B-8A90-BFEDC812085D}" type="presParOf" srcId="{2444451E-1FC7-4344-8165-D373534CBD68}" destId="{C7B06AA6-A22D-5D46-8A25-C9F1F2BD8CC8}" srcOrd="0" destOrd="0" presId="urn:microsoft.com/office/officeart/2005/8/layout/orgChart1"/>
    <dgm:cxn modelId="{9ADE1D3D-08F7-8B4D-A804-A337FB02A910}" type="presParOf" srcId="{2444451E-1FC7-4344-8165-D373534CBD68}" destId="{5CAD9050-0AC8-6546-9FFD-D41BB7CFF330}" srcOrd="1" destOrd="0" presId="urn:microsoft.com/office/officeart/2005/8/layout/orgChart1"/>
    <dgm:cxn modelId="{3E7779D8-F6DC-8E4B-A051-D5C364867C05}" type="presParOf" srcId="{CDABBE82-C49F-2345-8F7F-1EC5413B308D}" destId="{EDAB0F77-CE69-D64C-889A-FB8B5E4E58B4}" srcOrd="1" destOrd="0" presId="urn:microsoft.com/office/officeart/2005/8/layout/orgChart1"/>
    <dgm:cxn modelId="{BC9D22D4-F623-C647-BA24-A474170F3062}" type="presParOf" srcId="{EDAB0F77-CE69-D64C-889A-FB8B5E4E58B4}" destId="{ED10FDA8-83D8-9948-9F20-37B094F68A9D}" srcOrd="0" destOrd="0" presId="urn:microsoft.com/office/officeart/2005/8/layout/orgChart1"/>
    <dgm:cxn modelId="{89F34ABE-85D4-DA47-9650-C28A8BC6AFA3}" type="presParOf" srcId="{EDAB0F77-CE69-D64C-889A-FB8B5E4E58B4}" destId="{7568D42E-9497-DA48-8C0F-A9E18A3826BD}" srcOrd="1" destOrd="0" presId="urn:microsoft.com/office/officeart/2005/8/layout/orgChart1"/>
    <dgm:cxn modelId="{2E3A1252-AA8E-8E40-9B7D-64E4E63EDF37}" type="presParOf" srcId="{7568D42E-9497-DA48-8C0F-A9E18A3826BD}" destId="{7686D636-4F5F-3644-A10E-E5AB9738C74C}" srcOrd="0" destOrd="0" presId="urn:microsoft.com/office/officeart/2005/8/layout/orgChart1"/>
    <dgm:cxn modelId="{BFB0C141-C12D-1D4C-B5FC-594DEAECE80A}" type="presParOf" srcId="{7686D636-4F5F-3644-A10E-E5AB9738C74C}" destId="{B8B520DC-3407-544F-ABB0-8E6FA1AE6EEF}" srcOrd="0" destOrd="0" presId="urn:microsoft.com/office/officeart/2005/8/layout/orgChart1"/>
    <dgm:cxn modelId="{E156351B-71CF-6F49-B2EC-3069A3F5A77A}" type="presParOf" srcId="{7686D636-4F5F-3644-A10E-E5AB9738C74C}" destId="{17C591A4-A406-5F4C-B3DE-576E6ED8DEFE}" srcOrd="1" destOrd="0" presId="urn:microsoft.com/office/officeart/2005/8/layout/orgChart1"/>
    <dgm:cxn modelId="{12716C03-A63E-8A40-9911-86BF1E6AD4A5}" type="presParOf" srcId="{7568D42E-9497-DA48-8C0F-A9E18A3826BD}" destId="{BDB8896F-A4A3-F14D-A344-799F2FB8ED66}" srcOrd="1" destOrd="0" presId="urn:microsoft.com/office/officeart/2005/8/layout/orgChart1"/>
    <dgm:cxn modelId="{7BC1F37F-5227-5241-AEFF-103804F19006}" type="presParOf" srcId="{BDB8896F-A4A3-F14D-A344-799F2FB8ED66}" destId="{EEB604EA-4861-C14B-8E96-B67BA04AF0B3}" srcOrd="0" destOrd="0" presId="urn:microsoft.com/office/officeart/2005/8/layout/orgChart1"/>
    <dgm:cxn modelId="{2F509898-5575-2240-8F57-462C4E43E59D}" type="presParOf" srcId="{BDB8896F-A4A3-F14D-A344-799F2FB8ED66}" destId="{6A107783-86D3-8246-84CA-DE8D1E488463}" srcOrd="1" destOrd="0" presId="urn:microsoft.com/office/officeart/2005/8/layout/orgChart1"/>
    <dgm:cxn modelId="{2317592B-4FC9-DD43-9563-9A05C8EE9BA7}" type="presParOf" srcId="{6A107783-86D3-8246-84CA-DE8D1E488463}" destId="{2B958AEB-93BF-684C-B520-94E2BEAB4CCB}" srcOrd="0" destOrd="0" presId="urn:microsoft.com/office/officeart/2005/8/layout/orgChart1"/>
    <dgm:cxn modelId="{46A8601B-57C5-7345-8C95-35FF48F168D7}" type="presParOf" srcId="{2B958AEB-93BF-684C-B520-94E2BEAB4CCB}" destId="{D0DAB536-1095-2A40-8B2A-DA843788A03D}" srcOrd="0" destOrd="0" presId="urn:microsoft.com/office/officeart/2005/8/layout/orgChart1"/>
    <dgm:cxn modelId="{0C54A8AA-7BED-7C4A-84B0-283C5EF5665E}" type="presParOf" srcId="{2B958AEB-93BF-684C-B520-94E2BEAB4CCB}" destId="{E86BFD55-FAF9-6F44-87EE-95D2320651F2}" srcOrd="1" destOrd="0" presId="urn:microsoft.com/office/officeart/2005/8/layout/orgChart1"/>
    <dgm:cxn modelId="{305B4F4B-09B8-7143-86E4-140B61F294D2}" type="presParOf" srcId="{6A107783-86D3-8246-84CA-DE8D1E488463}" destId="{2966D083-CBE8-8D49-AE7E-616304EB1292}" srcOrd="1" destOrd="0" presId="urn:microsoft.com/office/officeart/2005/8/layout/orgChart1"/>
    <dgm:cxn modelId="{A9547382-C3BC-A848-B662-0CFAC07ADA09}" type="presParOf" srcId="{6A107783-86D3-8246-84CA-DE8D1E488463}" destId="{47F1A8E1-BA60-D240-BDFD-AF0C8482B4C2}" srcOrd="2" destOrd="0" presId="urn:microsoft.com/office/officeart/2005/8/layout/orgChart1"/>
    <dgm:cxn modelId="{114BE0F2-A8EE-3F4E-AAAE-0493B9E24963}" type="presParOf" srcId="{BDB8896F-A4A3-F14D-A344-799F2FB8ED66}" destId="{00F1666B-5326-2C48-BA00-F57AFA7F952A}" srcOrd="2" destOrd="0" presId="urn:microsoft.com/office/officeart/2005/8/layout/orgChart1"/>
    <dgm:cxn modelId="{EC746C65-3F21-0B4E-AFF5-D89C2AFA3F51}" type="presParOf" srcId="{BDB8896F-A4A3-F14D-A344-799F2FB8ED66}" destId="{A5AB560A-A80A-2C4C-9350-523C8C7A0F5F}" srcOrd="3" destOrd="0" presId="urn:microsoft.com/office/officeart/2005/8/layout/orgChart1"/>
    <dgm:cxn modelId="{E4E1C703-E3C0-F047-8B33-61E2CA0684C3}" type="presParOf" srcId="{A5AB560A-A80A-2C4C-9350-523C8C7A0F5F}" destId="{C11C4B77-CF47-DA40-81BA-7AF404C3D89B}" srcOrd="0" destOrd="0" presId="urn:microsoft.com/office/officeart/2005/8/layout/orgChart1"/>
    <dgm:cxn modelId="{0157EAAC-4C30-EC4A-9E17-97F04C44C079}" type="presParOf" srcId="{C11C4B77-CF47-DA40-81BA-7AF404C3D89B}" destId="{CAEEF83E-E4B7-3A49-8C32-548BFD26FEE8}" srcOrd="0" destOrd="0" presId="urn:microsoft.com/office/officeart/2005/8/layout/orgChart1"/>
    <dgm:cxn modelId="{5C7B339E-FA54-FC48-8CE0-A2F89545A4D9}" type="presParOf" srcId="{C11C4B77-CF47-DA40-81BA-7AF404C3D89B}" destId="{4F8A2C2A-CF79-F741-ACB7-E4AB02116686}" srcOrd="1" destOrd="0" presId="urn:microsoft.com/office/officeart/2005/8/layout/orgChart1"/>
    <dgm:cxn modelId="{653FA81A-44CF-4F4A-82CA-C751F8578F2F}" type="presParOf" srcId="{A5AB560A-A80A-2C4C-9350-523C8C7A0F5F}" destId="{E36C93D9-1320-8F43-A6AD-87E89D256F2D}" srcOrd="1" destOrd="0" presId="urn:microsoft.com/office/officeart/2005/8/layout/orgChart1"/>
    <dgm:cxn modelId="{38BED43F-3D58-3344-862D-933D22969B53}" type="presParOf" srcId="{A5AB560A-A80A-2C4C-9350-523C8C7A0F5F}" destId="{D928821C-0387-E941-9BB7-E0AF0F094331}" srcOrd="2" destOrd="0" presId="urn:microsoft.com/office/officeart/2005/8/layout/orgChart1"/>
    <dgm:cxn modelId="{E8904CDC-CE91-894A-88AD-07017FC5990D}" type="presParOf" srcId="{BDB8896F-A4A3-F14D-A344-799F2FB8ED66}" destId="{723529C5-3A1D-164D-91A1-A81C05BFFB5E}" srcOrd="4" destOrd="0" presId="urn:microsoft.com/office/officeart/2005/8/layout/orgChart1"/>
    <dgm:cxn modelId="{0524AF6E-3AD2-FC49-AB08-7974A842C752}" type="presParOf" srcId="{BDB8896F-A4A3-F14D-A344-799F2FB8ED66}" destId="{93BB2042-C69C-854D-82C8-D4D48C732CA1}" srcOrd="5" destOrd="0" presId="urn:microsoft.com/office/officeart/2005/8/layout/orgChart1"/>
    <dgm:cxn modelId="{D15A5624-D4EA-1F47-8870-3DA96038F83E}" type="presParOf" srcId="{93BB2042-C69C-854D-82C8-D4D48C732CA1}" destId="{B7523740-4C64-164F-8C1C-47CC4A44DFF4}" srcOrd="0" destOrd="0" presId="urn:microsoft.com/office/officeart/2005/8/layout/orgChart1"/>
    <dgm:cxn modelId="{BB93120A-BAA1-BF4C-8C3E-8A80C6938DCC}" type="presParOf" srcId="{B7523740-4C64-164F-8C1C-47CC4A44DFF4}" destId="{52A706A0-87FA-924C-886C-9552420090D9}" srcOrd="0" destOrd="0" presId="urn:microsoft.com/office/officeart/2005/8/layout/orgChart1"/>
    <dgm:cxn modelId="{30E99A4F-6E4C-1844-B457-E01CFC566CFF}" type="presParOf" srcId="{B7523740-4C64-164F-8C1C-47CC4A44DFF4}" destId="{2BEB47FC-032C-764B-B64C-86A8C33F2B9B}" srcOrd="1" destOrd="0" presId="urn:microsoft.com/office/officeart/2005/8/layout/orgChart1"/>
    <dgm:cxn modelId="{83F71E3B-EC37-A54A-9D53-D155543338C7}" type="presParOf" srcId="{93BB2042-C69C-854D-82C8-D4D48C732CA1}" destId="{93F0340B-287B-1F44-8D45-104F94D51B23}" srcOrd="1" destOrd="0" presId="urn:microsoft.com/office/officeart/2005/8/layout/orgChart1"/>
    <dgm:cxn modelId="{233BC5E5-C757-1A4B-B079-FDC544C66F81}" type="presParOf" srcId="{93BB2042-C69C-854D-82C8-D4D48C732CA1}" destId="{5C3D4541-057E-B943-97F4-4E911215076E}" srcOrd="2" destOrd="0" presId="urn:microsoft.com/office/officeart/2005/8/layout/orgChart1"/>
    <dgm:cxn modelId="{7093232E-B131-9643-AE56-C988E7169C35}" type="presParOf" srcId="{BDB8896F-A4A3-F14D-A344-799F2FB8ED66}" destId="{8B4B2D79-47D9-BD44-9CD1-EE6B85103ACD}" srcOrd="6" destOrd="0" presId="urn:microsoft.com/office/officeart/2005/8/layout/orgChart1"/>
    <dgm:cxn modelId="{987132D0-888A-474D-91D2-2F19118533D2}" type="presParOf" srcId="{BDB8896F-A4A3-F14D-A344-799F2FB8ED66}" destId="{CD92F502-CA63-594B-82AC-A136470DD4CE}" srcOrd="7" destOrd="0" presId="urn:microsoft.com/office/officeart/2005/8/layout/orgChart1"/>
    <dgm:cxn modelId="{3285AC30-BB98-B84D-A6F5-574570D52C82}" type="presParOf" srcId="{CD92F502-CA63-594B-82AC-A136470DD4CE}" destId="{246ECB76-CB83-7D41-B3B1-D3AD04282905}" srcOrd="0" destOrd="0" presId="urn:microsoft.com/office/officeart/2005/8/layout/orgChart1"/>
    <dgm:cxn modelId="{C980A22D-40C4-B04E-A069-6C78B5C15CFC}" type="presParOf" srcId="{246ECB76-CB83-7D41-B3B1-D3AD04282905}" destId="{983B91D4-15E2-504A-9D3A-A56F642778D1}" srcOrd="0" destOrd="0" presId="urn:microsoft.com/office/officeart/2005/8/layout/orgChart1"/>
    <dgm:cxn modelId="{1293E1E6-3DA9-1444-89DE-B3DD057AD931}" type="presParOf" srcId="{246ECB76-CB83-7D41-B3B1-D3AD04282905}" destId="{7D56E50F-931F-3841-BB2F-6C46C2441220}" srcOrd="1" destOrd="0" presId="urn:microsoft.com/office/officeart/2005/8/layout/orgChart1"/>
    <dgm:cxn modelId="{3EB352AC-9339-3B46-8631-B75A231C768F}" type="presParOf" srcId="{CD92F502-CA63-594B-82AC-A136470DD4CE}" destId="{C0398599-77A6-EF49-BFAA-46F7064FF6A0}" srcOrd="1" destOrd="0" presId="urn:microsoft.com/office/officeart/2005/8/layout/orgChart1"/>
    <dgm:cxn modelId="{93B02BBD-BCF9-7D45-A28F-C2693D983112}" type="presParOf" srcId="{CD92F502-CA63-594B-82AC-A136470DD4CE}" destId="{81E94ECB-D898-4D45-AE26-E5384A6A1B06}" srcOrd="2" destOrd="0" presId="urn:microsoft.com/office/officeart/2005/8/layout/orgChart1"/>
    <dgm:cxn modelId="{09491BF0-67D9-144E-A389-FF0F66307616}" type="presParOf" srcId="{BDB8896F-A4A3-F14D-A344-799F2FB8ED66}" destId="{D74951CB-D0B1-6841-8EE7-B6B60773D257}" srcOrd="8" destOrd="0" presId="urn:microsoft.com/office/officeart/2005/8/layout/orgChart1"/>
    <dgm:cxn modelId="{51541C56-1CDD-4A41-BEBF-B542309DAF8B}" type="presParOf" srcId="{BDB8896F-A4A3-F14D-A344-799F2FB8ED66}" destId="{5E779B00-A6B5-9148-8D1E-ACE5C0331ABC}" srcOrd="9" destOrd="0" presId="urn:microsoft.com/office/officeart/2005/8/layout/orgChart1"/>
    <dgm:cxn modelId="{F8C86741-7BE9-B345-A37A-F5597A92F39F}" type="presParOf" srcId="{5E779B00-A6B5-9148-8D1E-ACE5C0331ABC}" destId="{C1C7A5E0-E01B-B646-B864-DEA9FC76CA64}" srcOrd="0" destOrd="0" presId="urn:microsoft.com/office/officeart/2005/8/layout/orgChart1"/>
    <dgm:cxn modelId="{929B51BE-5AE7-714C-9DE5-A2D4016F4ADE}" type="presParOf" srcId="{C1C7A5E0-E01B-B646-B864-DEA9FC76CA64}" destId="{E65F932A-7B08-984D-95FC-F9653F8C436A}" srcOrd="0" destOrd="0" presId="urn:microsoft.com/office/officeart/2005/8/layout/orgChart1"/>
    <dgm:cxn modelId="{3202FE63-D8B9-0B4E-BD59-D75276D02ED8}" type="presParOf" srcId="{C1C7A5E0-E01B-B646-B864-DEA9FC76CA64}" destId="{2C8DA156-B6C3-A74F-9206-D110B8F23E58}" srcOrd="1" destOrd="0" presId="urn:microsoft.com/office/officeart/2005/8/layout/orgChart1"/>
    <dgm:cxn modelId="{1DC5C2B5-0F44-2A4A-84B9-3304D516142B}" type="presParOf" srcId="{5E779B00-A6B5-9148-8D1E-ACE5C0331ABC}" destId="{6FCE1085-54AC-E74C-9914-38611E69C073}" srcOrd="1" destOrd="0" presId="urn:microsoft.com/office/officeart/2005/8/layout/orgChart1"/>
    <dgm:cxn modelId="{6526E610-EE0A-7B40-AF3B-3F742D8D1514}" type="presParOf" srcId="{5E779B00-A6B5-9148-8D1E-ACE5C0331ABC}" destId="{33C0FA3C-C9EF-9744-B08C-3F13E0EBFCE5}" srcOrd="2" destOrd="0" presId="urn:microsoft.com/office/officeart/2005/8/layout/orgChart1"/>
    <dgm:cxn modelId="{147E0A68-448A-504A-BECB-4DD795C29237}" type="presParOf" srcId="{BDB8896F-A4A3-F14D-A344-799F2FB8ED66}" destId="{84FC579A-1D8E-D641-B07E-46192A1F4C2F}" srcOrd="10" destOrd="0" presId="urn:microsoft.com/office/officeart/2005/8/layout/orgChart1"/>
    <dgm:cxn modelId="{D0C48CF9-BF3C-F84A-A068-C05B415ADA24}" type="presParOf" srcId="{BDB8896F-A4A3-F14D-A344-799F2FB8ED66}" destId="{265FC9BC-134D-934A-B1DA-82142012145E}" srcOrd="11" destOrd="0" presId="urn:microsoft.com/office/officeart/2005/8/layout/orgChart1"/>
    <dgm:cxn modelId="{65E4B251-3802-ED4D-A831-B1235DF4653D}" type="presParOf" srcId="{265FC9BC-134D-934A-B1DA-82142012145E}" destId="{E2894B19-B2CC-304C-9E97-DD89F78AD8CC}" srcOrd="0" destOrd="0" presId="urn:microsoft.com/office/officeart/2005/8/layout/orgChart1"/>
    <dgm:cxn modelId="{53F1F7B1-2F79-094F-B67E-AA2F0E803B93}" type="presParOf" srcId="{E2894B19-B2CC-304C-9E97-DD89F78AD8CC}" destId="{AC16F56F-BF04-DA42-9F86-A971EBBC69FC}" srcOrd="0" destOrd="0" presId="urn:microsoft.com/office/officeart/2005/8/layout/orgChart1"/>
    <dgm:cxn modelId="{E6B9D365-14D3-5648-9B7F-BF5623CB53FF}" type="presParOf" srcId="{E2894B19-B2CC-304C-9E97-DD89F78AD8CC}" destId="{5C82A027-0F56-714C-A42A-AA8457E62F87}" srcOrd="1" destOrd="0" presId="urn:microsoft.com/office/officeart/2005/8/layout/orgChart1"/>
    <dgm:cxn modelId="{0B9A9490-FBCF-F146-B67A-1C6AB466B6C4}" type="presParOf" srcId="{265FC9BC-134D-934A-B1DA-82142012145E}" destId="{3F2BC3B5-4D3E-AD4A-9767-0D01F273C9E9}" srcOrd="1" destOrd="0" presId="urn:microsoft.com/office/officeart/2005/8/layout/orgChart1"/>
    <dgm:cxn modelId="{FEF3294D-83AA-EA4F-ABC3-D486863C6790}" type="presParOf" srcId="{265FC9BC-134D-934A-B1DA-82142012145E}" destId="{2B487801-4E75-F844-9A67-0E1A8F44B9B0}" srcOrd="2" destOrd="0" presId="urn:microsoft.com/office/officeart/2005/8/layout/orgChart1"/>
    <dgm:cxn modelId="{8C38AEDC-B864-8542-9022-3668989DA726}" type="presParOf" srcId="{BDB8896F-A4A3-F14D-A344-799F2FB8ED66}" destId="{A11024BB-1BDC-C640-8C33-6077039A8762}" srcOrd="12" destOrd="0" presId="urn:microsoft.com/office/officeart/2005/8/layout/orgChart1"/>
    <dgm:cxn modelId="{C240F49B-AE2A-5E48-8EB8-9494015669EE}" type="presParOf" srcId="{BDB8896F-A4A3-F14D-A344-799F2FB8ED66}" destId="{7410E517-4A3A-1740-8D55-4668220576AC}" srcOrd="13" destOrd="0" presId="urn:microsoft.com/office/officeart/2005/8/layout/orgChart1"/>
    <dgm:cxn modelId="{B3E3B37A-D9AB-1B47-B982-2F6C42A27B92}" type="presParOf" srcId="{7410E517-4A3A-1740-8D55-4668220576AC}" destId="{2213E8DD-69B8-A44C-BB77-4E03A03D8A78}" srcOrd="0" destOrd="0" presId="urn:microsoft.com/office/officeart/2005/8/layout/orgChart1"/>
    <dgm:cxn modelId="{77F06699-F510-C040-8D55-361CD8A15885}" type="presParOf" srcId="{2213E8DD-69B8-A44C-BB77-4E03A03D8A78}" destId="{145E596F-78D1-244D-857C-4A1EB4C4D31A}" srcOrd="0" destOrd="0" presId="urn:microsoft.com/office/officeart/2005/8/layout/orgChart1"/>
    <dgm:cxn modelId="{8349D0CA-10C8-964A-A2E4-95B2A8233147}" type="presParOf" srcId="{2213E8DD-69B8-A44C-BB77-4E03A03D8A78}" destId="{1F37CA53-64E8-DD4F-82A9-01E41BBFBE45}" srcOrd="1" destOrd="0" presId="urn:microsoft.com/office/officeart/2005/8/layout/orgChart1"/>
    <dgm:cxn modelId="{DDF65972-0198-D949-AC44-5ADE975AECB7}" type="presParOf" srcId="{7410E517-4A3A-1740-8D55-4668220576AC}" destId="{5B0F0B39-8965-B941-B985-9DEC384F8F58}" srcOrd="1" destOrd="0" presId="urn:microsoft.com/office/officeart/2005/8/layout/orgChart1"/>
    <dgm:cxn modelId="{F850E980-DA53-AB4C-B816-5C43F9F16028}" type="presParOf" srcId="{7410E517-4A3A-1740-8D55-4668220576AC}" destId="{71009E32-4DA2-1349-B105-EFE9B81404C3}" srcOrd="2" destOrd="0" presId="urn:microsoft.com/office/officeart/2005/8/layout/orgChart1"/>
    <dgm:cxn modelId="{15E1530A-7DE8-3A42-8602-E59AE1749170}" type="presParOf" srcId="{BDB8896F-A4A3-F14D-A344-799F2FB8ED66}" destId="{100719A0-A9D5-4040-9406-E1A9A29B98FC}" srcOrd="14" destOrd="0" presId="urn:microsoft.com/office/officeart/2005/8/layout/orgChart1"/>
    <dgm:cxn modelId="{82F2DDFB-304B-7B4F-B500-C019797C186E}" type="presParOf" srcId="{BDB8896F-A4A3-F14D-A344-799F2FB8ED66}" destId="{660AAD7D-29F4-4244-B088-D2A678E54F3D}" srcOrd="15" destOrd="0" presId="urn:microsoft.com/office/officeart/2005/8/layout/orgChart1"/>
    <dgm:cxn modelId="{2F3ECC33-95CB-1A42-BEAA-2B13267B283E}" type="presParOf" srcId="{660AAD7D-29F4-4244-B088-D2A678E54F3D}" destId="{6819BA6A-63A1-D24A-BA25-CD2A64AB8E22}" srcOrd="0" destOrd="0" presId="urn:microsoft.com/office/officeart/2005/8/layout/orgChart1"/>
    <dgm:cxn modelId="{27CB6376-14EA-244A-B1E3-BDE733DC8AD8}" type="presParOf" srcId="{6819BA6A-63A1-D24A-BA25-CD2A64AB8E22}" destId="{A6426438-BC36-4744-AABA-1C970DE4DFCC}" srcOrd="0" destOrd="0" presId="urn:microsoft.com/office/officeart/2005/8/layout/orgChart1"/>
    <dgm:cxn modelId="{EBA463E8-E731-2442-9476-3DD2BEBF97F0}" type="presParOf" srcId="{6819BA6A-63A1-D24A-BA25-CD2A64AB8E22}" destId="{93808E34-6560-B34C-8269-76D7CB4E37B0}" srcOrd="1" destOrd="0" presId="urn:microsoft.com/office/officeart/2005/8/layout/orgChart1"/>
    <dgm:cxn modelId="{E80BF989-48B0-B843-8412-4BDE563F4634}" type="presParOf" srcId="{660AAD7D-29F4-4244-B088-D2A678E54F3D}" destId="{DEF959DD-D4D5-AA47-9C26-18CBAFD0C8C9}" srcOrd="1" destOrd="0" presId="urn:microsoft.com/office/officeart/2005/8/layout/orgChart1"/>
    <dgm:cxn modelId="{10FE9122-E669-D749-A69A-79FB1BA44B2A}" type="presParOf" srcId="{660AAD7D-29F4-4244-B088-D2A678E54F3D}" destId="{6E1F4EB6-C008-0741-80DE-5E3D8CC8C4E0}" srcOrd="2" destOrd="0" presId="urn:microsoft.com/office/officeart/2005/8/layout/orgChart1"/>
    <dgm:cxn modelId="{D9D53D20-9BDB-9841-BE86-113723E3B006}" type="presParOf" srcId="{BDB8896F-A4A3-F14D-A344-799F2FB8ED66}" destId="{E34CB9AB-53A8-2240-8B9D-E35BB258DDEB}" srcOrd="16" destOrd="0" presId="urn:microsoft.com/office/officeart/2005/8/layout/orgChart1"/>
    <dgm:cxn modelId="{7BB340FD-952F-D243-A696-2069DBE4E3F0}" type="presParOf" srcId="{BDB8896F-A4A3-F14D-A344-799F2FB8ED66}" destId="{15978667-2276-C841-A429-28F8E13CFF80}" srcOrd="17" destOrd="0" presId="urn:microsoft.com/office/officeart/2005/8/layout/orgChart1"/>
    <dgm:cxn modelId="{BDE03E1D-7264-434D-ADC2-F4A44A39F613}" type="presParOf" srcId="{15978667-2276-C841-A429-28F8E13CFF80}" destId="{68779983-7F20-B647-993D-2D7A007C0C88}" srcOrd="0" destOrd="0" presId="urn:microsoft.com/office/officeart/2005/8/layout/orgChart1"/>
    <dgm:cxn modelId="{9E1C6756-A8E6-3C47-8F4E-F92E6514E2BC}" type="presParOf" srcId="{68779983-7F20-B647-993D-2D7A007C0C88}" destId="{D2B66222-1CDE-F946-B024-69D21E15B54D}" srcOrd="0" destOrd="0" presId="urn:microsoft.com/office/officeart/2005/8/layout/orgChart1"/>
    <dgm:cxn modelId="{76FFE427-409F-BE4B-814E-644269966F7C}" type="presParOf" srcId="{68779983-7F20-B647-993D-2D7A007C0C88}" destId="{8B568D60-9A13-164D-A763-7980566C39C5}" srcOrd="1" destOrd="0" presId="urn:microsoft.com/office/officeart/2005/8/layout/orgChart1"/>
    <dgm:cxn modelId="{99AC4588-974A-4548-A02F-9E7FB9A0DB11}" type="presParOf" srcId="{15978667-2276-C841-A429-28F8E13CFF80}" destId="{47EEC1F5-A280-5742-8B58-E7967486F083}" srcOrd="1" destOrd="0" presId="urn:microsoft.com/office/officeart/2005/8/layout/orgChart1"/>
    <dgm:cxn modelId="{9E6F93D1-0670-9741-AFD5-3B91D97D4F1D}" type="presParOf" srcId="{15978667-2276-C841-A429-28F8E13CFF80}" destId="{FE641928-4258-DC45-9AD3-D159048F133C}" srcOrd="2" destOrd="0" presId="urn:microsoft.com/office/officeart/2005/8/layout/orgChart1"/>
    <dgm:cxn modelId="{53CC7FDE-5541-C447-9200-7C4E6E6BCB3E}" type="presParOf" srcId="{BDB8896F-A4A3-F14D-A344-799F2FB8ED66}" destId="{0C8776CA-BEF2-194F-9B50-9358ED1C2EE0}" srcOrd="18" destOrd="0" presId="urn:microsoft.com/office/officeart/2005/8/layout/orgChart1"/>
    <dgm:cxn modelId="{C45CD53D-EDE7-F94A-A38E-C7D8B48EE6E5}" type="presParOf" srcId="{BDB8896F-A4A3-F14D-A344-799F2FB8ED66}" destId="{20068C12-E508-3F48-AD18-0D0AC4C66407}" srcOrd="19" destOrd="0" presId="urn:microsoft.com/office/officeart/2005/8/layout/orgChart1"/>
    <dgm:cxn modelId="{9F1712B3-FA6C-3C48-808E-00E137A04F5A}" type="presParOf" srcId="{20068C12-E508-3F48-AD18-0D0AC4C66407}" destId="{01F2AF3E-75E5-1944-907F-AA928FF4DCF0}" srcOrd="0" destOrd="0" presId="urn:microsoft.com/office/officeart/2005/8/layout/orgChart1"/>
    <dgm:cxn modelId="{CFADD43C-EAAB-C54E-B088-03E469AAD772}" type="presParOf" srcId="{01F2AF3E-75E5-1944-907F-AA928FF4DCF0}" destId="{23FD856E-24DA-594F-8F1A-73BA7F5E3556}" srcOrd="0" destOrd="0" presId="urn:microsoft.com/office/officeart/2005/8/layout/orgChart1"/>
    <dgm:cxn modelId="{6DA04901-57C3-8E41-8677-9E4E008EE281}" type="presParOf" srcId="{01F2AF3E-75E5-1944-907F-AA928FF4DCF0}" destId="{07519CA2-7174-2C44-9593-21048F4A64C5}" srcOrd="1" destOrd="0" presId="urn:microsoft.com/office/officeart/2005/8/layout/orgChart1"/>
    <dgm:cxn modelId="{FA844814-67A3-0145-9F6D-B2A5DBA674A0}" type="presParOf" srcId="{20068C12-E508-3F48-AD18-0D0AC4C66407}" destId="{9A77E1C4-899C-CF40-87D8-53D47999B851}" srcOrd="1" destOrd="0" presId="urn:microsoft.com/office/officeart/2005/8/layout/orgChart1"/>
    <dgm:cxn modelId="{524535BC-5A73-8C4C-8E00-A1B2827864F8}" type="presParOf" srcId="{20068C12-E508-3F48-AD18-0D0AC4C66407}" destId="{354C496A-FBC1-4A47-BBEE-C89E58FCD9E6}" srcOrd="2" destOrd="0" presId="urn:microsoft.com/office/officeart/2005/8/layout/orgChart1"/>
    <dgm:cxn modelId="{8BAC977B-1641-D742-B10E-50F5BE54091F}" type="presParOf" srcId="{BDB8896F-A4A3-F14D-A344-799F2FB8ED66}" destId="{20A96330-75C5-254E-BDF0-1662D6D30964}" srcOrd="20" destOrd="0" presId="urn:microsoft.com/office/officeart/2005/8/layout/orgChart1"/>
    <dgm:cxn modelId="{3ACD7B01-73B5-3D48-938F-D963507767B3}" type="presParOf" srcId="{BDB8896F-A4A3-F14D-A344-799F2FB8ED66}" destId="{DF15ACEE-4D00-954B-BF72-019605314BCC}" srcOrd="21" destOrd="0" presId="urn:microsoft.com/office/officeart/2005/8/layout/orgChart1"/>
    <dgm:cxn modelId="{8F6B6B7F-4769-2C47-8B47-98BAC97C1307}" type="presParOf" srcId="{DF15ACEE-4D00-954B-BF72-019605314BCC}" destId="{5BE4CC81-6CF4-8B41-80DF-6B573CBB079E}" srcOrd="0" destOrd="0" presId="urn:microsoft.com/office/officeart/2005/8/layout/orgChart1"/>
    <dgm:cxn modelId="{953E694B-600D-E142-BDD6-282E03A037F9}" type="presParOf" srcId="{5BE4CC81-6CF4-8B41-80DF-6B573CBB079E}" destId="{107FC210-28AD-3C41-96F2-9CF49EFEF847}" srcOrd="0" destOrd="0" presId="urn:microsoft.com/office/officeart/2005/8/layout/orgChart1"/>
    <dgm:cxn modelId="{A829213F-CDC3-C542-B20A-4AC2FEB93E2A}" type="presParOf" srcId="{5BE4CC81-6CF4-8B41-80DF-6B573CBB079E}" destId="{4450E421-177F-5640-BB0C-56C385ECA659}" srcOrd="1" destOrd="0" presId="urn:microsoft.com/office/officeart/2005/8/layout/orgChart1"/>
    <dgm:cxn modelId="{63F7F29B-6E4B-7149-BC00-BC585BD67F5F}" type="presParOf" srcId="{DF15ACEE-4D00-954B-BF72-019605314BCC}" destId="{C8878F3E-DC4F-C74F-9F12-104F5CEC28BA}" srcOrd="1" destOrd="0" presId="urn:microsoft.com/office/officeart/2005/8/layout/orgChart1"/>
    <dgm:cxn modelId="{5EE5BFC7-75FC-4548-8834-18C64103F2C6}" type="presParOf" srcId="{DF15ACEE-4D00-954B-BF72-019605314BCC}" destId="{452B36D4-1AC0-9448-8653-66F2D00F745E}" srcOrd="2" destOrd="0" presId="urn:microsoft.com/office/officeart/2005/8/layout/orgChart1"/>
    <dgm:cxn modelId="{C40B0A63-1B24-E543-A45D-4D9ED121A2D8}" type="presParOf" srcId="{7568D42E-9497-DA48-8C0F-A9E18A3826BD}" destId="{340EE503-C3E7-CC4E-BCB4-BEAB5C273BBD}" srcOrd="2" destOrd="0" presId="urn:microsoft.com/office/officeart/2005/8/layout/orgChart1"/>
    <dgm:cxn modelId="{E676BAED-CC13-6849-8E69-F1DE2DC6B536}" type="presParOf" srcId="{EDAB0F77-CE69-D64C-889A-FB8B5E4E58B4}" destId="{4D7DB146-765E-4149-8E78-80CBB3527262}" srcOrd="2" destOrd="0" presId="urn:microsoft.com/office/officeart/2005/8/layout/orgChart1"/>
    <dgm:cxn modelId="{403FE040-4666-C644-8E9D-BA8B36BD05D1}" type="presParOf" srcId="{EDAB0F77-CE69-D64C-889A-FB8B5E4E58B4}" destId="{7CE8C311-2C97-DA49-9C9F-DE026DDF1886}" srcOrd="3" destOrd="0" presId="urn:microsoft.com/office/officeart/2005/8/layout/orgChart1"/>
    <dgm:cxn modelId="{50FCF0BF-FC44-DD46-972C-43DD4B2AEC3A}" type="presParOf" srcId="{7CE8C311-2C97-DA49-9C9F-DE026DDF1886}" destId="{6B9E9145-5674-264C-BE2C-E4ED0FB05ADA}" srcOrd="0" destOrd="0" presId="urn:microsoft.com/office/officeart/2005/8/layout/orgChart1"/>
    <dgm:cxn modelId="{9D3E36BF-6FA1-2342-A3E2-0E75D983CBB0}" type="presParOf" srcId="{6B9E9145-5674-264C-BE2C-E4ED0FB05ADA}" destId="{E50614B5-ED80-E344-AFDA-A1995D159E07}" srcOrd="0" destOrd="0" presId="urn:microsoft.com/office/officeart/2005/8/layout/orgChart1"/>
    <dgm:cxn modelId="{0AD86899-535F-1C4F-A7E2-9BB43F4AFB43}" type="presParOf" srcId="{6B9E9145-5674-264C-BE2C-E4ED0FB05ADA}" destId="{2FEDABAA-2475-DC4C-95E1-1F9DE851F6E4}" srcOrd="1" destOrd="0" presId="urn:microsoft.com/office/officeart/2005/8/layout/orgChart1"/>
    <dgm:cxn modelId="{CA8D9F18-E8FB-6B4B-BF84-229E06119D33}" type="presParOf" srcId="{7CE8C311-2C97-DA49-9C9F-DE026DDF1886}" destId="{A6C1005C-2774-DB48-9A4B-0A5D3B76AFBE}" srcOrd="1" destOrd="0" presId="urn:microsoft.com/office/officeart/2005/8/layout/orgChart1"/>
    <dgm:cxn modelId="{1525CB31-E703-204B-A568-C60B0FFE2F60}" type="presParOf" srcId="{7CE8C311-2C97-DA49-9C9F-DE026DDF1886}" destId="{55949FCD-B126-9140-99BA-6F784FB3473B}" srcOrd="2" destOrd="0" presId="urn:microsoft.com/office/officeart/2005/8/layout/orgChart1"/>
    <dgm:cxn modelId="{7BE8BE5A-BDF0-D54F-B5D2-45BA084A86AE}" type="presParOf" srcId="{CDABBE82-C49F-2345-8F7F-1EC5413B308D}" destId="{B6FF96C0-66D0-EE49-ABD1-387E2B86F2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B146-765E-4149-8E78-80CBB3527262}">
      <dsp:nvSpPr>
        <dsp:cNvPr id="0" name=""/>
        <dsp:cNvSpPr/>
      </dsp:nvSpPr>
      <dsp:spPr>
        <a:xfrm>
          <a:off x="1623291" y="1901878"/>
          <a:ext cx="888341" cy="308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174"/>
              </a:lnTo>
              <a:lnTo>
                <a:pt x="888341" y="154174"/>
              </a:lnTo>
              <a:lnTo>
                <a:pt x="888341" y="30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FDA8-83D8-9948-9F20-37B094F68A9D}">
      <dsp:nvSpPr>
        <dsp:cNvPr id="0" name=""/>
        <dsp:cNvSpPr/>
      </dsp:nvSpPr>
      <dsp:spPr>
        <a:xfrm>
          <a:off x="734949" y="1901878"/>
          <a:ext cx="888341" cy="308349"/>
        </a:xfrm>
        <a:custGeom>
          <a:avLst/>
          <a:gdLst/>
          <a:ahLst/>
          <a:cxnLst/>
          <a:rect l="0" t="0" r="0" b="0"/>
          <a:pathLst>
            <a:path>
              <a:moveTo>
                <a:pt x="888341" y="0"/>
              </a:moveTo>
              <a:lnTo>
                <a:pt x="888341" y="154174"/>
              </a:lnTo>
              <a:lnTo>
                <a:pt x="0" y="154174"/>
              </a:lnTo>
              <a:lnTo>
                <a:pt x="0" y="30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889124" y="1167711"/>
          <a:ext cx="1468333" cy="734166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Catch</a:t>
          </a:r>
        </a:p>
      </dsp:txBody>
      <dsp:txXfrm>
        <a:off x="889124" y="1167711"/>
        <a:ext cx="1468333" cy="734166"/>
      </dsp:txXfrm>
    </dsp:sp>
    <dsp:sp modelId="{B8B520DC-3407-544F-ABB0-8E6FA1AE6EEF}">
      <dsp:nvSpPr>
        <dsp:cNvPr id="0" name=""/>
        <dsp:cNvSpPr/>
      </dsp:nvSpPr>
      <dsp:spPr>
        <a:xfrm>
          <a:off x="782" y="2210228"/>
          <a:ext cx="1468333" cy="734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Commercial (20%)</a:t>
          </a:r>
        </a:p>
      </dsp:txBody>
      <dsp:txXfrm>
        <a:off x="782" y="2210228"/>
        <a:ext cx="1468333" cy="734166"/>
      </dsp:txXfrm>
    </dsp:sp>
    <dsp:sp modelId="{E50614B5-ED80-E344-AFDA-A1995D159E07}">
      <dsp:nvSpPr>
        <dsp:cNvPr id="0" name=""/>
        <dsp:cNvSpPr/>
      </dsp:nvSpPr>
      <dsp:spPr>
        <a:xfrm>
          <a:off x="1777465" y="2210228"/>
          <a:ext cx="1468333" cy="734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Recreational (80%)</a:t>
          </a:r>
        </a:p>
      </dsp:txBody>
      <dsp:txXfrm>
        <a:off x="1777465" y="2210228"/>
        <a:ext cx="1468333" cy="734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F0CF3-BA88-024B-B118-5882C0666605}">
      <dsp:nvSpPr>
        <dsp:cNvPr id="0" name=""/>
        <dsp:cNvSpPr/>
      </dsp:nvSpPr>
      <dsp:spPr>
        <a:xfrm>
          <a:off x="2318891" y="1112456"/>
          <a:ext cx="120974" cy="943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597"/>
              </a:lnTo>
              <a:lnTo>
                <a:pt x="120974" y="9435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65766-566D-8A4C-B219-01044C4A127D}">
      <dsp:nvSpPr>
        <dsp:cNvPr id="0" name=""/>
        <dsp:cNvSpPr/>
      </dsp:nvSpPr>
      <dsp:spPr>
        <a:xfrm>
          <a:off x="2318891" y="1112456"/>
          <a:ext cx="120974" cy="370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986"/>
              </a:lnTo>
              <a:lnTo>
                <a:pt x="120974" y="370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A50CE-0452-AA45-849A-63BE7F6C99CB}">
      <dsp:nvSpPr>
        <dsp:cNvPr id="0" name=""/>
        <dsp:cNvSpPr/>
      </dsp:nvSpPr>
      <dsp:spPr>
        <a:xfrm>
          <a:off x="2010407" y="539845"/>
          <a:ext cx="631081" cy="169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81"/>
              </a:lnTo>
              <a:lnTo>
                <a:pt x="631081" y="84681"/>
              </a:lnTo>
              <a:lnTo>
                <a:pt x="631081" y="1693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A97F-BB8C-BA4F-8ADD-64C9E388E9DD}">
      <dsp:nvSpPr>
        <dsp:cNvPr id="0" name=""/>
        <dsp:cNvSpPr/>
      </dsp:nvSpPr>
      <dsp:spPr>
        <a:xfrm>
          <a:off x="1379326" y="1112456"/>
          <a:ext cx="487928" cy="169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81"/>
              </a:lnTo>
              <a:lnTo>
                <a:pt x="487928" y="84681"/>
              </a:lnTo>
              <a:lnTo>
                <a:pt x="487928" y="169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6F972-5627-E44E-8615-B8E12A69C5DF}">
      <dsp:nvSpPr>
        <dsp:cNvPr id="0" name=""/>
        <dsp:cNvSpPr/>
      </dsp:nvSpPr>
      <dsp:spPr>
        <a:xfrm>
          <a:off x="891398" y="1685066"/>
          <a:ext cx="487928" cy="169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81"/>
              </a:lnTo>
              <a:lnTo>
                <a:pt x="487928" y="84681"/>
              </a:lnTo>
              <a:lnTo>
                <a:pt x="487928" y="169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E2168-E17C-B240-A308-D8218C8F34F4}">
      <dsp:nvSpPr>
        <dsp:cNvPr id="0" name=""/>
        <dsp:cNvSpPr/>
      </dsp:nvSpPr>
      <dsp:spPr>
        <a:xfrm>
          <a:off x="80872" y="2257676"/>
          <a:ext cx="120974" cy="1516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207"/>
              </a:lnTo>
              <a:lnTo>
                <a:pt x="120974" y="151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E0BD5-A92B-354E-8CA6-43E2474EF555}">
      <dsp:nvSpPr>
        <dsp:cNvPr id="0" name=""/>
        <dsp:cNvSpPr/>
      </dsp:nvSpPr>
      <dsp:spPr>
        <a:xfrm>
          <a:off x="80872" y="2257676"/>
          <a:ext cx="120974" cy="943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597"/>
              </a:lnTo>
              <a:lnTo>
                <a:pt x="120974" y="9435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96A41-074F-5D49-A43C-7FCF4BA8EE97}">
      <dsp:nvSpPr>
        <dsp:cNvPr id="0" name=""/>
        <dsp:cNvSpPr/>
      </dsp:nvSpPr>
      <dsp:spPr>
        <a:xfrm>
          <a:off x="80872" y="2257676"/>
          <a:ext cx="120974" cy="370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986"/>
              </a:lnTo>
              <a:lnTo>
                <a:pt x="120974" y="370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B0631-B72C-7245-9D1A-261286986C38}">
      <dsp:nvSpPr>
        <dsp:cNvPr id="0" name=""/>
        <dsp:cNvSpPr/>
      </dsp:nvSpPr>
      <dsp:spPr>
        <a:xfrm>
          <a:off x="403469" y="1685066"/>
          <a:ext cx="487928" cy="169363"/>
        </a:xfrm>
        <a:custGeom>
          <a:avLst/>
          <a:gdLst/>
          <a:ahLst/>
          <a:cxnLst/>
          <a:rect l="0" t="0" r="0" b="0"/>
          <a:pathLst>
            <a:path>
              <a:moveTo>
                <a:pt x="487928" y="0"/>
              </a:moveTo>
              <a:lnTo>
                <a:pt x="487928" y="84681"/>
              </a:lnTo>
              <a:lnTo>
                <a:pt x="0" y="84681"/>
              </a:lnTo>
              <a:lnTo>
                <a:pt x="0" y="169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776CA-BEF2-194F-9B50-9358ED1C2EE0}">
      <dsp:nvSpPr>
        <dsp:cNvPr id="0" name=""/>
        <dsp:cNvSpPr/>
      </dsp:nvSpPr>
      <dsp:spPr>
        <a:xfrm>
          <a:off x="891398" y="1112456"/>
          <a:ext cx="487928" cy="169363"/>
        </a:xfrm>
        <a:custGeom>
          <a:avLst/>
          <a:gdLst/>
          <a:ahLst/>
          <a:cxnLst/>
          <a:rect l="0" t="0" r="0" b="0"/>
          <a:pathLst>
            <a:path>
              <a:moveTo>
                <a:pt x="487928" y="0"/>
              </a:moveTo>
              <a:lnTo>
                <a:pt x="487928" y="84681"/>
              </a:lnTo>
              <a:lnTo>
                <a:pt x="0" y="84681"/>
              </a:lnTo>
              <a:lnTo>
                <a:pt x="0" y="169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90467-6F7F-7F4A-A718-1E1B006B67C0}">
      <dsp:nvSpPr>
        <dsp:cNvPr id="0" name=""/>
        <dsp:cNvSpPr/>
      </dsp:nvSpPr>
      <dsp:spPr>
        <a:xfrm>
          <a:off x="1379326" y="539845"/>
          <a:ext cx="631081" cy="169363"/>
        </a:xfrm>
        <a:custGeom>
          <a:avLst/>
          <a:gdLst/>
          <a:ahLst/>
          <a:cxnLst/>
          <a:rect l="0" t="0" r="0" b="0"/>
          <a:pathLst>
            <a:path>
              <a:moveTo>
                <a:pt x="631081" y="0"/>
              </a:moveTo>
              <a:lnTo>
                <a:pt x="631081" y="84681"/>
              </a:lnTo>
              <a:lnTo>
                <a:pt x="0" y="84681"/>
              </a:lnTo>
              <a:lnTo>
                <a:pt x="0" y="1693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1607161" y="136599"/>
          <a:ext cx="806493" cy="403246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Catch</a:t>
          </a:r>
        </a:p>
      </dsp:txBody>
      <dsp:txXfrm>
        <a:off x="1607161" y="136599"/>
        <a:ext cx="806493" cy="403246"/>
      </dsp:txXfrm>
    </dsp:sp>
    <dsp:sp modelId="{F41C9123-06F9-A345-A798-E78D760B0494}">
      <dsp:nvSpPr>
        <dsp:cNvPr id="0" name=""/>
        <dsp:cNvSpPr/>
      </dsp:nvSpPr>
      <dsp:spPr>
        <a:xfrm>
          <a:off x="976080" y="709209"/>
          <a:ext cx="806493" cy="40324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Remainder (</a:t>
          </a:r>
          <a:r>
            <a:rPr lang="en-US" sz="900" kern="1200" dirty="0" err="1"/>
            <a:t>mt</a:t>
          </a:r>
          <a:r>
            <a:rPr lang="en-US" sz="900" kern="1200" dirty="0"/>
            <a:t>)</a:t>
          </a:r>
        </a:p>
      </dsp:txBody>
      <dsp:txXfrm>
        <a:off x="976080" y="709209"/>
        <a:ext cx="806493" cy="403246"/>
      </dsp:txXfrm>
    </dsp:sp>
    <dsp:sp modelId="{23FD856E-24DA-594F-8F1A-73BA7F5E3556}">
      <dsp:nvSpPr>
        <dsp:cNvPr id="0" name=""/>
        <dsp:cNvSpPr/>
      </dsp:nvSpPr>
      <dsp:spPr>
        <a:xfrm>
          <a:off x="488151" y="1281819"/>
          <a:ext cx="806493" cy="40324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Commercial (62.5%)</a:t>
          </a:r>
        </a:p>
      </dsp:txBody>
      <dsp:txXfrm>
        <a:off x="488151" y="1281819"/>
        <a:ext cx="806493" cy="403246"/>
      </dsp:txXfrm>
    </dsp:sp>
    <dsp:sp modelId="{3DF3F3FA-C3D6-C94C-B8E3-9A9EBBA21279}">
      <dsp:nvSpPr>
        <dsp:cNvPr id="0" name=""/>
        <dsp:cNvSpPr/>
      </dsp:nvSpPr>
      <dsp:spPr>
        <a:xfrm>
          <a:off x="222" y="1854430"/>
          <a:ext cx="806493" cy="40324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Common pool (2%)</a:t>
          </a:r>
        </a:p>
      </dsp:txBody>
      <dsp:txXfrm>
        <a:off x="222" y="1854430"/>
        <a:ext cx="806493" cy="403246"/>
      </dsp:txXfrm>
    </dsp:sp>
    <dsp:sp modelId="{FB375E4A-4CE4-1A42-AB42-B37AA1BD352A}">
      <dsp:nvSpPr>
        <dsp:cNvPr id="0" name=""/>
        <dsp:cNvSpPr/>
      </dsp:nvSpPr>
      <dsp:spPr>
        <a:xfrm>
          <a:off x="201846" y="2427040"/>
          <a:ext cx="806493" cy="40324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Trimester 1 (49%)</a:t>
          </a:r>
        </a:p>
      </dsp:txBody>
      <dsp:txXfrm>
        <a:off x="201846" y="2427040"/>
        <a:ext cx="806493" cy="403246"/>
      </dsp:txXfrm>
    </dsp:sp>
    <dsp:sp modelId="{CF0A2FE0-C734-E04C-923B-03DF17E07AA8}">
      <dsp:nvSpPr>
        <dsp:cNvPr id="0" name=""/>
        <dsp:cNvSpPr/>
      </dsp:nvSpPr>
      <dsp:spPr>
        <a:xfrm>
          <a:off x="201846" y="2999650"/>
          <a:ext cx="806493" cy="40324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Trimester 2 (33%)</a:t>
          </a:r>
        </a:p>
      </dsp:txBody>
      <dsp:txXfrm>
        <a:off x="201846" y="2999650"/>
        <a:ext cx="806493" cy="403246"/>
      </dsp:txXfrm>
    </dsp:sp>
    <dsp:sp modelId="{EE613BE1-F1FC-0845-8407-A321A46815CF}">
      <dsp:nvSpPr>
        <dsp:cNvPr id="0" name=""/>
        <dsp:cNvSpPr/>
      </dsp:nvSpPr>
      <dsp:spPr>
        <a:xfrm>
          <a:off x="201846" y="3572261"/>
          <a:ext cx="806493" cy="40324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Trimester 3 (18%)</a:t>
          </a:r>
        </a:p>
      </dsp:txBody>
      <dsp:txXfrm>
        <a:off x="201846" y="3572261"/>
        <a:ext cx="806493" cy="403246"/>
      </dsp:txXfrm>
    </dsp:sp>
    <dsp:sp modelId="{4CC4B7B4-FB89-C942-A5C9-A6798D5E250D}">
      <dsp:nvSpPr>
        <dsp:cNvPr id="0" name=""/>
        <dsp:cNvSpPr/>
      </dsp:nvSpPr>
      <dsp:spPr>
        <a:xfrm>
          <a:off x="976080" y="1854430"/>
          <a:ext cx="806493" cy="403246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Sectors (98%)</a:t>
          </a:r>
        </a:p>
      </dsp:txBody>
      <dsp:txXfrm>
        <a:off x="976080" y="1854430"/>
        <a:ext cx="806493" cy="403246"/>
      </dsp:txXfrm>
    </dsp:sp>
    <dsp:sp modelId="{107FC210-28AD-3C41-96F2-9CF49EFEF847}">
      <dsp:nvSpPr>
        <dsp:cNvPr id="0" name=""/>
        <dsp:cNvSpPr/>
      </dsp:nvSpPr>
      <dsp:spPr>
        <a:xfrm>
          <a:off x="1464008" y="1281819"/>
          <a:ext cx="806493" cy="40324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Recreational (37.5%)</a:t>
          </a:r>
        </a:p>
      </dsp:txBody>
      <dsp:txXfrm>
        <a:off x="1464008" y="1281819"/>
        <a:ext cx="806493" cy="403246"/>
      </dsp:txXfrm>
    </dsp:sp>
    <dsp:sp modelId="{BE051D7C-7ADD-0944-B559-FD681D91372A}">
      <dsp:nvSpPr>
        <dsp:cNvPr id="0" name=""/>
        <dsp:cNvSpPr/>
      </dsp:nvSpPr>
      <dsp:spPr>
        <a:xfrm>
          <a:off x="2238242" y="709209"/>
          <a:ext cx="806493" cy="40324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Set aside (</a:t>
          </a:r>
          <a:r>
            <a:rPr lang="en-US" sz="900" kern="1200" dirty="0" err="1"/>
            <a:t>mt</a:t>
          </a:r>
          <a:r>
            <a:rPr lang="en-US" sz="900" kern="1200" dirty="0"/>
            <a:t>)</a:t>
          </a:r>
        </a:p>
      </dsp:txBody>
      <dsp:txXfrm>
        <a:off x="2238242" y="709209"/>
        <a:ext cx="806493" cy="403246"/>
      </dsp:txXfrm>
    </dsp:sp>
    <dsp:sp modelId="{6576FA6C-75C6-5442-978D-E46AFE402A98}">
      <dsp:nvSpPr>
        <dsp:cNvPr id="0" name=""/>
        <dsp:cNvSpPr/>
      </dsp:nvSpPr>
      <dsp:spPr>
        <a:xfrm>
          <a:off x="2439865" y="1281819"/>
          <a:ext cx="806493" cy="40324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State waters (</a:t>
          </a:r>
          <a:r>
            <a:rPr lang="en-US" sz="900" kern="1200" dirty="0" err="1"/>
            <a:t>mt</a:t>
          </a:r>
          <a:r>
            <a:rPr lang="en-US" sz="900" kern="1200" dirty="0"/>
            <a:t>)</a:t>
          </a:r>
        </a:p>
      </dsp:txBody>
      <dsp:txXfrm>
        <a:off x="2439865" y="1281819"/>
        <a:ext cx="806493" cy="403246"/>
      </dsp:txXfrm>
    </dsp:sp>
    <dsp:sp modelId="{0AA50F8A-277E-884C-AA86-5E184A49415E}">
      <dsp:nvSpPr>
        <dsp:cNvPr id="0" name=""/>
        <dsp:cNvSpPr/>
      </dsp:nvSpPr>
      <dsp:spPr>
        <a:xfrm>
          <a:off x="2439865" y="1854430"/>
          <a:ext cx="806493" cy="40324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Other groundfish fisheries (</a:t>
          </a:r>
          <a:r>
            <a:rPr lang="en-US" sz="900" kern="1200" dirty="0" err="1"/>
            <a:t>mt</a:t>
          </a:r>
          <a:r>
            <a:rPr lang="en-US" sz="900" kern="1200" dirty="0"/>
            <a:t>)</a:t>
          </a:r>
        </a:p>
      </dsp:txBody>
      <dsp:txXfrm>
        <a:off x="2439865" y="1854430"/>
        <a:ext cx="806493" cy="403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B146-765E-4149-8E78-80CBB3527262}">
      <dsp:nvSpPr>
        <dsp:cNvPr id="0" name=""/>
        <dsp:cNvSpPr/>
      </dsp:nvSpPr>
      <dsp:spPr>
        <a:xfrm>
          <a:off x="1623291" y="228464"/>
          <a:ext cx="286885" cy="95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54"/>
              </a:lnTo>
              <a:lnTo>
                <a:pt x="286885" y="47854"/>
              </a:lnTo>
              <a:lnTo>
                <a:pt x="286885" y="95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96330-75C5-254E-BDF0-1662D6D30964}">
      <dsp:nvSpPr>
        <dsp:cNvPr id="0" name=""/>
        <dsp:cNvSpPr/>
      </dsp:nvSpPr>
      <dsp:spPr>
        <a:xfrm>
          <a:off x="1119534" y="552052"/>
          <a:ext cx="91440" cy="3445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5530"/>
              </a:lnTo>
              <a:lnTo>
                <a:pt x="114083" y="3445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776CA-BEF2-194F-9B50-9358ED1C2EE0}">
      <dsp:nvSpPr>
        <dsp:cNvPr id="0" name=""/>
        <dsp:cNvSpPr/>
      </dsp:nvSpPr>
      <dsp:spPr>
        <a:xfrm>
          <a:off x="1119534" y="552052"/>
          <a:ext cx="91440" cy="3121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1942"/>
              </a:lnTo>
              <a:lnTo>
                <a:pt x="114083" y="3121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CB9AB-53A8-2240-8B9D-E35BB258DDEB}">
      <dsp:nvSpPr>
        <dsp:cNvPr id="0" name=""/>
        <dsp:cNvSpPr/>
      </dsp:nvSpPr>
      <dsp:spPr>
        <a:xfrm>
          <a:off x="1119534" y="552052"/>
          <a:ext cx="91440" cy="27983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8353"/>
              </a:lnTo>
              <a:lnTo>
                <a:pt x="114083" y="27983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719A0-A9D5-4040-9406-E1A9A29B98FC}">
      <dsp:nvSpPr>
        <dsp:cNvPr id="0" name=""/>
        <dsp:cNvSpPr/>
      </dsp:nvSpPr>
      <dsp:spPr>
        <a:xfrm>
          <a:off x="1119534" y="552052"/>
          <a:ext cx="91440" cy="2474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4765"/>
              </a:lnTo>
              <a:lnTo>
                <a:pt x="114083" y="2474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024BB-1BDC-C640-8C33-6077039A8762}">
      <dsp:nvSpPr>
        <dsp:cNvPr id="0" name=""/>
        <dsp:cNvSpPr/>
      </dsp:nvSpPr>
      <dsp:spPr>
        <a:xfrm>
          <a:off x="1119534" y="552052"/>
          <a:ext cx="91440" cy="2151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1177"/>
              </a:lnTo>
              <a:lnTo>
                <a:pt x="114083" y="21511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C579A-1D8E-D641-B07E-46192A1F4C2F}">
      <dsp:nvSpPr>
        <dsp:cNvPr id="0" name=""/>
        <dsp:cNvSpPr/>
      </dsp:nvSpPr>
      <dsp:spPr>
        <a:xfrm>
          <a:off x="1119534" y="552052"/>
          <a:ext cx="91440" cy="18275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589"/>
              </a:lnTo>
              <a:lnTo>
                <a:pt x="114083" y="18275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951CB-D0B1-6841-8EE7-B6B60773D257}">
      <dsp:nvSpPr>
        <dsp:cNvPr id="0" name=""/>
        <dsp:cNvSpPr/>
      </dsp:nvSpPr>
      <dsp:spPr>
        <a:xfrm>
          <a:off x="1119534" y="552052"/>
          <a:ext cx="91440" cy="1504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4001"/>
              </a:lnTo>
              <a:lnTo>
                <a:pt x="114083" y="1504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B2D79-47D9-BD44-9CD1-EE6B85103ACD}">
      <dsp:nvSpPr>
        <dsp:cNvPr id="0" name=""/>
        <dsp:cNvSpPr/>
      </dsp:nvSpPr>
      <dsp:spPr>
        <a:xfrm>
          <a:off x="1119534" y="552052"/>
          <a:ext cx="91440" cy="11804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0413"/>
              </a:lnTo>
              <a:lnTo>
                <a:pt x="114083" y="1180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529C5-3A1D-164D-91A1-A81C05BFFB5E}">
      <dsp:nvSpPr>
        <dsp:cNvPr id="0" name=""/>
        <dsp:cNvSpPr/>
      </dsp:nvSpPr>
      <dsp:spPr>
        <a:xfrm>
          <a:off x="1119534" y="552052"/>
          <a:ext cx="91440" cy="8568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6824"/>
              </a:lnTo>
              <a:lnTo>
                <a:pt x="114083" y="856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1666B-5326-2C48-BA00-F57AFA7F952A}">
      <dsp:nvSpPr>
        <dsp:cNvPr id="0" name=""/>
        <dsp:cNvSpPr/>
      </dsp:nvSpPr>
      <dsp:spPr>
        <a:xfrm>
          <a:off x="1119534" y="552052"/>
          <a:ext cx="91440" cy="5332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3236"/>
              </a:lnTo>
              <a:lnTo>
                <a:pt x="114083" y="5332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604EA-4861-C14B-8E96-B67BA04AF0B3}">
      <dsp:nvSpPr>
        <dsp:cNvPr id="0" name=""/>
        <dsp:cNvSpPr/>
      </dsp:nvSpPr>
      <dsp:spPr>
        <a:xfrm>
          <a:off x="1119534" y="552052"/>
          <a:ext cx="91440" cy="2096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648"/>
              </a:lnTo>
              <a:lnTo>
                <a:pt x="114083" y="2096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FDA8-83D8-9948-9F20-37B094F68A9D}">
      <dsp:nvSpPr>
        <dsp:cNvPr id="0" name=""/>
        <dsp:cNvSpPr/>
      </dsp:nvSpPr>
      <dsp:spPr>
        <a:xfrm>
          <a:off x="1347557" y="228464"/>
          <a:ext cx="275733" cy="95709"/>
        </a:xfrm>
        <a:custGeom>
          <a:avLst/>
          <a:gdLst/>
          <a:ahLst/>
          <a:cxnLst/>
          <a:rect l="0" t="0" r="0" b="0"/>
          <a:pathLst>
            <a:path>
              <a:moveTo>
                <a:pt x="275733" y="0"/>
              </a:moveTo>
              <a:lnTo>
                <a:pt x="275733" y="47854"/>
              </a:lnTo>
              <a:lnTo>
                <a:pt x="0" y="47854"/>
              </a:lnTo>
              <a:lnTo>
                <a:pt x="0" y="95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1395412" y="585"/>
          <a:ext cx="455757" cy="227878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Catch</a:t>
          </a:r>
        </a:p>
      </dsp:txBody>
      <dsp:txXfrm>
        <a:off x="1395412" y="585"/>
        <a:ext cx="455757" cy="227878"/>
      </dsp:txXfrm>
    </dsp:sp>
    <dsp:sp modelId="{B8B520DC-3407-544F-ABB0-8E6FA1AE6EEF}">
      <dsp:nvSpPr>
        <dsp:cNvPr id="0" name=""/>
        <dsp:cNvSpPr/>
      </dsp:nvSpPr>
      <dsp:spPr>
        <a:xfrm>
          <a:off x="1119678" y="324173"/>
          <a:ext cx="455757" cy="227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Commercial (45%)</a:t>
          </a:r>
        </a:p>
      </dsp:txBody>
      <dsp:txXfrm>
        <a:off x="1119678" y="324173"/>
        <a:ext cx="455757" cy="227878"/>
      </dsp:txXfrm>
    </dsp:sp>
    <dsp:sp modelId="{D0DAB536-1095-2A40-8B2A-DA843788A03D}">
      <dsp:nvSpPr>
        <dsp:cNvPr id="0" name=""/>
        <dsp:cNvSpPr/>
      </dsp:nvSpPr>
      <dsp:spPr>
        <a:xfrm>
          <a:off x="1233617" y="647761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ME (0.25%)</a:t>
          </a:r>
        </a:p>
      </dsp:txBody>
      <dsp:txXfrm>
        <a:off x="1233617" y="647761"/>
        <a:ext cx="455757" cy="227878"/>
      </dsp:txXfrm>
    </dsp:sp>
    <dsp:sp modelId="{CAEEF83E-E4B7-3A49-8C32-548BFD26FEE8}">
      <dsp:nvSpPr>
        <dsp:cNvPr id="0" name=""/>
        <dsp:cNvSpPr/>
      </dsp:nvSpPr>
      <dsp:spPr>
        <a:xfrm>
          <a:off x="1233617" y="971349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NH (0.25%)</a:t>
          </a:r>
        </a:p>
      </dsp:txBody>
      <dsp:txXfrm>
        <a:off x="1233617" y="971349"/>
        <a:ext cx="455757" cy="227878"/>
      </dsp:txXfrm>
    </dsp:sp>
    <dsp:sp modelId="{52A706A0-87FA-924C-886C-9552420090D9}">
      <dsp:nvSpPr>
        <dsp:cNvPr id="0" name=""/>
        <dsp:cNvSpPr/>
      </dsp:nvSpPr>
      <dsp:spPr>
        <a:xfrm>
          <a:off x="1233617" y="1294937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 (12.62%)</a:t>
          </a:r>
        </a:p>
      </dsp:txBody>
      <dsp:txXfrm>
        <a:off x="1233617" y="1294937"/>
        <a:ext cx="455757" cy="227878"/>
      </dsp:txXfrm>
    </dsp:sp>
    <dsp:sp modelId="{983B91D4-15E2-504A-9D3A-A56F642778D1}">
      <dsp:nvSpPr>
        <dsp:cNvPr id="0" name=""/>
        <dsp:cNvSpPr/>
      </dsp:nvSpPr>
      <dsp:spPr>
        <a:xfrm>
          <a:off x="1233617" y="1618525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RI (10.68%)</a:t>
          </a:r>
        </a:p>
      </dsp:txBody>
      <dsp:txXfrm>
        <a:off x="1233617" y="1618525"/>
        <a:ext cx="455757" cy="227878"/>
      </dsp:txXfrm>
    </dsp:sp>
    <dsp:sp modelId="{E65F932A-7B08-984D-95FC-F9653F8C436A}">
      <dsp:nvSpPr>
        <dsp:cNvPr id="0" name=""/>
        <dsp:cNvSpPr/>
      </dsp:nvSpPr>
      <dsp:spPr>
        <a:xfrm>
          <a:off x="1233617" y="1942114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CT (3.00%)</a:t>
          </a:r>
        </a:p>
      </dsp:txBody>
      <dsp:txXfrm>
        <a:off x="1233617" y="1942114"/>
        <a:ext cx="455757" cy="227878"/>
      </dsp:txXfrm>
    </dsp:sp>
    <dsp:sp modelId="{AC16F56F-BF04-DA42-9F86-A971EBBC69FC}">
      <dsp:nvSpPr>
        <dsp:cNvPr id="0" name=""/>
        <dsp:cNvSpPr/>
      </dsp:nvSpPr>
      <dsp:spPr>
        <a:xfrm>
          <a:off x="1233617" y="2265702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NY (8.00%)</a:t>
          </a:r>
        </a:p>
      </dsp:txBody>
      <dsp:txXfrm>
        <a:off x="1233617" y="2265702"/>
        <a:ext cx="455757" cy="227878"/>
      </dsp:txXfrm>
    </dsp:sp>
    <dsp:sp modelId="{145E596F-78D1-244D-857C-4A1EB4C4D31A}">
      <dsp:nvSpPr>
        <dsp:cNvPr id="0" name=""/>
        <dsp:cNvSpPr/>
      </dsp:nvSpPr>
      <dsp:spPr>
        <a:xfrm>
          <a:off x="1233617" y="2589290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NJ (19.42%)</a:t>
          </a:r>
        </a:p>
      </dsp:txBody>
      <dsp:txXfrm>
        <a:off x="1233617" y="2589290"/>
        <a:ext cx="455757" cy="227878"/>
      </dsp:txXfrm>
    </dsp:sp>
    <dsp:sp modelId="{A6426438-BC36-4744-AABA-1C970DE4DFCC}">
      <dsp:nvSpPr>
        <dsp:cNvPr id="0" name=""/>
        <dsp:cNvSpPr/>
      </dsp:nvSpPr>
      <dsp:spPr>
        <a:xfrm>
          <a:off x="1233617" y="2912878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DE (5.00%)</a:t>
          </a:r>
        </a:p>
      </dsp:txBody>
      <dsp:txXfrm>
        <a:off x="1233617" y="2912878"/>
        <a:ext cx="455757" cy="227878"/>
      </dsp:txXfrm>
    </dsp:sp>
    <dsp:sp modelId="{D2B66222-1CDE-F946-B024-69D21E15B54D}">
      <dsp:nvSpPr>
        <dsp:cNvPr id="0" name=""/>
        <dsp:cNvSpPr/>
      </dsp:nvSpPr>
      <dsp:spPr>
        <a:xfrm>
          <a:off x="1233617" y="3236466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MD (10.68%)</a:t>
          </a:r>
        </a:p>
      </dsp:txBody>
      <dsp:txXfrm>
        <a:off x="1233617" y="3236466"/>
        <a:ext cx="455757" cy="227878"/>
      </dsp:txXfrm>
    </dsp:sp>
    <dsp:sp modelId="{23FD856E-24DA-594F-8F1A-73BA7F5E3556}">
      <dsp:nvSpPr>
        <dsp:cNvPr id="0" name=""/>
        <dsp:cNvSpPr/>
      </dsp:nvSpPr>
      <dsp:spPr>
        <a:xfrm>
          <a:off x="1233617" y="3560054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VA (19.41%)</a:t>
          </a:r>
        </a:p>
      </dsp:txBody>
      <dsp:txXfrm>
        <a:off x="1233617" y="3560054"/>
        <a:ext cx="455757" cy="227878"/>
      </dsp:txXfrm>
    </dsp:sp>
    <dsp:sp modelId="{107FC210-28AD-3C41-96F2-9CF49EFEF847}">
      <dsp:nvSpPr>
        <dsp:cNvPr id="0" name=""/>
        <dsp:cNvSpPr/>
      </dsp:nvSpPr>
      <dsp:spPr>
        <a:xfrm>
          <a:off x="1233617" y="3883642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NC (10.68%)</a:t>
          </a:r>
        </a:p>
      </dsp:txBody>
      <dsp:txXfrm>
        <a:off x="1233617" y="3883642"/>
        <a:ext cx="455757" cy="227878"/>
      </dsp:txXfrm>
    </dsp:sp>
    <dsp:sp modelId="{E50614B5-ED80-E344-AFDA-A1995D159E07}">
      <dsp:nvSpPr>
        <dsp:cNvPr id="0" name=""/>
        <dsp:cNvSpPr/>
      </dsp:nvSpPr>
      <dsp:spPr>
        <a:xfrm>
          <a:off x="1682297" y="324173"/>
          <a:ext cx="455757" cy="227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Recreational (55%)</a:t>
          </a:r>
        </a:p>
      </dsp:txBody>
      <dsp:txXfrm>
        <a:off x="1682297" y="324173"/>
        <a:ext cx="455757" cy="227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7B8A-E3BB-0145-809A-24F4FFE44A1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25474-0D07-1A44-B781-7F080D55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6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B788-21B9-CD4D-BC75-AA1D5F973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5010E-BED7-5546-9038-52D52451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CFDF-6040-B444-ADA0-E9E69815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56EA0-EE0E-D243-998A-0B40AC0D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EDCA-4CA0-4045-AA84-6706F405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7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8436-D12C-694A-A6C3-CF47D738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59EA3-27B7-7147-A116-461662744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71CE8-83DD-C94F-B1CE-BCD936EE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0905-5704-E949-BBAA-62EF19CC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A1B26-3642-A94E-85E5-9955F3B1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0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B8F27-1039-4245-A08A-F8E562383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B18A-CDB7-CD4C-A88C-479D65EA5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A2A5-7B4D-D34B-9A0E-9645D8C7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F31A-0D75-F546-AB72-E06DF1EE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8D5B4-979A-5441-8A42-48A336F3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4313-C78C-384E-9750-82CAE2C1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50DE-DB48-744E-BAD3-B5958BD8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55304-CF89-744C-974F-5321B00C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D1D57-1A07-714D-A594-51338FC4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0D47-F851-DF42-A2A6-7EE75A1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A07F-3F1D-F04F-AF8C-EE911858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974B-AD09-F64F-AC8A-B4482E5A2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D971-4C79-424A-8290-72D1DF5B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7313-ED30-4C4A-AEFA-9FF5945B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0489-1AAE-2043-B864-DE542D25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D1BE-DE09-3444-AE79-21CB8174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A368-7510-3545-88D7-418117A36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67747-80AE-544E-8C7C-B532A38F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B38E0-4609-4841-812F-E330C733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28054-7CC6-DF4B-8DD1-64456254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A54C8-C7D6-F64F-83FF-FBF2D20A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B6A5-2AB1-C14D-B1E7-9B2DC2FD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C9271-AD6D-C543-B2DF-05675466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6AEF9-8C24-8945-A8BE-258BD5A6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50E28-B805-8346-A348-D6F5C4628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FD905-7C3F-434C-8213-B0C92ADA4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F44DE-68FC-BA47-9919-C8A8D476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CC4C6-7E8D-1840-A1CE-14D926A0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D7E73-AAF8-D943-A2F2-049DE2B6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2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E71D-ED4F-4145-AB2D-FA2BD591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D16C0-305B-2A42-8C4B-810CC662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83C42-8688-264C-ADED-06D191D0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8FA9E-FE5B-E144-AC0A-7AE673F8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46B5E-52C7-1C45-B126-6513AD9F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E512B-A810-884F-8678-96FB7A6E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15DBE-9694-AC4E-875F-9D1A8A2B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B16-4B74-2946-BB49-56E6D831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7CAE-F77C-944F-806A-4C1A65BF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FC11A-ABE1-614B-8125-87D8DD5E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9766-DEE0-1648-AF3C-3B8FAB8D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E3338-7F6C-384F-AF4D-CFBAB8FD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9843-D4AB-2C45-82AF-94DAB38D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3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BB9B-AF3E-BC4F-8BC0-E66B802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AF3A3-E026-7746-818A-481E7565A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97DA1-45E5-E64D-95DA-6C7D79F5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5826B-0214-F644-B017-3E52B522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7DEB3-77CF-D04B-BC1F-D54B3948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0994-2115-CC42-BACE-8F068003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1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A885A-8CE7-F144-B3F5-8B3F14C4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B590B-F9FE-8E4E-A9AC-0A724169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64E58-FC3A-A441-8FCA-09F2FFF3B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3F41-106F-344B-BE8F-16378C53746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8BBC-E967-6A43-BF1A-F51B68AB9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2125-1B12-6E47-ACCD-15761852B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A8218-B62C-7F46-9AC7-A3935AD729A5}"/>
              </a:ext>
            </a:extLst>
          </p:cNvPr>
          <p:cNvSpPr txBox="1"/>
          <p:nvPr/>
        </p:nvSpPr>
        <p:spPr>
          <a:xfrm>
            <a:off x="173746" y="294305"/>
            <a:ext cx="2840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Simple</a:t>
            </a:r>
          </a:p>
          <a:p>
            <a:pPr algn="ctr"/>
            <a:r>
              <a:rPr lang="en-US" dirty="0"/>
              <a:t>Gulf of Mexico</a:t>
            </a:r>
          </a:p>
          <a:p>
            <a:pPr algn="ctr"/>
            <a:r>
              <a:rPr lang="en-US" dirty="0"/>
              <a:t>Greater amberjack</a:t>
            </a:r>
          </a:p>
          <a:p>
            <a:pPr algn="ctr"/>
            <a:r>
              <a:rPr lang="en-US" dirty="0"/>
              <a:t>1 type, 1 split, 2 end 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9135E-E9AC-184B-80B7-12D3796805D1}"/>
              </a:ext>
            </a:extLst>
          </p:cNvPr>
          <p:cNvSpPr txBox="1"/>
          <p:nvPr/>
        </p:nvSpPr>
        <p:spPr>
          <a:xfrm>
            <a:off x="3565828" y="308054"/>
            <a:ext cx="3136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Intermediate</a:t>
            </a:r>
          </a:p>
          <a:p>
            <a:pPr algn="ctr"/>
            <a:r>
              <a:rPr lang="en-US" dirty="0"/>
              <a:t>Mid-Atlantic</a:t>
            </a:r>
          </a:p>
          <a:p>
            <a:pPr algn="ctr"/>
            <a:r>
              <a:rPr lang="en-US" dirty="0"/>
              <a:t>Black sea bass</a:t>
            </a:r>
          </a:p>
          <a:p>
            <a:pPr algn="ctr"/>
            <a:r>
              <a:rPr lang="en-US" dirty="0"/>
              <a:t>2 types, 2 splits, 12 end holders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7F513-616E-5E45-870F-F9F3399FD53F}"/>
              </a:ext>
            </a:extLst>
          </p:cNvPr>
          <p:cNvSpPr txBox="1"/>
          <p:nvPr/>
        </p:nvSpPr>
        <p:spPr>
          <a:xfrm>
            <a:off x="7196757" y="294304"/>
            <a:ext cx="3135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Complex</a:t>
            </a:r>
          </a:p>
          <a:p>
            <a:pPr algn="ctr"/>
            <a:r>
              <a:rPr lang="en-US" dirty="0"/>
              <a:t>New England</a:t>
            </a:r>
          </a:p>
          <a:p>
            <a:pPr algn="ctr"/>
            <a:r>
              <a:rPr lang="en-US" dirty="0"/>
              <a:t>GOM Atlantic cod</a:t>
            </a:r>
          </a:p>
          <a:p>
            <a:pPr algn="ctr"/>
            <a:r>
              <a:rPr lang="en-US" dirty="0"/>
              <a:t>5 types, 5 splits, 6+ end holders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D70D105-9173-3E44-897C-5D79E1BF1F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640279"/>
              </p:ext>
            </p:extLst>
          </p:nvPr>
        </p:nvGraphicFramePr>
        <p:xfrm>
          <a:off x="264269" y="563296"/>
          <a:ext cx="3246582" cy="411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8059E51-E161-E849-AE0A-63767B0D7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166130"/>
              </p:ext>
            </p:extLst>
          </p:nvPr>
        </p:nvGraphicFramePr>
        <p:xfrm>
          <a:off x="6757433" y="1519904"/>
          <a:ext cx="3246582" cy="411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DF7F83F-1F8B-F04C-AA9D-BD3038799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432402"/>
              </p:ext>
            </p:extLst>
          </p:nvPr>
        </p:nvGraphicFramePr>
        <p:xfrm>
          <a:off x="3510851" y="1763625"/>
          <a:ext cx="3246582" cy="411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1D35EEA-DCFC-ED43-9A2F-12C9EEDD8CAA}"/>
              </a:ext>
            </a:extLst>
          </p:cNvPr>
          <p:cNvSpPr txBox="1"/>
          <p:nvPr/>
        </p:nvSpPr>
        <p:spPr>
          <a:xfrm>
            <a:off x="286508" y="4240505"/>
            <a:ext cx="16303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Allocation type</a:t>
            </a:r>
          </a:p>
          <a:p>
            <a:r>
              <a:rPr lang="en-US" dirty="0">
                <a:solidFill>
                  <a:schemeClr val="accent6"/>
                </a:solidFill>
              </a:rPr>
              <a:t>Spatial</a:t>
            </a:r>
          </a:p>
          <a:p>
            <a:r>
              <a:rPr lang="en-US" dirty="0">
                <a:solidFill>
                  <a:schemeClr val="accent1"/>
                </a:solidFill>
              </a:rPr>
              <a:t>Sector</a:t>
            </a:r>
          </a:p>
          <a:p>
            <a:r>
              <a:rPr lang="en-US" dirty="0">
                <a:solidFill>
                  <a:srgbClr val="7030A0"/>
                </a:solidFill>
              </a:rPr>
              <a:t>Subsector</a:t>
            </a:r>
          </a:p>
          <a:p>
            <a:r>
              <a:rPr lang="en-US" dirty="0">
                <a:solidFill>
                  <a:schemeClr val="accent2"/>
                </a:solidFill>
              </a:rPr>
              <a:t>Seasonal</a:t>
            </a:r>
          </a:p>
          <a:p>
            <a:r>
              <a:rPr lang="en-US" dirty="0">
                <a:solidFill>
                  <a:srgbClr val="FF0000"/>
                </a:solidFill>
              </a:rPr>
              <a:t>Catch share</a:t>
            </a:r>
          </a:p>
        </p:txBody>
      </p:sp>
    </p:spTree>
    <p:extLst>
      <p:ext uri="{BB962C8B-B14F-4D97-AF65-F5344CB8AC3E}">
        <p14:creationId xmlns:p14="http://schemas.microsoft.com/office/powerpoint/2010/main" val="309261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169</Words>
  <Application>Microsoft Macintosh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6</cp:revision>
  <dcterms:created xsi:type="dcterms:W3CDTF">2024-10-08T18:30:43Z</dcterms:created>
  <dcterms:modified xsi:type="dcterms:W3CDTF">2024-10-29T15:49:25Z</dcterms:modified>
</cp:coreProperties>
</file>