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FFC108"/>
    <a:srgbClr val="D71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2"/>
    <p:restoredTop sz="94694"/>
  </p:normalViewPr>
  <p:slideViewPr>
    <p:cSldViewPr snapToGrid="0">
      <p:cViewPr>
        <p:scale>
          <a:sx n="137" d="100"/>
          <a:sy n="137" d="100"/>
        </p:scale>
        <p:origin x="1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C232-D5C8-784B-9C46-7048D8630B21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B654DD-C1FC-6B74-914D-B39D3A98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7FCCB-80C2-D525-0032-AF38EE4557CB}"/>
              </a:ext>
            </a:extLst>
          </p:cNvPr>
          <p:cNvSpPr txBox="1"/>
          <p:nvPr/>
        </p:nvSpPr>
        <p:spPr>
          <a:xfrm>
            <a:off x="1435708" y="119488"/>
            <a:ext cx="29216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Differentiation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Homogenization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Species inclusion criteria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Full species set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Least common 15% of 	species per region 	dropped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Species present in fewer 	than 1/3 of all years of 	regional survey dropped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A43BAC-E5A9-64EB-AA56-057FAFDE693F}"/>
              </a:ext>
            </a:extLst>
          </p:cNvPr>
          <p:cNvSpPr/>
          <p:nvPr/>
        </p:nvSpPr>
        <p:spPr>
          <a:xfrm>
            <a:off x="1710358" y="394993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F171DC-9AC0-8B1A-A78F-07701D30E6A5}"/>
              </a:ext>
            </a:extLst>
          </p:cNvPr>
          <p:cNvSpPr/>
          <p:nvPr/>
        </p:nvSpPr>
        <p:spPr>
          <a:xfrm>
            <a:off x="1710358" y="614514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F4BDE-AB55-8AAF-E078-6DDBAC7DB5F2}"/>
              </a:ext>
            </a:extLst>
          </p:cNvPr>
          <p:cNvSpPr/>
          <p:nvPr/>
        </p:nvSpPr>
        <p:spPr>
          <a:xfrm>
            <a:off x="1710358" y="847526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A96B0-34CC-CF4D-FE93-2425A841DFA5}"/>
              </a:ext>
            </a:extLst>
          </p:cNvPr>
          <p:cNvSpPr/>
          <p:nvPr/>
        </p:nvSpPr>
        <p:spPr>
          <a:xfrm>
            <a:off x="1710358" y="1486728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C401622-6576-D7CB-F536-CAE5A91106CA}"/>
              </a:ext>
            </a:extLst>
          </p:cNvPr>
          <p:cNvSpPr/>
          <p:nvPr/>
        </p:nvSpPr>
        <p:spPr>
          <a:xfrm>
            <a:off x="1710358" y="2662027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DBCB3-B7A8-1FB0-8B10-A8303009EF37}"/>
              </a:ext>
            </a:extLst>
          </p:cNvPr>
          <p:cNvSpPr/>
          <p:nvPr/>
        </p:nvSpPr>
        <p:spPr>
          <a:xfrm>
            <a:off x="1711486" y="1964832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223</TotalTime>
  <Words>45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3</cp:revision>
  <dcterms:created xsi:type="dcterms:W3CDTF">2024-05-09T20:04:28Z</dcterms:created>
  <dcterms:modified xsi:type="dcterms:W3CDTF">2024-05-09T23:47:48Z</dcterms:modified>
</cp:coreProperties>
</file>