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  <a:srgbClr val="FFC108"/>
    <a:srgbClr val="D71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30" d="100"/>
          <a:sy n="130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9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4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6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C232-D5C8-784B-9C46-7048D8630B21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3AAFF-78E1-7C87-8B87-648D07A3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0800" cy="640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07FCCB-80C2-D525-0032-AF38EE4557CB}"/>
              </a:ext>
            </a:extLst>
          </p:cNvPr>
          <p:cNvSpPr txBox="1"/>
          <p:nvPr/>
        </p:nvSpPr>
        <p:spPr>
          <a:xfrm>
            <a:off x="1435708" y="125709"/>
            <a:ext cx="3350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Differentiation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Homogenization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No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β-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diversity trend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Dissimilarity metric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Jaccard (occurrence)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Bray-Curtis (raw abundance)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Bray-Curtis (relative abundance)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A43BAC-E5A9-64EB-AA56-057FAFDE693F}"/>
              </a:ext>
            </a:extLst>
          </p:cNvPr>
          <p:cNvSpPr/>
          <p:nvPr/>
        </p:nvSpPr>
        <p:spPr>
          <a:xfrm>
            <a:off x="1710359" y="401214"/>
            <a:ext cx="158620" cy="158620"/>
          </a:xfrm>
          <a:prstGeom prst="ellipse">
            <a:avLst/>
          </a:prstGeom>
          <a:solidFill>
            <a:srgbClr val="D71D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F171DC-9AC0-8B1A-A78F-07701D30E6A5}"/>
              </a:ext>
            </a:extLst>
          </p:cNvPr>
          <p:cNvSpPr/>
          <p:nvPr/>
        </p:nvSpPr>
        <p:spPr>
          <a:xfrm>
            <a:off x="1710359" y="620735"/>
            <a:ext cx="158620" cy="158620"/>
          </a:xfrm>
          <a:prstGeom prst="ellipse">
            <a:avLst/>
          </a:prstGeom>
          <a:solidFill>
            <a:srgbClr val="FFC10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2F4BDE-AB55-8AAF-E078-6DDBAC7DB5F2}"/>
              </a:ext>
            </a:extLst>
          </p:cNvPr>
          <p:cNvSpPr/>
          <p:nvPr/>
        </p:nvSpPr>
        <p:spPr>
          <a:xfrm>
            <a:off x="1710359" y="853747"/>
            <a:ext cx="158620" cy="158620"/>
          </a:xfrm>
          <a:prstGeom prst="ellipse">
            <a:avLst/>
          </a:prstGeom>
          <a:solidFill>
            <a:srgbClr val="1E88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DA96B0-34CC-CF4D-FE93-2425A841DFA5}"/>
              </a:ext>
            </a:extLst>
          </p:cNvPr>
          <p:cNvSpPr/>
          <p:nvPr/>
        </p:nvSpPr>
        <p:spPr>
          <a:xfrm>
            <a:off x="1710359" y="1486728"/>
            <a:ext cx="158620" cy="1586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C401622-6576-D7CB-F536-CAE5A91106CA}"/>
              </a:ext>
            </a:extLst>
          </p:cNvPr>
          <p:cNvSpPr/>
          <p:nvPr/>
        </p:nvSpPr>
        <p:spPr>
          <a:xfrm>
            <a:off x="1691697" y="1902191"/>
            <a:ext cx="195944" cy="15862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5DBCB3-B7A8-1FB0-8B10-A8303009EF37}"/>
              </a:ext>
            </a:extLst>
          </p:cNvPr>
          <p:cNvSpPr/>
          <p:nvPr/>
        </p:nvSpPr>
        <p:spPr>
          <a:xfrm>
            <a:off x="1711487" y="1711536"/>
            <a:ext cx="156365" cy="1563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</TotalTime>
  <Words>29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2</cp:revision>
  <dcterms:created xsi:type="dcterms:W3CDTF">2024-05-09T20:04:28Z</dcterms:created>
  <dcterms:modified xsi:type="dcterms:W3CDTF">2024-05-30T22:41:16Z</dcterms:modified>
</cp:coreProperties>
</file>