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4008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8E5"/>
    <a:srgbClr val="FFC108"/>
    <a:srgbClr val="D71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9"/>
    <p:restoredTop sz="94694"/>
  </p:normalViewPr>
  <p:slideViewPr>
    <p:cSldViewPr snapToGrid="0">
      <p:cViewPr varScale="1">
        <p:scale>
          <a:sx n="130" d="100"/>
          <a:sy n="130" d="100"/>
        </p:scale>
        <p:origin x="1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91663-6384-1247-9775-0347EB57855E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12663-1223-E049-800A-17B1A19D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1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JACCARD BINARY DISSIMILARITY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12663-1223-E049-800A-17B1A19D4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047539"/>
            <a:ext cx="5440680" cy="222842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361902"/>
            <a:ext cx="4800600" cy="1545378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7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9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40783"/>
            <a:ext cx="1380173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40783"/>
            <a:ext cx="4060508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595757"/>
            <a:ext cx="5520690" cy="2662555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283500"/>
            <a:ext cx="5520690" cy="1400175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703917"/>
            <a:ext cx="27203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703917"/>
            <a:ext cx="27203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5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40785"/>
            <a:ext cx="552069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569085"/>
            <a:ext cx="2707838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338070"/>
            <a:ext cx="2707838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569085"/>
            <a:ext cx="2721174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338070"/>
            <a:ext cx="2721174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9/12/24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6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9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9/12/24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6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21598"/>
            <a:ext cx="3240405" cy="4548717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4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21598"/>
            <a:ext cx="3240405" cy="4548717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6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40785"/>
            <a:ext cx="552069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703917"/>
            <a:ext cx="552069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593259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5C232-D5C8-784B-9C46-7048D8630B21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5932595"/>
            <a:ext cx="216027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593259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5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18B654DD-C1FC-6B74-914D-B39D3A980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00800" cy="6400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07FCCB-80C2-D525-0032-AF38EE4557CB}"/>
              </a:ext>
            </a:extLst>
          </p:cNvPr>
          <p:cNvSpPr txBox="1"/>
          <p:nvPr/>
        </p:nvSpPr>
        <p:spPr>
          <a:xfrm>
            <a:off x="1435708" y="119488"/>
            <a:ext cx="292168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Trend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Differentiation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Homogenization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No </a:t>
            </a:r>
            <a:r>
              <a:rPr lang="el-GR" sz="1400" dirty="0">
                <a:latin typeface="Arial" panose="020B0604020202020204" pitchFamily="34" charset="0"/>
                <a:cs typeface="Arial" panose="020B0604020202020204" pitchFamily="34" charset="0"/>
              </a:rPr>
              <a:t>β-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diversity trend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Species inclusion criteria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Full species set</a:t>
            </a:r>
          </a:p>
          <a:p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Least common 15% of 	species per region 	dropped</a:t>
            </a:r>
          </a:p>
          <a:p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Species present in fewer 	than 1/3 of all years of 	regional survey dropped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CA43BAC-E5A9-64EB-AA56-057FAFDE693F}"/>
              </a:ext>
            </a:extLst>
          </p:cNvPr>
          <p:cNvSpPr/>
          <p:nvPr/>
        </p:nvSpPr>
        <p:spPr>
          <a:xfrm>
            <a:off x="1710358" y="394993"/>
            <a:ext cx="158620" cy="158620"/>
          </a:xfrm>
          <a:prstGeom prst="ellipse">
            <a:avLst/>
          </a:prstGeom>
          <a:solidFill>
            <a:srgbClr val="D71D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5F171DC-9AC0-8B1A-A78F-07701D30E6A5}"/>
              </a:ext>
            </a:extLst>
          </p:cNvPr>
          <p:cNvSpPr/>
          <p:nvPr/>
        </p:nvSpPr>
        <p:spPr>
          <a:xfrm>
            <a:off x="1710358" y="614514"/>
            <a:ext cx="158620" cy="158620"/>
          </a:xfrm>
          <a:prstGeom prst="ellipse">
            <a:avLst/>
          </a:prstGeom>
          <a:solidFill>
            <a:srgbClr val="FFC10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2F4BDE-AB55-8AAF-E078-6DDBAC7DB5F2}"/>
              </a:ext>
            </a:extLst>
          </p:cNvPr>
          <p:cNvSpPr/>
          <p:nvPr/>
        </p:nvSpPr>
        <p:spPr>
          <a:xfrm>
            <a:off x="1710358" y="847526"/>
            <a:ext cx="158620" cy="158620"/>
          </a:xfrm>
          <a:prstGeom prst="ellipse">
            <a:avLst/>
          </a:prstGeom>
          <a:solidFill>
            <a:srgbClr val="1E88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DA96B0-34CC-CF4D-FE93-2425A841DFA5}"/>
              </a:ext>
            </a:extLst>
          </p:cNvPr>
          <p:cNvSpPr/>
          <p:nvPr/>
        </p:nvSpPr>
        <p:spPr>
          <a:xfrm>
            <a:off x="1710358" y="1486728"/>
            <a:ext cx="158620" cy="1586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C401622-6576-D7CB-F536-CAE5A91106CA}"/>
              </a:ext>
            </a:extLst>
          </p:cNvPr>
          <p:cNvSpPr/>
          <p:nvPr/>
        </p:nvSpPr>
        <p:spPr>
          <a:xfrm>
            <a:off x="1710358" y="2662027"/>
            <a:ext cx="195944" cy="158621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5DBCB3-B7A8-1FB0-8B10-A8303009EF37}"/>
              </a:ext>
            </a:extLst>
          </p:cNvPr>
          <p:cNvSpPr/>
          <p:nvPr/>
        </p:nvSpPr>
        <p:spPr>
          <a:xfrm>
            <a:off x="1711486" y="1964832"/>
            <a:ext cx="156365" cy="1563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0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5910-72C4-972D-0EB9-6ABCE37E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D7AF7D-9584-7A6E-3FFD-1F89799DF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6400800" cy="6400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4A9A75-50D9-B1AA-F685-8D4ED914933B}"/>
              </a:ext>
            </a:extLst>
          </p:cNvPr>
          <p:cNvSpPr txBox="1"/>
          <p:nvPr/>
        </p:nvSpPr>
        <p:spPr>
          <a:xfrm>
            <a:off x="1435708" y="119488"/>
            <a:ext cx="292168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Trend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Differentiation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Homogenization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No </a:t>
            </a:r>
            <a:r>
              <a:rPr lang="el-GR" sz="1400" dirty="0">
                <a:latin typeface="Arial" panose="020B0604020202020204" pitchFamily="34" charset="0"/>
                <a:cs typeface="Arial" panose="020B0604020202020204" pitchFamily="34" charset="0"/>
              </a:rPr>
              <a:t>β-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diversity trend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Species inclusion criteria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Full species set</a:t>
            </a:r>
          </a:p>
          <a:p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Least common 15% of 	species per region 	dropped</a:t>
            </a:r>
          </a:p>
          <a:p>
            <a:endParaRPr lang="en-US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Species present in fewer 	than 1/3 of all years of 	regional survey dropped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0D3ECE-C1C2-8610-E848-A21BCA2A96D0}"/>
              </a:ext>
            </a:extLst>
          </p:cNvPr>
          <p:cNvSpPr/>
          <p:nvPr/>
        </p:nvSpPr>
        <p:spPr>
          <a:xfrm>
            <a:off x="1710358" y="394993"/>
            <a:ext cx="158620" cy="158620"/>
          </a:xfrm>
          <a:prstGeom prst="ellipse">
            <a:avLst/>
          </a:prstGeom>
          <a:solidFill>
            <a:srgbClr val="D71D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8EB66A-04DE-11DF-AC10-2581FE470A97}"/>
              </a:ext>
            </a:extLst>
          </p:cNvPr>
          <p:cNvSpPr/>
          <p:nvPr/>
        </p:nvSpPr>
        <p:spPr>
          <a:xfrm>
            <a:off x="1710358" y="614514"/>
            <a:ext cx="158620" cy="158620"/>
          </a:xfrm>
          <a:prstGeom prst="ellipse">
            <a:avLst/>
          </a:prstGeom>
          <a:solidFill>
            <a:srgbClr val="FFC10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F4FD26-17FB-2F1A-A252-8A67410CF91A}"/>
              </a:ext>
            </a:extLst>
          </p:cNvPr>
          <p:cNvSpPr/>
          <p:nvPr/>
        </p:nvSpPr>
        <p:spPr>
          <a:xfrm>
            <a:off x="1710358" y="847526"/>
            <a:ext cx="158620" cy="158620"/>
          </a:xfrm>
          <a:prstGeom prst="ellipse">
            <a:avLst/>
          </a:prstGeom>
          <a:solidFill>
            <a:srgbClr val="1E88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C1B924-5EF9-2820-662C-99371E9A9AFE}"/>
              </a:ext>
            </a:extLst>
          </p:cNvPr>
          <p:cNvSpPr/>
          <p:nvPr/>
        </p:nvSpPr>
        <p:spPr>
          <a:xfrm>
            <a:off x="1710358" y="1486728"/>
            <a:ext cx="158620" cy="1586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17E1058B-6578-F18E-8522-6EEA535F2CF6}"/>
              </a:ext>
            </a:extLst>
          </p:cNvPr>
          <p:cNvSpPr/>
          <p:nvPr/>
        </p:nvSpPr>
        <p:spPr>
          <a:xfrm>
            <a:off x="1710358" y="2662027"/>
            <a:ext cx="195944" cy="158621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7737AA-51E2-4556-DA5C-CB77F4B6B430}"/>
              </a:ext>
            </a:extLst>
          </p:cNvPr>
          <p:cNvSpPr/>
          <p:nvPr/>
        </p:nvSpPr>
        <p:spPr>
          <a:xfrm>
            <a:off x="1711486" y="1964832"/>
            <a:ext cx="156365" cy="1563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60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312</TotalTime>
  <Words>96</Words>
  <Application>Microsoft Macintosh PowerPoint</Application>
  <PresentationFormat>Custom</PresentationFormat>
  <Paragraphs>24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Kitchel</dc:creator>
  <cp:lastModifiedBy>Zoe Kitchel</cp:lastModifiedBy>
  <cp:revision>4</cp:revision>
  <dcterms:created xsi:type="dcterms:W3CDTF">2024-05-09T20:04:28Z</dcterms:created>
  <dcterms:modified xsi:type="dcterms:W3CDTF">2024-09-12T19:04:09Z</dcterms:modified>
</cp:coreProperties>
</file>