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2" r:id="rId5"/>
    <p:sldId id="294" r:id="rId6"/>
    <p:sldId id="276" r:id="rId7"/>
    <p:sldId id="293" r:id="rId8"/>
    <p:sldId id="296" r:id="rId9"/>
    <p:sldId id="295" r:id="rId10"/>
    <p:sldId id="28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0E3F8-8A78-4312-8AEA-2F5B8A5196E3}" v="9" dt="2023-05-11T08:19:48.241"/>
    <p1510:client id="{7276DF0B-4770-4AC1-8323-2CF572EB8A02}" v="35" dt="2023-05-11T18:07:34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0" autoAdjust="0"/>
    <p:restoredTop sz="95634"/>
  </p:normalViewPr>
  <p:slideViewPr>
    <p:cSldViewPr snapToGrid="0" showGuides="1">
      <p:cViewPr varScale="1">
        <p:scale>
          <a:sx n="111" d="100"/>
          <a:sy n="111" d="100"/>
        </p:scale>
        <p:origin x="546" y="8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Lai" userId="8b92de143b34702e" providerId="LiveId" clId="{7276DF0B-4770-4AC1-8323-2CF572EB8A02}"/>
    <pc:docChg chg="undo custSel addSld delSld modSld sldOrd">
      <pc:chgData name="Zoe Lai" userId="8b92de143b34702e" providerId="LiveId" clId="{7276DF0B-4770-4AC1-8323-2CF572EB8A02}" dt="2023-05-11T18:11:23.015" v="916" actId="1076"/>
      <pc:docMkLst>
        <pc:docMk/>
      </pc:docMkLst>
      <pc:sldChg chg="modSp del mod">
        <pc:chgData name="Zoe Lai" userId="8b92de143b34702e" providerId="LiveId" clId="{7276DF0B-4770-4AC1-8323-2CF572EB8A02}" dt="2023-05-11T14:00:05.010" v="133" actId="47"/>
        <pc:sldMkLst>
          <pc:docMk/>
          <pc:sldMk cId="2775535166" sldId="275"/>
        </pc:sldMkLst>
        <pc:spChg chg="mod">
          <ac:chgData name="Zoe Lai" userId="8b92de143b34702e" providerId="LiveId" clId="{7276DF0B-4770-4AC1-8323-2CF572EB8A02}" dt="2023-05-11T13:12:26.183" v="1"/>
          <ac:spMkLst>
            <pc:docMk/>
            <pc:sldMk cId="2775535166" sldId="275"/>
            <ac:spMk id="8" creationId="{D36D0CF6-7418-9349-F7A8-045EA96B2D03}"/>
          </ac:spMkLst>
        </pc:spChg>
      </pc:sldChg>
      <pc:sldChg chg="delSp modSp mod ord">
        <pc:chgData name="Zoe Lai" userId="8b92de143b34702e" providerId="LiveId" clId="{7276DF0B-4770-4AC1-8323-2CF572EB8A02}" dt="2023-05-11T17:18:54.107" v="428" actId="20577"/>
        <pc:sldMkLst>
          <pc:docMk/>
          <pc:sldMk cId="77554804" sldId="276"/>
        </pc:sldMkLst>
        <pc:spChg chg="del">
          <ac:chgData name="Zoe Lai" userId="8b92de143b34702e" providerId="LiveId" clId="{7276DF0B-4770-4AC1-8323-2CF572EB8A02}" dt="2023-05-11T14:06:01.721" v="142" actId="478"/>
          <ac:spMkLst>
            <pc:docMk/>
            <pc:sldMk cId="77554804" sldId="276"/>
            <ac:spMk id="4" creationId="{0A01EC1F-42C9-66C4-9D49-F6AF79D5BE91}"/>
          </ac:spMkLst>
        </pc:spChg>
        <pc:spChg chg="mod">
          <ac:chgData name="Zoe Lai" userId="8b92de143b34702e" providerId="LiveId" clId="{7276DF0B-4770-4AC1-8323-2CF572EB8A02}" dt="2023-05-11T17:17:37.965" v="422" actId="20577"/>
          <ac:spMkLst>
            <pc:docMk/>
            <pc:sldMk cId="77554804" sldId="276"/>
            <ac:spMk id="5" creationId="{81D18537-D028-9E9C-FB87-93F24955DFC7}"/>
          </ac:spMkLst>
        </pc:spChg>
        <pc:spChg chg="mod">
          <ac:chgData name="Zoe Lai" userId="8b92de143b34702e" providerId="LiveId" clId="{7276DF0B-4770-4AC1-8323-2CF572EB8A02}" dt="2023-05-11T17:18:54.107" v="428" actId="20577"/>
          <ac:spMkLst>
            <pc:docMk/>
            <pc:sldMk cId="77554804" sldId="276"/>
            <ac:spMk id="20" creationId="{CC0093B1-77CC-1E61-FB22-E136F94EABD2}"/>
          </ac:spMkLst>
        </pc:spChg>
        <pc:picChg chg="mod">
          <ac:chgData name="Zoe Lai" userId="8b92de143b34702e" providerId="LiveId" clId="{7276DF0B-4770-4AC1-8323-2CF572EB8A02}" dt="2023-05-11T13:24:52.203" v="12" actId="14826"/>
          <ac:picMkLst>
            <pc:docMk/>
            <pc:sldMk cId="77554804" sldId="276"/>
            <ac:picMk id="12" creationId="{8C4B5C6A-45B4-1976-622A-4CEB4E3211BC}"/>
          </ac:picMkLst>
        </pc:picChg>
      </pc:sldChg>
      <pc:sldChg chg="del">
        <pc:chgData name="Zoe Lai" userId="8b92de143b34702e" providerId="LiveId" clId="{7276DF0B-4770-4AC1-8323-2CF572EB8A02}" dt="2023-05-11T14:00:05.010" v="133" actId="47"/>
        <pc:sldMkLst>
          <pc:docMk/>
          <pc:sldMk cId="2478079616" sldId="277"/>
        </pc:sldMkLst>
      </pc:sldChg>
      <pc:sldChg chg="modSp del mod">
        <pc:chgData name="Zoe Lai" userId="8b92de143b34702e" providerId="LiveId" clId="{7276DF0B-4770-4AC1-8323-2CF572EB8A02}" dt="2023-05-11T14:00:05.010" v="133" actId="47"/>
        <pc:sldMkLst>
          <pc:docMk/>
          <pc:sldMk cId="1640288181" sldId="278"/>
        </pc:sldMkLst>
        <pc:graphicFrameChg chg="mod">
          <ac:chgData name="Zoe Lai" userId="8b92de143b34702e" providerId="LiveId" clId="{7276DF0B-4770-4AC1-8323-2CF572EB8A02}" dt="2023-05-11T13:14:31.220" v="2"/>
          <ac:graphicFrameMkLst>
            <pc:docMk/>
            <pc:sldMk cId="1640288181" sldId="278"/>
            <ac:graphicFrameMk id="14" creationId="{B7C287C2-FD80-40E0-BEEE-ABC91A81663B}"/>
          </ac:graphicFrameMkLst>
        </pc:graphicFrameChg>
      </pc:sldChg>
      <pc:sldChg chg="del">
        <pc:chgData name="Zoe Lai" userId="8b92de143b34702e" providerId="LiveId" clId="{7276DF0B-4770-4AC1-8323-2CF572EB8A02}" dt="2023-05-11T14:00:05.010" v="133" actId="47"/>
        <pc:sldMkLst>
          <pc:docMk/>
          <pc:sldMk cId="1246021298" sldId="279"/>
        </pc:sldMkLst>
      </pc:sldChg>
      <pc:sldChg chg="del">
        <pc:chgData name="Zoe Lai" userId="8b92de143b34702e" providerId="LiveId" clId="{7276DF0B-4770-4AC1-8323-2CF572EB8A02}" dt="2023-05-11T14:00:05.010" v="133" actId="47"/>
        <pc:sldMkLst>
          <pc:docMk/>
          <pc:sldMk cId="2107888131" sldId="281"/>
        </pc:sldMkLst>
      </pc:sldChg>
      <pc:sldChg chg="del">
        <pc:chgData name="Zoe Lai" userId="8b92de143b34702e" providerId="LiveId" clId="{7276DF0B-4770-4AC1-8323-2CF572EB8A02}" dt="2023-05-11T14:00:05.010" v="133" actId="47"/>
        <pc:sldMkLst>
          <pc:docMk/>
          <pc:sldMk cId="3157109385" sldId="282"/>
        </pc:sldMkLst>
      </pc:sldChg>
      <pc:sldChg chg="del">
        <pc:chgData name="Zoe Lai" userId="8b92de143b34702e" providerId="LiveId" clId="{7276DF0B-4770-4AC1-8323-2CF572EB8A02}" dt="2023-05-11T14:00:05.010" v="133" actId="47"/>
        <pc:sldMkLst>
          <pc:docMk/>
          <pc:sldMk cId="2517140333" sldId="283"/>
        </pc:sldMkLst>
      </pc:sldChg>
      <pc:sldChg chg="del">
        <pc:chgData name="Zoe Lai" userId="8b92de143b34702e" providerId="LiveId" clId="{7276DF0B-4770-4AC1-8323-2CF572EB8A02}" dt="2023-05-11T14:00:05.010" v="133" actId="47"/>
        <pc:sldMkLst>
          <pc:docMk/>
          <pc:sldMk cId="2624021206" sldId="284"/>
        </pc:sldMkLst>
      </pc:sldChg>
      <pc:sldChg chg="del">
        <pc:chgData name="Zoe Lai" userId="8b92de143b34702e" providerId="LiveId" clId="{7276DF0B-4770-4AC1-8323-2CF572EB8A02}" dt="2023-05-11T14:00:05.010" v="133" actId="47"/>
        <pc:sldMkLst>
          <pc:docMk/>
          <pc:sldMk cId="3760906987" sldId="285"/>
        </pc:sldMkLst>
      </pc:sldChg>
      <pc:sldChg chg="del">
        <pc:chgData name="Zoe Lai" userId="8b92de143b34702e" providerId="LiveId" clId="{7276DF0B-4770-4AC1-8323-2CF572EB8A02}" dt="2023-05-11T14:00:05.010" v="133" actId="47"/>
        <pc:sldMkLst>
          <pc:docMk/>
          <pc:sldMk cId="4157533387" sldId="288"/>
        </pc:sldMkLst>
      </pc:sldChg>
      <pc:sldChg chg="modSp mod ord">
        <pc:chgData name="Zoe Lai" userId="8b92de143b34702e" providerId="LiveId" clId="{7276DF0B-4770-4AC1-8323-2CF572EB8A02}" dt="2023-05-11T14:12:05.004" v="182" actId="732"/>
        <pc:sldMkLst>
          <pc:docMk/>
          <pc:sldMk cId="529279411" sldId="289"/>
        </pc:sldMkLst>
        <pc:picChg chg="mod modCrop">
          <ac:chgData name="Zoe Lai" userId="8b92de143b34702e" providerId="LiveId" clId="{7276DF0B-4770-4AC1-8323-2CF572EB8A02}" dt="2023-05-11T14:12:05.004" v="182" actId="732"/>
          <ac:picMkLst>
            <pc:docMk/>
            <pc:sldMk cId="529279411" sldId="289"/>
            <ac:picMk id="16" creationId="{BCD5762E-DD49-42B3-9CA8-46A4AD7193E2}"/>
          </ac:picMkLst>
        </pc:picChg>
        <pc:picChg chg="mod">
          <ac:chgData name="Zoe Lai" userId="8b92de143b34702e" providerId="LiveId" clId="{7276DF0B-4770-4AC1-8323-2CF572EB8A02}" dt="2023-05-11T13:58:21.144" v="124" actId="14826"/>
          <ac:picMkLst>
            <pc:docMk/>
            <pc:sldMk cId="529279411" sldId="289"/>
            <ac:picMk id="18" creationId="{1051CD21-1408-4D13-BF0B-0D7013AD2D0C}"/>
          </ac:picMkLst>
        </pc:picChg>
        <pc:picChg chg="mod">
          <ac:chgData name="Zoe Lai" userId="8b92de143b34702e" providerId="LiveId" clId="{7276DF0B-4770-4AC1-8323-2CF572EB8A02}" dt="2023-05-11T13:59:12.359" v="126" actId="14826"/>
          <ac:picMkLst>
            <pc:docMk/>
            <pc:sldMk cId="529279411" sldId="289"/>
            <ac:picMk id="28" creationId="{B746A775-E65C-70F6-9DB4-E51F7F2DAECE}"/>
          </ac:picMkLst>
        </pc:picChg>
      </pc:sldChg>
      <pc:sldChg chg="modSp mod">
        <pc:chgData name="Zoe Lai" userId="8b92de143b34702e" providerId="LiveId" clId="{7276DF0B-4770-4AC1-8323-2CF572EB8A02}" dt="2023-05-11T14:11:38.749" v="180" actId="732"/>
        <pc:sldMkLst>
          <pc:docMk/>
          <pc:sldMk cId="3898447929" sldId="292"/>
        </pc:sldMkLst>
        <pc:picChg chg="mod modCrop">
          <ac:chgData name="Zoe Lai" userId="8b92de143b34702e" providerId="LiveId" clId="{7276DF0B-4770-4AC1-8323-2CF572EB8A02}" dt="2023-05-11T14:11:38.749" v="180" actId="732"/>
          <ac:picMkLst>
            <pc:docMk/>
            <pc:sldMk cId="3898447929" sldId="292"/>
            <ac:picMk id="30" creationId="{18C88B4D-F554-49C2-A23C-DFE94D4C835B}"/>
          </ac:picMkLst>
        </pc:picChg>
      </pc:sldChg>
      <pc:sldChg chg="addSp delSp modSp mod ord">
        <pc:chgData name="Zoe Lai" userId="8b92de143b34702e" providerId="LiveId" clId="{7276DF0B-4770-4AC1-8323-2CF572EB8A02}" dt="2023-05-11T18:00:41.126" v="768"/>
        <pc:sldMkLst>
          <pc:docMk/>
          <pc:sldMk cId="4182148033" sldId="293"/>
        </pc:sldMkLst>
        <pc:spChg chg="add mod">
          <ac:chgData name="Zoe Lai" userId="8b92de143b34702e" providerId="LiveId" clId="{7276DF0B-4770-4AC1-8323-2CF572EB8A02}" dt="2023-05-11T17:59:35.624" v="759" actId="14100"/>
          <ac:spMkLst>
            <pc:docMk/>
            <pc:sldMk cId="4182148033" sldId="293"/>
            <ac:spMk id="2" creationId="{4C1B8E6D-832F-268F-A9B3-8733AAB6D047}"/>
          </ac:spMkLst>
        </pc:spChg>
        <pc:spChg chg="add mod">
          <ac:chgData name="Zoe Lai" userId="8b92de143b34702e" providerId="LiveId" clId="{7276DF0B-4770-4AC1-8323-2CF572EB8A02}" dt="2023-05-11T17:59:35.624" v="759" actId="14100"/>
          <ac:spMkLst>
            <pc:docMk/>
            <pc:sldMk cId="4182148033" sldId="293"/>
            <ac:spMk id="3" creationId="{526907AE-2DDB-ADE6-8D5A-64E43D3F20AA}"/>
          </ac:spMkLst>
        </pc:spChg>
        <pc:spChg chg="add mod">
          <ac:chgData name="Zoe Lai" userId="8b92de143b34702e" providerId="LiveId" clId="{7276DF0B-4770-4AC1-8323-2CF572EB8A02}" dt="2023-05-11T17:59:35.624" v="759" actId="14100"/>
          <ac:spMkLst>
            <pc:docMk/>
            <pc:sldMk cId="4182148033" sldId="293"/>
            <ac:spMk id="4" creationId="{02415270-7B3E-AD08-D416-6CC0EAC324B7}"/>
          </ac:spMkLst>
        </pc:spChg>
        <pc:spChg chg="add mod">
          <ac:chgData name="Zoe Lai" userId="8b92de143b34702e" providerId="LiveId" clId="{7276DF0B-4770-4AC1-8323-2CF572EB8A02}" dt="2023-05-11T17:59:35.624" v="759" actId="14100"/>
          <ac:spMkLst>
            <pc:docMk/>
            <pc:sldMk cId="4182148033" sldId="293"/>
            <ac:spMk id="6" creationId="{2642A916-2BB6-02E5-C78D-80AB9CC95524}"/>
          </ac:spMkLst>
        </pc:spChg>
        <pc:spChg chg="add del">
          <ac:chgData name="Zoe Lai" userId="8b92de143b34702e" providerId="LiveId" clId="{7276DF0B-4770-4AC1-8323-2CF572EB8A02}" dt="2023-05-11T17:45:52.034" v="609" actId="22"/>
          <ac:spMkLst>
            <pc:docMk/>
            <pc:sldMk cId="4182148033" sldId="293"/>
            <ac:spMk id="8" creationId="{1E647E3F-E35F-0F1A-C46C-B298C33857DB}"/>
          </ac:spMkLst>
        </pc:spChg>
        <pc:spChg chg="mod">
          <ac:chgData name="Zoe Lai" userId="8b92de143b34702e" providerId="LiveId" clId="{7276DF0B-4770-4AC1-8323-2CF572EB8A02}" dt="2023-05-11T18:00:21.295" v="765" actId="14100"/>
          <ac:spMkLst>
            <pc:docMk/>
            <pc:sldMk cId="4182148033" sldId="293"/>
            <ac:spMk id="35" creationId="{2C8E94EA-2767-D144-C1BB-32AA2C99723B}"/>
          </ac:spMkLst>
        </pc:spChg>
        <pc:spChg chg="mod">
          <ac:chgData name="Zoe Lai" userId="8b92de143b34702e" providerId="LiveId" clId="{7276DF0B-4770-4AC1-8323-2CF572EB8A02}" dt="2023-05-11T17:59:35.624" v="759" actId="14100"/>
          <ac:spMkLst>
            <pc:docMk/>
            <pc:sldMk cId="4182148033" sldId="293"/>
            <ac:spMk id="37" creationId="{16D3C8BC-FB28-3127-D29E-D4195120A3CA}"/>
          </ac:spMkLst>
        </pc:spChg>
        <pc:spChg chg="mod">
          <ac:chgData name="Zoe Lai" userId="8b92de143b34702e" providerId="LiveId" clId="{7276DF0B-4770-4AC1-8323-2CF572EB8A02}" dt="2023-05-11T17:59:35.624" v="759" actId="14100"/>
          <ac:spMkLst>
            <pc:docMk/>
            <pc:sldMk cId="4182148033" sldId="293"/>
            <ac:spMk id="43" creationId="{520E98B6-7B33-8FD4-A662-31DD4B85E22E}"/>
          </ac:spMkLst>
        </pc:spChg>
        <pc:spChg chg="mod">
          <ac:chgData name="Zoe Lai" userId="8b92de143b34702e" providerId="LiveId" clId="{7276DF0B-4770-4AC1-8323-2CF572EB8A02}" dt="2023-05-11T18:00:41.126" v="768"/>
          <ac:spMkLst>
            <pc:docMk/>
            <pc:sldMk cId="4182148033" sldId="293"/>
            <ac:spMk id="44" creationId="{78466807-A2DA-EC5D-ACDE-B83D6F7169EA}"/>
          </ac:spMkLst>
        </pc:spChg>
        <pc:spChg chg="mod">
          <ac:chgData name="Zoe Lai" userId="8b92de143b34702e" providerId="LiveId" clId="{7276DF0B-4770-4AC1-8323-2CF572EB8A02}" dt="2023-05-11T14:01:47.074" v="135" actId="1076"/>
          <ac:spMkLst>
            <pc:docMk/>
            <pc:sldMk cId="4182148033" sldId="293"/>
            <ac:spMk id="60" creationId="{0031CE36-F77D-3964-C169-771DBA49D28A}"/>
          </ac:spMkLst>
        </pc:spChg>
        <pc:picChg chg="mod">
          <ac:chgData name="Zoe Lai" userId="8b92de143b34702e" providerId="LiveId" clId="{7276DF0B-4770-4AC1-8323-2CF572EB8A02}" dt="2023-05-11T13:58:06.418" v="123" actId="14826"/>
          <ac:picMkLst>
            <pc:docMk/>
            <pc:sldMk cId="4182148033" sldId="293"/>
            <ac:picMk id="26" creationId="{4CBFAFCC-A306-4EA1-BEE3-7557795635A8}"/>
          </ac:picMkLst>
        </pc:picChg>
      </pc:sldChg>
      <pc:sldChg chg="addSp delSp modSp add del mod">
        <pc:chgData name="Zoe Lai" userId="8b92de143b34702e" providerId="LiveId" clId="{7276DF0B-4770-4AC1-8323-2CF572EB8A02}" dt="2023-05-11T17:43:33.763" v="589" actId="1076"/>
        <pc:sldMkLst>
          <pc:docMk/>
          <pc:sldMk cId="32955924" sldId="294"/>
        </pc:sldMkLst>
        <pc:spChg chg="add del mod">
          <ac:chgData name="Zoe Lai" userId="8b92de143b34702e" providerId="LiveId" clId="{7276DF0B-4770-4AC1-8323-2CF572EB8A02}" dt="2023-05-11T14:07:54.795" v="166"/>
          <ac:spMkLst>
            <pc:docMk/>
            <pc:sldMk cId="32955924" sldId="294"/>
            <ac:spMk id="2" creationId="{EE4D7EC4-3C19-4C0B-2CCF-95F8D4C16863}"/>
          </ac:spMkLst>
        </pc:spChg>
        <pc:spChg chg="add mod">
          <ac:chgData name="Zoe Lai" userId="8b92de143b34702e" providerId="LiveId" clId="{7276DF0B-4770-4AC1-8323-2CF572EB8A02}" dt="2023-05-11T17:39:02.604" v="470" actId="14100"/>
          <ac:spMkLst>
            <pc:docMk/>
            <pc:sldMk cId="32955924" sldId="294"/>
            <ac:spMk id="3" creationId="{2A22960F-96F8-A9E0-5F8D-6BC03B733DFB}"/>
          </ac:spMkLst>
        </pc:spChg>
        <pc:spChg chg="del">
          <ac:chgData name="Zoe Lai" userId="8b92de143b34702e" providerId="LiveId" clId="{7276DF0B-4770-4AC1-8323-2CF572EB8A02}" dt="2023-05-11T14:06:06.938" v="143" actId="478"/>
          <ac:spMkLst>
            <pc:docMk/>
            <pc:sldMk cId="32955924" sldId="294"/>
            <ac:spMk id="4" creationId="{8A610345-FF40-D90A-5C88-A462A10E487B}"/>
          </ac:spMkLst>
        </pc:spChg>
        <pc:spChg chg="mod">
          <ac:chgData name="Zoe Lai" userId="8b92de143b34702e" providerId="LiveId" clId="{7276DF0B-4770-4AC1-8323-2CF572EB8A02}" dt="2023-05-11T17:43:33.763" v="589" actId="1076"/>
          <ac:spMkLst>
            <pc:docMk/>
            <pc:sldMk cId="32955924" sldId="294"/>
            <ac:spMk id="6" creationId="{613663CA-BA5A-41E7-1FBE-D38846DFEF75}"/>
          </ac:spMkLst>
        </pc:spChg>
        <pc:spChg chg="mod">
          <ac:chgData name="Zoe Lai" userId="8b92de143b34702e" providerId="LiveId" clId="{7276DF0B-4770-4AC1-8323-2CF572EB8A02}" dt="2023-05-11T14:14:49.075" v="194" actId="5793"/>
          <ac:spMkLst>
            <pc:docMk/>
            <pc:sldMk cId="32955924" sldId="294"/>
            <ac:spMk id="11" creationId="{02CEC6EF-006F-693B-5D79-47FD797CB22B}"/>
          </ac:spMkLst>
        </pc:spChg>
        <pc:picChg chg="add mod">
          <ac:chgData name="Zoe Lai" userId="8b92de143b34702e" providerId="LiveId" clId="{7276DF0B-4770-4AC1-8323-2CF572EB8A02}" dt="2023-05-11T17:40:18.933" v="482" actId="1076"/>
          <ac:picMkLst>
            <pc:docMk/>
            <pc:sldMk cId="32955924" sldId="294"/>
            <ac:picMk id="4" creationId="{FB45F18A-FCDA-FCDA-30D3-C648DEAA3FBD}"/>
          </ac:picMkLst>
        </pc:picChg>
        <pc:picChg chg="add mod">
          <ac:chgData name="Zoe Lai" userId="8b92de143b34702e" providerId="LiveId" clId="{7276DF0B-4770-4AC1-8323-2CF572EB8A02}" dt="2023-05-11T17:40:11.348" v="481" actId="1076"/>
          <ac:picMkLst>
            <pc:docMk/>
            <pc:sldMk cId="32955924" sldId="294"/>
            <ac:picMk id="8" creationId="{7BEC1923-823E-6A22-3165-D852AA674C4F}"/>
          </ac:picMkLst>
        </pc:picChg>
        <pc:picChg chg="add mod">
          <ac:chgData name="Zoe Lai" userId="8b92de143b34702e" providerId="LiveId" clId="{7276DF0B-4770-4AC1-8323-2CF572EB8A02}" dt="2023-05-11T17:40:23.950" v="483" actId="1076"/>
          <ac:picMkLst>
            <pc:docMk/>
            <pc:sldMk cId="32955924" sldId="294"/>
            <ac:picMk id="10" creationId="{25F87D82-6497-5D1E-8866-D25BCE8DB222}"/>
          </ac:picMkLst>
        </pc:picChg>
      </pc:sldChg>
      <pc:sldChg chg="addSp delSp modSp mod ord">
        <pc:chgData name="Zoe Lai" userId="8b92de143b34702e" providerId="LiveId" clId="{7276DF0B-4770-4AC1-8323-2CF572EB8A02}" dt="2023-05-11T13:36:47.404" v="93" actId="20577"/>
        <pc:sldMkLst>
          <pc:docMk/>
          <pc:sldMk cId="2519727083" sldId="295"/>
        </pc:sldMkLst>
        <pc:spChg chg="add del mod">
          <ac:chgData name="Zoe Lai" userId="8b92de143b34702e" providerId="LiveId" clId="{7276DF0B-4770-4AC1-8323-2CF572EB8A02}" dt="2023-05-11T13:32:41.583" v="35" actId="931"/>
          <ac:spMkLst>
            <pc:docMk/>
            <pc:sldMk cId="2519727083" sldId="295"/>
            <ac:spMk id="3" creationId="{8EAA5C17-F398-3585-5B87-4399515CB7E9}"/>
          </ac:spMkLst>
        </pc:spChg>
        <pc:spChg chg="add del mod">
          <ac:chgData name="Zoe Lai" userId="8b92de143b34702e" providerId="LiveId" clId="{7276DF0B-4770-4AC1-8323-2CF572EB8A02}" dt="2023-05-11T13:33:57.528" v="60" actId="478"/>
          <ac:spMkLst>
            <pc:docMk/>
            <pc:sldMk cId="2519727083" sldId="295"/>
            <ac:spMk id="6" creationId="{CBD1BEC2-0FBD-F2B6-C910-E1E0BEEA47FB}"/>
          </ac:spMkLst>
        </pc:spChg>
        <pc:spChg chg="mod">
          <ac:chgData name="Zoe Lai" userId="8b92de143b34702e" providerId="LiveId" clId="{7276DF0B-4770-4AC1-8323-2CF572EB8A02}" dt="2023-05-11T13:36:47.404" v="93" actId="20577"/>
          <ac:spMkLst>
            <pc:docMk/>
            <pc:sldMk cId="2519727083" sldId="295"/>
            <ac:spMk id="8" creationId="{721E73BA-53B9-C0C1-476A-00736A64AB79}"/>
          </ac:spMkLst>
        </pc:spChg>
        <pc:spChg chg="del">
          <ac:chgData name="Zoe Lai" userId="8b92de143b34702e" providerId="LiveId" clId="{7276DF0B-4770-4AC1-8323-2CF572EB8A02}" dt="2023-05-11T13:28:22.943" v="31" actId="478"/>
          <ac:spMkLst>
            <pc:docMk/>
            <pc:sldMk cId="2519727083" sldId="295"/>
            <ac:spMk id="9" creationId="{FA96FE97-5E27-FC36-5E3A-511A31E6C789}"/>
          </ac:spMkLst>
        </pc:spChg>
        <pc:spChg chg="del">
          <ac:chgData name="Zoe Lai" userId="8b92de143b34702e" providerId="LiveId" clId="{7276DF0B-4770-4AC1-8323-2CF572EB8A02}" dt="2023-05-11T13:28:22.943" v="31" actId="478"/>
          <ac:spMkLst>
            <pc:docMk/>
            <pc:sldMk cId="2519727083" sldId="295"/>
            <ac:spMk id="10" creationId="{4CE5DE1C-24E7-3841-9376-89E91B4A4762}"/>
          </ac:spMkLst>
        </pc:spChg>
        <pc:spChg chg="del">
          <ac:chgData name="Zoe Lai" userId="8b92de143b34702e" providerId="LiveId" clId="{7276DF0B-4770-4AC1-8323-2CF572EB8A02}" dt="2023-05-11T13:28:22.943" v="31" actId="478"/>
          <ac:spMkLst>
            <pc:docMk/>
            <pc:sldMk cId="2519727083" sldId="295"/>
            <ac:spMk id="11" creationId="{DC774673-50D8-2D6F-C339-6E4B0A126B06}"/>
          </ac:spMkLst>
        </pc:spChg>
        <pc:spChg chg="del">
          <ac:chgData name="Zoe Lai" userId="8b92de143b34702e" providerId="LiveId" clId="{7276DF0B-4770-4AC1-8323-2CF572EB8A02}" dt="2023-05-11T13:28:22.943" v="31" actId="478"/>
          <ac:spMkLst>
            <pc:docMk/>
            <pc:sldMk cId="2519727083" sldId="295"/>
            <ac:spMk id="12" creationId="{D3E02E0C-26E8-8160-D35F-2398015C051B}"/>
          </ac:spMkLst>
        </pc:spChg>
        <pc:spChg chg="del">
          <ac:chgData name="Zoe Lai" userId="8b92de143b34702e" providerId="LiveId" clId="{7276DF0B-4770-4AC1-8323-2CF572EB8A02}" dt="2023-05-11T13:28:22.943" v="31" actId="478"/>
          <ac:spMkLst>
            <pc:docMk/>
            <pc:sldMk cId="2519727083" sldId="295"/>
            <ac:spMk id="13" creationId="{DEB5763E-8BC0-F6C3-3814-6649A828C000}"/>
          </ac:spMkLst>
        </pc:spChg>
        <pc:spChg chg="del mod">
          <ac:chgData name="Zoe Lai" userId="8b92de143b34702e" providerId="LiveId" clId="{7276DF0B-4770-4AC1-8323-2CF572EB8A02}" dt="2023-05-11T13:34:01.800" v="65" actId="478"/>
          <ac:spMkLst>
            <pc:docMk/>
            <pc:sldMk cId="2519727083" sldId="295"/>
            <ac:spMk id="14" creationId="{C78180D0-1AB6-8416-0EB1-10648E1A6050}"/>
          </ac:spMkLst>
        </pc:spChg>
        <pc:spChg chg="add del mod">
          <ac:chgData name="Zoe Lai" userId="8b92de143b34702e" providerId="LiveId" clId="{7276DF0B-4770-4AC1-8323-2CF572EB8A02}" dt="2023-05-11T13:33:58.753" v="61" actId="478"/>
          <ac:spMkLst>
            <pc:docMk/>
            <pc:sldMk cId="2519727083" sldId="295"/>
            <ac:spMk id="15" creationId="{7A2538DA-B48A-828E-6285-AFDF6A9439AA}"/>
          </ac:spMkLst>
        </pc:spChg>
        <pc:spChg chg="add del mod">
          <ac:chgData name="Zoe Lai" userId="8b92de143b34702e" providerId="LiveId" clId="{7276DF0B-4770-4AC1-8323-2CF572EB8A02}" dt="2023-05-11T13:33:52.961" v="58" actId="478"/>
          <ac:spMkLst>
            <pc:docMk/>
            <pc:sldMk cId="2519727083" sldId="295"/>
            <ac:spMk id="17" creationId="{C0F3D203-1394-CC21-A3FE-158AA6D03A23}"/>
          </ac:spMkLst>
        </pc:spChg>
        <pc:spChg chg="add del mod">
          <ac:chgData name="Zoe Lai" userId="8b92de143b34702e" providerId="LiveId" clId="{7276DF0B-4770-4AC1-8323-2CF572EB8A02}" dt="2023-05-11T13:33:59.600" v="62" actId="478"/>
          <ac:spMkLst>
            <pc:docMk/>
            <pc:sldMk cId="2519727083" sldId="295"/>
            <ac:spMk id="19" creationId="{22F8C394-F2D7-0FD7-0173-1D6EFC5CBD6F}"/>
          </ac:spMkLst>
        </pc:spChg>
        <pc:spChg chg="add del mod">
          <ac:chgData name="Zoe Lai" userId="8b92de143b34702e" providerId="LiveId" clId="{7276DF0B-4770-4AC1-8323-2CF572EB8A02}" dt="2023-05-11T13:34:00.298" v="63" actId="478"/>
          <ac:spMkLst>
            <pc:docMk/>
            <pc:sldMk cId="2519727083" sldId="295"/>
            <ac:spMk id="21" creationId="{8B59F660-6D88-63C6-3CDF-8424E282634C}"/>
          </ac:spMkLst>
        </pc:spChg>
        <pc:spChg chg="add del mod">
          <ac:chgData name="Zoe Lai" userId="8b92de143b34702e" providerId="LiveId" clId="{7276DF0B-4770-4AC1-8323-2CF572EB8A02}" dt="2023-05-11T13:33:55.625" v="59" actId="478"/>
          <ac:spMkLst>
            <pc:docMk/>
            <pc:sldMk cId="2519727083" sldId="295"/>
            <ac:spMk id="23" creationId="{D0A3F98F-DE2B-8102-AE6E-2F79A7ED19C7}"/>
          </ac:spMkLst>
        </pc:spChg>
        <pc:spChg chg="add del mod">
          <ac:chgData name="Zoe Lai" userId="8b92de143b34702e" providerId="LiveId" clId="{7276DF0B-4770-4AC1-8323-2CF572EB8A02}" dt="2023-05-11T13:34:01.121" v="64" actId="478"/>
          <ac:spMkLst>
            <pc:docMk/>
            <pc:sldMk cId="2519727083" sldId="295"/>
            <ac:spMk id="25" creationId="{601C2802-7378-3FBF-2B6A-5327A8D8AF2A}"/>
          </ac:spMkLst>
        </pc:spChg>
        <pc:spChg chg="add del mod">
          <ac:chgData name="Zoe Lai" userId="8b92de143b34702e" providerId="LiveId" clId="{7276DF0B-4770-4AC1-8323-2CF572EB8A02}" dt="2023-05-11T13:33:21.074" v="46" actId="931"/>
          <ac:spMkLst>
            <pc:docMk/>
            <pc:sldMk cId="2519727083" sldId="295"/>
            <ac:spMk id="29" creationId="{4EC629D4-8141-B520-3D2D-6AB89597A854}"/>
          </ac:spMkLst>
        </pc:spChg>
        <pc:spChg chg="add del mod">
          <ac:chgData name="Zoe Lai" userId="8b92de143b34702e" providerId="LiveId" clId="{7276DF0B-4770-4AC1-8323-2CF572EB8A02}" dt="2023-05-11T13:33:52.098" v="57" actId="478"/>
          <ac:spMkLst>
            <pc:docMk/>
            <pc:sldMk cId="2519727083" sldId="295"/>
            <ac:spMk id="33" creationId="{401CF517-BDB9-D712-0D9C-B4B493017993}"/>
          </ac:spMkLst>
        </pc:spChg>
        <pc:picChg chg="add del mod">
          <ac:chgData name="Zoe Lai" userId="8b92de143b34702e" providerId="LiveId" clId="{7276DF0B-4770-4AC1-8323-2CF572EB8A02}" dt="2023-05-11T13:33:04.756" v="45" actId="478"/>
          <ac:picMkLst>
            <pc:docMk/>
            <pc:sldMk cId="2519727083" sldId="295"/>
            <ac:picMk id="27" creationId="{CF230517-835F-F8B3-179C-0F429A0DBB89}"/>
          </ac:picMkLst>
        </pc:picChg>
        <pc:picChg chg="add del mod">
          <ac:chgData name="Zoe Lai" userId="8b92de143b34702e" providerId="LiveId" clId="{7276DF0B-4770-4AC1-8323-2CF572EB8A02}" dt="2023-05-11T13:33:41.459" v="56" actId="478"/>
          <ac:picMkLst>
            <pc:docMk/>
            <pc:sldMk cId="2519727083" sldId="295"/>
            <ac:picMk id="31" creationId="{6AF100DD-7A2C-4470-9895-A25895C0C103}"/>
          </ac:picMkLst>
        </pc:picChg>
        <pc:picChg chg="add mod">
          <ac:chgData name="Zoe Lai" userId="8b92de143b34702e" providerId="LiveId" clId="{7276DF0B-4770-4AC1-8323-2CF572EB8A02}" dt="2023-05-11T13:34:54.633" v="75" actId="1076"/>
          <ac:picMkLst>
            <pc:docMk/>
            <pc:sldMk cId="2519727083" sldId="295"/>
            <ac:picMk id="35" creationId="{AFB71349-CF53-2A9B-F775-9D18B9FD73F2}"/>
          </ac:picMkLst>
        </pc:picChg>
        <pc:picChg chg="del">
          <ac:chgData name="Zoe Lai" userId="8b92de143b34702e" providerId="LiveId" clId="{7276DF0B-4770-4AC1-8323-2CF572EB8A02}" dt="2023-05-11T13:28:22.943" v="31" actId="478"/>
          <ac:picMkLst>
            <pc:docMk/>
            <pc:sldMk cId="2519727083" sldId="295"/>
            <ac:picMk id="192" creationId="{03D5E3D1-D423-EF5A-EE43-00CF1BD7FF63}"/>
          </ac:picMkLst>
        </pc:picChg>
        <pc:picChg chg="del">
          <ac:chgData name="Zoe Lai" userId="8b92de143b34702e" providerId="LiveId" clId="{7276DF0B-4770-4AC1-8323-2CF572EB8A02}" dt="2023-05-11T13:28:22.943" v="31" actId="478"/>
          <ac:picMkLst>
            <pc:docMk/>
            <pc:sldMk cId="2519727083" sldId="295"/>
            <ac:picMk id="194" creationId="{FAB9DE8A-4935-A3E0-0122-F76CDEAC29D1}"/>
          </ac:picMkLst>
        </pc:picChg>
        <pc:picChg chg="del">
          <ac:chgData name="Zoe Lai" userId="8b92de143b34702e" providerId="LiveId" clId="{7276DF0B-4770-4AC1-8323-2CF572EB8A02}" dt="2023-05-11T13:28:22.943" v="31" actId="478"/>
          <ac:picMkLst>
            <pc:docMk/>
            <pc:sldMk cId="2519727083" sldId="295"/>
            <ac:picMk id="196" creationId="{B21D7164-3991-2960-0F80-CB302359CD8D}"/>
          </ac:picMkLst>
        </pc:picChg>
      </pc:sldChg>
      <pc:sldChg chg="addSp delSp modSp add mod">
        <pc:chgData name="Zoe Lai" userId="8b92de143b34702e" providerId="LiveId" clId="{7276DF0B-4770-4AC1-8323-2CF572EB8A02}" dt="2023-05-11T18:11:23.015" v="916" actId="1076"/>
        <pc:sldMkLst>
          <pc:docMk/>
          <pc:sldMk cId="1506365136" sldId="296"/>
        </pc:sldMkLst>
        <pc:spChg chg="add mod">
          <ac:chgData name="Zoe Lai" userId="8b92de143b34702e" providerId="LiveId" clId="{7276DF0B-4770-4AC1-8323-2CF572EB8A02}" dt="2023-05-11T18:01:46.674" v="772" actId="20577"/>
          <ac:spMkLst>
            <pc:docMk/>
            <pc:sldMk cId="1506365136" sldId="296"/>
            <ac:spMk id="2" creationId="{3CECAA73-D9BC-7ED5-D3C5-181999B19DB9}"/>
          </ac:spMkLst>
        </pc:spChg>
        <pc:spChg chg="add del mod">
          <ac:chgData name="Zoe Lai" userId="8b92de143b34702e" providerId="LiveId" clId="{7276DF0B-4770-4AC1-8323-2CF572EB8A02}" dt="2023-05-11T18:01:52.906" v="774" actId="478"/>
          <ac:spMkLst>
            <pc:docMk/>
            <pc:sldMk cId="1506365136" sldId="296"/>
            <ac:spMk id="4" creationId="{97BCD768-DEB2-ECBE-BF0F-0954D58B2237}"/>
          </ac:spMkLst>
        </pc:spChg>
        <pc:spChg chg="add del mod">
          <ac:chgData name="Zoe Lai" userId="8b92de143b34702e" providerId="LiveId" clId="{7276DF0B-4770-4AC1-8323-2CF572EB8A02}" dt="2023-05-11T18:02:38.513" v="781" actId="478"/>
          <ac:spMkLst>
            <pc:docMk/>
            <pc:sldMk cId="1506365136" sldId="296"/>
            <ac:spMk id="7" creationId="{BE8FA16C-2E76-B039-C337-35C41D543029}"/>
          </ac:spMkLst>
        </pc:spChg>
        <pc:spChg chg="add del mod">
          <ac:chgData name="Zoe Lai" userId="8b92de143b34702e" providerId="LiveId" clId="{7276DF0B-4770-4AC1-8323-2CF572EB8A02}" dt="2023-05-11T18:02:38.513" v="781" actId="478"/>
          <ac:spMkLst>
            <pc:docMk/>
            <pc:sldMk cId="1506365136" sldId="296"/>
            <ac:spMk id="9" creationId="{D88ED492-5068-EDD8-0A13-8DD83A46F13D}"/>
          </ac:spMkLst>
        </pc:spChg>
        <pc:spChg chg="add mod">
          <ac:chgData name="Zoe Lai" userId="8b92de143b34702e" providerId="LiveId" clId="{7276DF0B-4770-4AC1-8323-2CF572EB8A02}" dt="2023-05-11T18:11:21.041" v="915" actId="1076"/>
          <ac:spMkLst>
            <pc:docMk/>
            <pc:sldMk cId="1506365136" sldId="296"/>
            <ac:spMk id="10" creationId="{14F05B59-44FA-BC7C-930C-02147E5C3B88}"/>
          </ac:spMkLst>
        </pc:spChg>
        <pc:spChg chg="add mod">
          <ac:chgData name="Zoe Lai" userId="8b92de143b34702e" providerId="LiveId" clId="{7276DF0B-4770-4AC1-8323-2CF572EB8A02}" dt="2023-05-11T18:11:23.015" v="916" actId="1076"/>
          <ac:spMkLst>
            <pc:docMk/>
            <pc:sldMk cId="1506365136" sldId="296"/>
            <ac:spMk id="11" creationId="{B17C57FE-2501-6FBB-A6F3-496CE15DDF22}"/>
          </ac:spMkLst>
        </pc:spChg>
        <pc:spChg chg="add mod">
          <ac:chgData name="Zoe Lai" userId="8b92de143b34702e" providerId="LiveId" clId="{7276DF0B-4770-4AC1-8323-2CF572EB8A02}" dt="2023-05-11T18:07:43.333" v="883"/>
          <ac:spMkLst>
            <pc:docMk/>
            <pc:sldMk cId="1506365136" sldId="296"/>
            <ac:spMk id="12" creationId="{3A719F41-6DD1-F3A0-47D6-9FD8009CB4CA}"/>
          </ac:spMkLst>
        </pc:spChg>
        <pc:spChg chg="add mod">
          <ac:chgData name="Zoe Lai" userId="8b92de143b34702e" providerId="LiveId" clId="{7276DF0B-4770-4AC1-8323-2CF572EB8A02}" dt="2023-05-11T18:10:23.173" v="911" actId="12"/>
          <ac:spMkLst>
            <pc:docMk/>
            <pc:sldMk cId="1506365136" sldId="296"/>
            <ac:spMk id="13" creationId="{F6556FDE-8C86-F9E2-0549-BA040FFAE39D}"/>
          </ac:spMkLst>
        </pc:spChg>
        <pc:spChg chg="del">
          <ac:chgData name="Zoe Lai" userId="8b92de143b34702e" providerId="LiveId" clId="{7276DF0B-4770-4AC1-8323-2CF572EB8A02}" dt="2023-05-11T18:02:35.734" v="780" actId="478"/>
          <ac:spMkLst>
            <pc:docMk/>
            <pc:sldMk cId="1506365136" sldId="296"/>
            <ac:spMk id="35" creationId="{2C8E94EA-2767-D144-C1BB-32AA2C99723B}"/>
          </ac:spMkLst>
        </pc:spChg>
        <pc:spChg chg="mod">
          <ac:chgData name="Zoe Lai" userId="8b92de143b34702e" providerId="LiveId" clId="{7276DF0B-4770-4AC1-8323-2CF572EB8A02}" dt="2023-05-11T18:05:28.739" v="846" actId="20577"/>
          <ac:spMkLst>
            <pc:docMk/>
            <pc:sldMk cId="1506365136" sldId="296"/>
            <ac:spMk id="37" creationId="{16D3C8BC-FB28-3127-D29E-D4195120A3CA}"/>
          </ac:spMkLst>
        </pc:spChg>
        <pc:spChg chg="mod">
          <ac:chgData name="Zoe Lai" userId="8b92de143b34702e" providerId="LiveId" clId="{7276DF0B-4770-4AC1-8323-2CF572EB8A02}" dt="2023-05-11T18:10:20.931" v="907" actId="12"/>
          <ac:spMkLst>
            <pc:docMk/>
            <pc:sldMk cId="1506365136" sldId="296"/>
            <ac:spMk id="43" creationId="{520E98B6-7B33-8FD4-A662-31DD4B85E22E}"/>
          </ac:spMkLst>
        </pc:spChg>
        <pc:spChg chg="del">
          <ac:chgData name="Zoe Lai" userId="8b92de143b34702e" providerId="LiveId" clId="{7276DF0B-4770-4AC1-8323-2CF572EB8A02}" dt="2023-05-11T18:02:35.734" v="780" actId="478"/>
          <ac:spMkLst>
            <pc:docMk/>
            <pc:sldMk cId="1506365136" sldId="296"/>
            <ac:spMk id="44" creationId="{78466807-A2DA-EC5D-ACDE-B83D6F7169EA}"/>
          </ac:spMkLst>
        </pc:spChg>
        <pc:spChg chg="del mod">
          <ac:chgData name="Zoe Lai" userId="8b92de143b34702e" providerId="LiveId" clId="{7276DF0B-4770-4AC1-8323-2CF572EB8A02}" dt="2023-05-11T18:01:49.448" v="773" actId="478"/>
          <ac:spMkLst>
            <pc:docMk/>
            <pc:sldMk cId="1506365136" sldId="296"/>
            <ac:spMk id="60" creationId="{0031CE36-F77D-3964-C169-771DBA49D28A}"/>
          </ac:spMkLst>
        </pc:spChg>
        <pc:picChg chg="mod">
          <ac:chgData name="Zoe Lai" userId="8b92de143b34702e" providerId="LiveId" clId="{7276DF0B-4770-4AC1-8323-2CF572EB8A02}" dt="2023-05-11T13:59:22.967" v="127" actId="14826"/>
          <ac:picMkLst>
            <pc:docMk/>
            <pc:sldMk cId="1506365136" sldId="296"/>
            <ac:picMk id="26" creationId="{4CBFAFCC-A306-4EA1-BEE3-7557795635A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arcgis.com/datasets/d0afc5b29e4346cc9a4cf8e43bcaaed0_0/explore?location=32.184092%2C-115.796850%2C3.8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ata.world/timothyrenner/bfro-sightings-data" TargetMode="External"/><Relationship Id="rId5" Type="http://schemas.openxmlformats.org/officeDocument/2006/relationships/hyperlink" Target="https://www.kaggle.com/datasets/josephvm/bigfoot-sightings-data" TargetMode="External"/><Relationship Id="rId4" Type="http://schemas.openxmlformats.org/officeDocument/2006/relationships/hyperlink" Target="https://www.kaggle.com/datasets/sridharstreaks/datadna-dataset-challenge-feb-bigfoot-sighting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timothyrenner/ufo-sighting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kaggle.com/datasets/thedevastator/uncovering-mysterious-unexplained-ufo-sightings" TargetMode="External"/><Relationship Id="rId4" Type="http://schemas.openxmlformats.org/officeDocument/2006/relationships/hyperlink" Target="https://www.kaggle.com/datasets/camnugent/ufo-sightings-around-the-worl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2" y="2776385"/>
            <a:ext cx="5768791" cy="1165090"/>
          </a:xfrm>
        </p:spPr>
        <p:txBody>
          <a:bodyPr/>
          <a:lstStyle/>
          <a:p>
            <a:r>
              <a:rPr lang="en-US" altLang="zh-CN" dirty="0"/>
              <a:t>Is Bigfoot an Alien?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251443" cy="760288"/>
          </a:xfrm>
        </p:spPr>
        <p:txBody>
          <a:bodyPr/>
          <a:lstStyle/>
          <a:p>
            <a:r>
              <a:rPr lang="en-US" dirty="0"/>
              <a:t>Julian </a:t>
            </a:r>
            <a:r>
              <a:rPr lang="en-US" dirty="0" err="1"/>
              <a:t>Trösser</a:t>
            </a:r>
            <a:endParaRPr lang="en-US" dirty="0"/>
          </a:p>
          <a:p>
            <a:r>
              <a:rPr lang="en-US" dirty="0"/>
              <a:t>Zoe </a:t>
            </a:r>
            <a:r>
              <a:rPr lang="en-US" dirty="0" err="1"/>
              <a:t>Chiying</a:t>
            </a:r>
            <a:r>
              <a:rPr lang="en-US" dirty="0"/>
              <a:t> Lai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2"/>
          <a:srcRect t="-1834" b="2111"/>
          <a:stretch/>
        </p:blipFill>
        <p:spPr>
          <a:xfrm>
            <a:off x="6757416" y="630936"/>
            <a:ext cx="4390644" cy="52572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4712438B-0CF8-DB3F-3708-AC08263748B9}"/>
              </a:ext>
            </a:extLst>
          </p:cNvPr>
          <p:cNvSpPr txBox="1">
            <a:spLocks/>
          </p:cNvSpPr>
          <p:nvPr/>
        </p:nvSpPr>
        <p:spPr>
          <a:xfrm>
            <a:off x="1484763" y="1141787"/>
            <a:ext cx="5768791" cy="2057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Data Integration Project</a:t>
            </a:r>
            <a:br>
              <a:rPr lang="en-US" altLang="zh-CN" sz="3200" dirty="0"/>
            </a:br>
            <a:r>
              <a:rPr lang="en-US" altLang="zh-CN" sz="3200" dirty="0"/>
              <a:t>Step 1: Preparation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404" y="1263693"/>
            <a:ext cx="4850534" cy="1027633"/>
          </a:xfrm>
        </p:spPr>
        <p:txBody>
          <a:bodyPr/>
          <a:lstStyle/>
          <a:p>
            <a:r>
              <a:rPr lang="en-US" sz="2400" dirty="0"/>
              <a:t>From time to time, there are Bigfoot and UFO Sightings on the news. </a:t>
            </a:r>
            <a:br>
              <a:rPr lang="en-US" sz="2400" dirty="0"/>
            </a:br>
            <a:r>
              <a:rPr lang="en-US" sz="2400" dirty="0"/>
              <a:t>Do you believe it?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2A22960F-96F8-A9E0-5F8D-6BC03B733DFB}"/>
              </a:ext>
            </a:extLst>
          </p:cNvPr>
          <p:cNvSpPr txBox="1">
            <a:spLocks/>
          </p:cNvSpPr>
          <p:nvPr/>
        </p:nvSpPr>
        <p:spPr>
          <a:xfrm>
            <a:off x="6095999" y="274955"/>
            <a:ext cx="5117162" cy="863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400" dirty="0">
                <a:latin typeface="Posterama Text Black (Headings)"/>
              </a:rPr>
              <a:t>Background</a:t>
            </a:r>
            <a:endParaRPr lang="en-US" sz="4400" dirty="0">
              <a:latin typeface="Posterama Text Black (Headings)"/>
            </a:endParaRPr>
          </a:p>
        </p:txBody>
      </p:sp>
      <p:pic>
        <p:nvPicPr>
          <p:cNvPr id="4" name="Picture 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FB45F18A-FCDA-FCDA-30D3-C648DEAA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26" y="2528817"/>
            <a:ext cx="2888688" cy="4132750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7BEC1923-823E-6A22-3165-D852AA67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19" y="3039003"/>
            <a:ext cx="3108607" cy="3622564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25F87D82-6497-5D1E-8866-D25BCE8DB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2264020"/>
            <a:ext cx="2391704" cy="43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Showcase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5"/>
            <a:ext cx="4260180" cy="26547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Bigfoot an Alien?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there any patterns of their appearance?</a:t>
            </a:r>
          </a:p>
          <a:p>
            <a:pPr marL="971550" lvl="1" indent="-285750"/>
            <a:r>
              <a:rPr lang="en-US" sz="1800" dirty="0"/>
              <a:t>When and where</a:t>
            </a:r>
          </a:p>
          <a:p>
            <a:pPr marL="971550" lvl="1" indent="-285750"/>
            <a:r>
              <a:rPr lang="en-US" sz="1800" dirty="0"/>
              <a:t>Weather conditions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791" y="332858"/>
            <a:ext cx="6599429" cy="762611"/>
          </a:xfrm>
        </p:spPr>
        <p:txBody>
          <a:bodyPr/>
          <a:lstStyle/>
          <a:p>
            <a:r>
              <a:rPr lang="en-US" dirty="0"/>
              <a:t>Source datasets: Bigfoot</a:t>
            </a:r>
          </a:p>
        </p:txBody>
      </p:sp>
      <p:pic>
        <p:nvPicPr>
          <p:cNvPr id="26" name="图片占位符 25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/>
          <a:stretch/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50705" y="3869899"/>
            <a:ext cx="3014661" cy="587964"/>
          </a:xfrm>
        </p:spPr>
        <p:txBody>
          <a:bodyPr/>
          <a:lstStyle/>
          <a:p>
            <a:r>
              <a:rPr lang="en-US" dirty="0"/>
              <a:t>3. Bigfoot Sightings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0705" y="4490817"/>
            <a:ext cx="3014661" cy="1727103"/>
          </a:xfrm>
        </p:spPr>
        <p:txBody>
          <a:bodyPr/>
          <a:lstStyle/>
          <a:p>
            <a:r>
              <a:rPr lang="en-GB" dirty="0"/>
              <a:t>bigfoot_Sightings.csv</a:t>
            </a:r>
          </a:p>
          <a:p>
            <a:endParaRPr lang="en-GB" dirty="0"/>
          </a:p>
          <a:p>
            <a:r>
              <a:rPr lang="en-GB" dirty="0"/>
              <a:t>Approximate locations of Bigfoot sightings.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https://hub.arcgis.com/datasets/d0afc5b29e4346cc9a4cf8e43bcaaed0_0/explore?location=32.184092%2C-115.796850%2C3.88</a:t>
            </a:r>
            <a:r>
              <a:rPr lang="en-US" dirty="0"/>
              <a:t> 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863264" y="3852829"/>
            <a:ext cx="3330905" cy="587964"/>
          </a:xfrm>
        </p:spPr>
        <p:txBody>
          <a:bodyPr/>
          <a:lstStyle/>
          <a:p>
            <a:r>
              <a:rPr lang="en-US" dirty="0"/>
              <a:t>4. BFRO Bigfoot Sighting Report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863265" y="4457863"/>
            <a:ext cx="3014661" cy="1727103"/>
          </a:xfrm>
        </p:spPr>
        <p:txBody>
          <a:bodyPr/>
          <a:lstStyle/>
          <a:p>
            <a:r>
              <a:rPr lang="nn-NO" dirty="0"/>
              <a:t>DataDNA Dataset Challenge - February 2023.xlsx</a:t>
            </a:r>
          </a:p>
          <a:p>
            <a:endParaRPr lang="nn-NO" dirty="0"/>
          </a:p>
          <a:p>
            <a:r>
              <a:rPr lang="en-GB" dirty="0"/>
              <a:t>At what weather conditions do most </a:t>
            </a:r>
            <a:r>
              <a:rPr lang="en-GB" dirty="0" err="1"/>
              <a:t>BigFoot</a:t>
            </a:r>
            <a:r>
              <a:rPr lang="en-GB" dirty="0"/>
              <a:t> sightings occur?</a:t>
            </a:r>
            <a:endParaRPr lang="nn-NO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https://www.kaggle.com/datasets/sridharstreaks/datadna-dataset-challenge-feb-bigfoot-sightings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2" name="Text Placeholder 36">
            <a:extLst>
              <a:ext uri="{FF2B5EF4-FFF2-40B4-BE49-F238E27FC236}">
                <a16:creationId xmlns:a16="http://schemas.microsoft.com/office/drawing/2014/main" id="{4C1B8E6D-832F-268F-A9B3-8733AAB6D047}"/>
              </a:ext>
            </a:extLst>
          </p:cNvPr>
          <p:cNvSpPr txBox="1">
            <a:spLocks/>
          </p:cNvSpPr>
          <p:nvPr/>
        </p:nvSpPr>
        <p:spPr>
          <a:xfrm>
            <a:off x="4550705" y="1080979"/>
            <a:ext cx="3014661" cy="587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Bigfoot Sightings Data  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526907AE-2DDB-ADE6-8D5A-64E43D3F20AA}"/>
              </a:ext>
            </a:extLst>
          </p:cNvPr>
          <p:cNvSpPr txBox="1">
            <a:spLocks/>
          </p:cNvSpPr>
          <p:nvPr/>
        </p:nvSpPr>
        <p:spPr>
          <a:xfrm>
            <a:off x="4550705" y="1701897"/>
            <a:ext cx="3014661" cy="1727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reports.csv</a:t>
            </a:r>
          </a:p>
          <a:p>
            <a:endParaRPr lang="en-GB" dirty="0"/>
          </a:p>
          <a:p>
            <a:r>
              <a:rPr lang="en-GB" dirty="0"/>
              <a:t>contains both Bigfoot reports and media articles, may not be entirely clean right now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https://www.kaggle.com/datasets/josephvm/bigfoot-sightings-data</a:t>
            </a:r>
            <a:r>
              <a:rPr lang="en-US" dirty="0"/>
              <a:t> </a:t>
            </a:r>
          </a:p>
        </p:txBody>
      </p:sp>
      <p:sp>
        <p:nvSpPr>
          <p:cNvPr id="4" name="Text Placeholder 34">
            <a:extLst>
              <a:ext uri="{FF2B5EF4-FFF2-40B4-BE49-F238E27FC236}">
                <a16:creationId xmlns:a16="http://schemas.microsoft.com/office/drawing/2014/main" id="{02415270-7B3E-AD08-D416-6CC0EAC324B7}"/>
              </a:ext>
            </a:extLst>
          </p:cNvPr>
          <p:cNvSpPr txBox="1">
            <a:spLocks/>
          </p:cNvSpPr>
          <p:nvPr/>
        </p:nvSpPr>
        <p:spPr>
          <a:xfrm>
            <a:off x="7863264" y="1048025"/>
            <a:ext cx="3422395" cy="587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Bigfoot Sightings</a:t>
            </a:r>
          </a:p>
        </p:txBody>
      </p:sp>
      <p:sp>
        <p:nvSpPr>
          <p:cNvPr id="6" name="Text Placeholder 43">
            <a:extLst>
              <a:ext uri="{FF2B5EF4-FFF2-40B4-BE49-F238E27FC236}">
                <a16:creationId xmlns:a16="http://schemas.microsoft.com/office/drawing/2014/main" id="{2642A916-2BB6-02E5-C78D-80AB9CC95524}"/>
              </a:ext>
            </a:extLst>
          </p:cNvPr>
          <p:cNvSpPr txBox="1">
            <a:spLocks/>
          </p:cNvSpPr>
          <p:nvPr/>
        </p:nvSpPr>
        <p:spPr>
          <a:xfrm>
            <a:off x="7863265" y="1668943"/>
            <a:ext cx="3014661" cy="1727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bfro_locations.csv, </a:t>
            </a:r>
            <a:r>
              <a:rPr lang="en-GB" dirty="0" err="1"/>
              <a:t>bfro_reports.json</a:t>
            </a:r>
            <a:r>
              <a:rPr lang="en-GB" dirty="0"/>
              <a:t> &amp; bfro_reports_geocoded.csv</a:t>
            </a:r>
          </a:p>
          <a:p>
            <a:endParaRPr lang="en-GB" dirty="0"/>
          </a:p>
          <a:p>
            <a:r>
              <a:rPr lang="en-GB" dirty="0"/>
              <a:t>Full text and geocoded sighting reports from the Bigfoot Field Researchers Organization (BFRO).</a:t>
            </a:r>
          </a:p>
          <a:p>
            <a:endParaRPr lang="en-US" dirty="0"/>
          </a:p>
          <a:p>
            <a:r>
              <a:rPr lang="en-US" dirty="0">
                <a:hlinkClick r:id="rId6"/>
              </a:rPr>
              <a:t>https://data.world/timothyrenner/bfro-sightings-data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占位符 25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/>
          <a:stretch/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11791" y="1203000"/>
            <a:ext cx="5953260" cy="403993"/>
          </a:xfrm>
        </p:spPr>
        <p:txBody>
          <a:bodyPr/>
          <a:lstStyle/>
          <a:p>
            <a:r>
              <a:rPr lang="en-US" dirty="0"/>
              <a:t>1. UFO Sightings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11791" y="1606993"/>
            <a:ext cx="5953260" cy="1186701"/>
          </a:xfrm>
        </p:spPr>
        <p:txBody>
          <a:bodyPr/>
          <a:lstStyle/>
          <a:p>
            <a:r>
              <a:rPr lang="en-US" dirty="0"/>
              <a:t>nuforc_reports.csv &amp; </a:t>
            </a:r>
            <a:r>
              <a:rPr lang="en-US" dirty="0" err="1"/>
              <a:t>nuforc_reports.json</a:t>
            </a:r>
            <a:endParaRPr lang="en-US" dirty="0"/>
          </a:p>
          <a:p>
            <a:endParaRPr lang="en-US" dirty="0"/>
          </a:p>
          <a:p>
            <a:r>
              <a:rPr lang="en-GB" dirty="0"/>
              <a:t>Full text and geocoded UFO sighting reports from the National UFO Research </a:t>
            </a:r>
            <a:r>
              <a:rPr lang="en-GB" dirty="0" err="1"/>
              <a:t>Center</a:t>
            </a:r>
            <a:r>
              <a:rPr lang="en-GB" dirty="0"/>
              <a:t> (NUFORC).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https://data.world/timothyrenner/ufo-sightings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" name="Title 59">
            <a:extLst>
              <a:ext uri="{FF2B5EF4-FFF2-40B4-BE49-F238E27FC236}">
                <a16:creationId xmlns:a16="http://schemas.microsoft.com/office/drawing/2014/main" id="{3CECAA73-D9BC-7ED5-D3C5-181999B19DB9}"/>
              </a:ext>
            </a:extLst>
          </p:cNvPr>
          <p:cNvSpPr txBox="1">
            <a:spLocks/>
          </p:cNvSpPr>
          <p:nvPr/>
        </p:nvSpPr>
        <p:spPr>
          <a:xfrm>
            <a:off x="4511791" y="332858"/>
            <a:ext cx="6599429" cy="7626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datasets: UFO</a:t>
            </a:r>
          </a:p>
        </p:txBody>
      </p:sp>
      <p:sp>
        <p:nvSpPr>
          <p:cNvPr id="10" name="Text Placeholder 36">
            <a:extLst>
              <a:ext uri="{FF2B5EF4-FFF2-40B4-BE49-F238E27FC236}">
                <a16:creationId xmlns:a16="http://schemas.microsoft.com/office/drawing/2014/main" id="{14F05B59-44FA-BC7C-930C-02147E5C3B88}"/>
              </a:ext>
            </a:extLst>
          </p:cNvPr>
          <p:cNvSpPr txBox="1">
            <a:spLocks/>
          </p:cNvSpPr>
          <p:nvPr/>
        </p:nvSpPr>
        <p:spPr>
          <a:xfrm>
            <a:off x="4511791" y="3149412"/>
            <a:ext cx="5953260" cy="403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</a:t>
            </a:r>
            <a:r>
              <a:rPr lang="en-GB" dirty="0"/>
              <a:t>UFO Sightings around the world</a:t>
            </a:r>
            <a:endParaRPr lang="en-US" dirty="0"/>
          </a:p>
        </p:txBody>
      </p:sp>
      <p:sp>
        <p:nvSpPr>
          <p:cNvPr id="11" name="Text Placeholder 42">
            <a:extLst>
              <a:ext uri="{FF2B5EF4-FFF2-40B4-BE49-F238E27FC236}">
                <a16:creationId xmlns:a16="http://schemas.microsoft.com/office/drawing/2014/main" id="{B17C57FE-2501-6FBB-A6F3-496CE15DDF22}"/>
              </a:ext>
            </a:extLst>
          </p:cNvPr>
          <p:cNvSpPr txBox="1">
            <a:spLocks/>
          </p:cNvSpPr>
          <p:nvPr/>
        </p:nvSpPr>
        <p:spPr>
          <a:xfrm>
            <a:off x="4511791" y="3553405"/>
            <a:ext cx="6184964" cy="118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ufo_sighting_data.csv</a:t>
            </a:r>
          </a:p>
          <a:p>
            <a:endParaRPr lang="en-US" dirty="0"/>
          </a:p>
          <a:p>
            <a:r>
              <a:rPr lang="en-GB" dirty="0"/>
              <a:t>80,000+ documented close encounters from the past 70 years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https://www.kaggle.com/datasets/camnugent/ufo-sightings-around-the-world</a:t>
            </a:r>
            <a:r>
              <a:rPr lang="en-US" dirty="0"/>
              <a:t> </a:t>
            </a:r>
          </a:p>
        </p:txBody>
      </p:sp>
      <p:sp>
        <p:nvSpPr>
          <p:cNvPr id="12" name="Text Placeholder 36">
            <a:extLst>
              <a:ext uri="{FF2B5EF4-FFF2-40B4-BE49-F238E27FC236}">
                <a16:creationId xmlns:a16="http://schemas.microsoft.com/office/drawing/2014/main" id="{3A719F41-6DD1-F3A0-47D6-9FD8009CB4CA}"/>
              </a:ext>
            </a:extLst>
          </p:cNvPr>
          <p:cNvSpPr txBox="1">
            <a:spLocks/>
          </p:cNvSpPr>
          <p:nvPr/>
        </p:nvSpPr>
        <p:spPr>
          <a:xfrm>
            <a:off x="4511791" y="4847014"/>
            <a:ext cx="5953260" cy="4039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UFO Sightings (Location &amp; Time) </a:t>
            </a:r>
          </a:p>
        </p:txBody>
      </p:sp>
      <p:sp>
        <p:nvSpPr>
          <p:cNvPr id="13" name="Text Placeholder 42">
            <a:extLst>
              <a:ext uri="{FF2B5EF4-FFF2-40B4-BE49-F238E27FC236}">
                <a16:creationId xmlns:a16="http://schemas.microsoft.com/office/drawing/2014/main" id="{F6556FDE-8C86-F9E2-0549-BA040FFAE39D}"/>
              </a:ext>
            </a:extLst>
          </p:cNvPr>
          <p:cNvSpPr txBox="1">
            <a:spLocks/>
          </p:cNvSpPr>
          <p:nvPr/>
        </p:nvSpPr>
        <p:spPr>
          <a:xfrm>
            <a:off x="4511791" y="5251007"/>
            <a:ext cx="5953260" cy="118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nuforc_reports.csv</a:t>
            </a:r>
            <a:endParaRPr lang="en-GB" dirty="0"/>
          </a:p>
          <a:p>
            <a:r>
              <a:rPr lang="en-GB" dirty="0"/>
              <a:t>records of reported UFO sightings from North America, including detailed information about the time, location, duration, shape and more for each sighting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https://www.kaggle.com/datasets/thedevastator/uncovering-mysterious-unexplained-ufo-sightings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636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of our </a:t>
            </a:r>
            <a:br>
              <a:rPr lang="en-US" dirty="0"/>
            </a:br>
            <a:r>
              <a:rPr lang="en-US" dirty="0"/>
              <a:t>ER-Model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35" name="Picture 34" descr="A picture containing text, screenshot, circle, black and white&#10;&#10;Description automatically generated">
            <a:extLst>
              <a:ext uri="{FF2B5EF4-FFF2-40B4-BE49-F238E27FC236}">
                <a16:creationId xmlns:a16="http://schemas.microsoft.com/office/drawing/2014/main" id="{AFB71349-CF53-2A9B-F775-9D18B9FD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87" y="159007"/>
            <a:ext cx="6709635" cy="653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322655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2"/>
          <a:srcRect/>
          <a:stretch/>
        </p:blipFill>
        <p:spPr/>
      </p:pic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l="-20140" r="-13979"/>
          <a:stretch/>
        </p:blipFill>
        <p:spPr>
          <a:xfrm>
            <a:off x="2459736" y="2440571"/>
            <a:ext cx="1965960" cy="1689640"/>
          </a:xfrm>
        </p:spPr>
      </p:pic>
      <p:pic>
        <p:nvPicPr>
          <p:cNvPr id="18" name="图片占位符 17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4"/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648218"/>
            <a:ext cx="3034145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363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等线</vt:lpstr>
      <vt:lpstr>Posterama Text Black</vt:lpstr>
      <vt:lpstr>Posterama Text Black (Headings)</vt:lpstr>
      <vt:lpstr>Posterama Text SemiBold</vt:lpstr>
      <vt:lpstr>Abadi</vt:lpstr>
      <vt:lpstr>Arial</vt:lpstr>
      <vt:lpstr>Calibri</vt:lpstr>
      <vt:lpstr>Office 主题​​</vt:lpstr>
      <vt:lpstr>Is Bigfoot an Alien?</vt:lpstr>
      <vt:lpstr>From time to time, there are Bigfoot and UFO Sightings on the news.  Do you believe it?</vt:lpstr>
      <vt:lpstr>Showcase</vt:lpstr>
      <vt:lpstr>Source datasets: Bigfoot</vt:lpstr>
      <vt:lpstr>PowerPoint Presentation</vt:lpstr>
      <vt:lpstr>Draft of our  ER-Model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Zoe Lai</dc:creator>
  <cp:lastModifiedBy>Zoe Lai</cp:lastModifiedBy>
  <cp:revision>2</cp:revision>
  <dcterms:created xsi:type="dcterms:W3CDTF">2023-05-11T08:06:43Z</dcterms:created>
  <dcterms:modified xsi:type="dcterms:W3CDTF">2023-05-11T18:11:29Z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