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Panzi Website Design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Html5 and CSS3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7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three types of lists:</a:t>
            </a:r>
          </a:p>
          <a:p>
            <a:pPr marL="0" indent="0">
              <a:buNone/>
            </a:pPr>
            <a:r>
              <a:rPr lang="en-US" sz="2400" dirty="0"/>
              <a:t>- Unordered/ </a:t>
            </a:r>
            <a:r>
              <a:rPr lang="en-US" sz="2400" dirty="0" smtClean="0"/>
              <a:t>Unnumbered </a:t>
            </a:r>
            <a:r>
              <a:rPr lang="en-US" sz="2400" dirty="0"/>
              <a:t>Lists (Bullets)</a:t>
            </a:r>
          </a:p>
          <a:p>
            <a:pPr marL="0" indent="0">
              <a:buNone/>
            </a:pPr>
            <a:r>
              <a:rPr lang="en-US" sz="2400" dirty="0"/>
              <a:t>- Ordered/ Numbered Lists (Numbers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77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These are bulleted lists i.e. a list of items is preceded by bullets or markers. It is a single item list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e.g.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&lt;li&gt;Monday&lt;/li&gt;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&lt;li&gt;Tuesday </a:t>
            </a:r>
            <a:r>
              <a:rPr lang="en-US" sz="2400" dirty="0"/>
              <a:t>&lt;/li&gt;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&lt;li&gt;Wednesday </a:t>
            </a:r>
            <a:r>
              <a:rPr lang="en-US" sz="2400" dirty="0"/>
              <a:t>&lt;/li&gt;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58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numbered list is identical to the unnumbered list only you use &lt;OL&gt; to number the </a:t>
            </a:r>
            <a:r>
              <a:rPr lang="en-US" sz="2400" dirty="0" smtClean="0"/>
              <a:t>list.</a:t>
            </a:r>
          </a:p>
          <a:p>
            <a:pPr marL="0" indent="0">
              <a:buNone/>
            </a:pPr>
            <a:r>
              <a:rPr lang="en-US" sz="2400" dirty="0" err="1" smtClean="0"/>
              <a:t>E.g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&lt;li&gt;Monday&lt;/li&gt;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&lt;li&gt;Tuesday&lt;/li&gt;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&lt;li&gt;Wednesday&lt;/li&gt;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ol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94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Links are used to:</a:t>
            </a:r>
          </a:p>
          <a:p>
            <a:pPr marL="0" indent="0">
              <a:buNone/>
            </a:pPr>
            <a:r>
              <a:rPr lang="en-US" sz="2400" dirty="0"/>
              <a:t>- Jump from section to section within the same web page.(Internal)</a:t>
            </a:r>
          </a:p>
          <a:p>
            <a:pPr marL="0" indent="0">
              <a:buNone/>
            </a:pPr>
            <a:r>
              <a:rPr lang="en-US" sz="2400" dirty="0"/>
              <a:t>- Link to different page within your web site. (Local)</a:t>
            </a:r>
          </a:p>
          <a:p>
            <a:pPr marL="0" indent="0">
              <a:buNone/>
            </a:pPr>
            <a:r>
              <a:rPr lang="en-US" sz="2400" dirty="0"/>
              <a:t>- Link to another web page in another web site. (Global)</a:t>
            </a:r>
          </a:p>
          <a:p>
            <a:pPr marL="0" indent="0">
              <a:buNone/>
            </a:pPr>
            <a:r>
              <a:rPr lang="en-US" sz="2400" dirty="0"/>
              <a:t>- Link to a graphical image</a:t>
            </a:r>
          </a:p>
          <a:p>
            <a:pPr marL="0" indent="0">
              <a:buNone/>
            </a:pPr>
            <a:r>
              <a:rPr lang="en-US" sz="2400" dirty="0" smtClean="0"/>
              <a:t>Link </a:t>
            </a:r>
            <a:r>
              <a:rPr lang="en-US" sz="2400" dirty="0"/>
              <a:t>to documents in other directories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e.g.</a:t>
            </a:r>
          </a:p>
          <a:p>
            <a:pPr marL="0" indent="0"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 ="practice.html</a:t>
            </a:r>
            <a:r>
              <a:rPr lang="en-US" sz="2400" dirty="0"/>
              <a:t>&gt; This is practice document</a:t>
            </a:r>
            <a:r>
              <a:rPr lang="en-US" sz="2400" dirty="0" smtClean="0"/>
              <a:t>&lt;/a&gt;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54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target is used if you want the link to open in another window or frame than where the </a:t>
            </a:r>
            <a:r>
              <a:rPr lang="en-US" sz="2000" dirty="0" smtClean="0"/>
              <a:t>link itself </a:t>
            </a:r>
            <a:r>
              <a:rPr lang="en-US" sz="2000" dirty="0"/>
              <a:t>is placed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The format is &lt;a </a:t>
            </a:r>
            <a:r>
              <a:rPr lang="en-US" sz="2000" i="1" dirty="0" err="1"/>
              <a:t>href</a:t>
            </a:r>
            <a:r>
              <a:rPr lang="en-US" sz="2000" i="1" dirty="0"/>
              <a:t>="</a:t>
            </a:r>
            <a:r>
              <a:rPr lang="en-US" sz="2000" i="1" dirty="0" err="1"/>
              <a:t>url</a:t>
            </a:r>
            <a:r>
              <a:rPr lang="en-US" sz="2000" i="1" dirty="0"/>
              <a:t>" target =" </a:t>
            </a:r>
            <a:r>
              <a:rPr lang="en-US" sz="2000" i="1" dirty="0" smtClean="0"/>
              <a:t>"&gt;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predetermined targets are:</a:t>
            </a:r>
          </a:p>
          <a:p>
            <a:pPr marL="0" indent="0">
              <a:buNone/>
            </a:pPr>
            <a:r>
              <a:rPr lang="en-US" sz="2000" dirty="0"/>
              <a:t>- Blank : loads the page into a new browser window</a:t>
            </a:r>
          </a:p>
          <a:p>
            <a:pPr marL="0" indent="0">
              <a:buNone/>
            </a:pPr>
            <a:r>
              <a:rPr lang="en-US" sz="2000" dirty="0"/>
              <a:t>- Self : loads the page into the current widow</a:t>
            </a:r>
          </a:p>
          <a:p>
            <a:pPr marL="0" indent="0">
              <a:buNone/>
            </a:pPr>
            <a:r>
              <a:rPr lang="en-US" sz="2000" dirty="0"/>
              <a:t>- Parent : loads the page into the frame that is superior to the frame the hyperlink is in.</a:t>
            </a:r>
          </a:p>
          <a:p>
            <a:pPr marL="0" indent="0">
              <a:buNone/>
            </a:pPr>
            <a:r>
              <a:rPr lang="en-US" sz="2000" dirty="0"/>
              <a:t>- Top : Cancels all frames and loads in full browser window</a:t>
            </a:r>
          </a:p>
          <a:p>
            <a:pPr marL="0" indent="0">
              <a:buNone/>
            </a:pPr>
            <a:r>
              <a:rPr lang="en-US" sz="2000" dirty="0"/>
              <a:t>E.g.</a:t>
            </a:r>
          </a:p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 =http://www.jkuat.ac.ke target="blank"&gt; here&lt;/a&gt;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71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Mailto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to hyperlink email addresses, but this scheme is unique in that it uses only a colon </a:t>
            </a:r>
            <a:r>
              <a:rPr lang="en-US" sz="2000" dirty="0" smtClean="0"/>
              <a:t>(:) instead </a:t>
            </a:r>
            <a:r>
              <a:rPr lang="en-US" sz="2000" dirty="0"/>
              <a:t>of :// between the scheme and the address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You can make it easy for a reader to send electronic mail to a specific person or mail alias by</a:t>
            </a:r>
          </a:p>
          <a:p>
            <a:pPr marL="0" indent="0">
              <a:buNone/>
            </a:pPr>
            <a:r>
              <a:rPr lang="en-US" sz="2000" dirty="0"/>
              <a:t>including the mailto attribute in a hyperlink. The format is:</a:t>
            </a:r>
          </a:p>
          <a:p>
            <a:pPr marL="0" indent="0">
              <a:buNone/>
            </a:pPr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 </a:t>
            </a:r>
            <a:r>
              <a:rPr lang="en-US" sz="2000" dirty="0"/>
              <a:t>="mailto:emailinfo@host"&gt;Name&lt;/a&gt;</a:t>
            </a:r>
          </a:p>
          <a:p>
            <a:pPr marL="0" indent="0">
              <a:buNone/>
            </a:pPr>
            <a:r>
              <a:rPr lang="en-US" sz="2000" dirty="0"/>
              <a:t>e.g.</a:t>
            </a:r>
          </a:p>
          <a:p>
            <a:pPr marL="0" indent="0">
              <a:buNone/>
            </a:pPr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 </a:t>
            </a:r>
            <a:r>
              <a:rPr lang="en-US" sz="2000" dirty="0"/>
              <a:t>" mailto:danil2000@ yahoo.com "&gt; Send me mail&lt;/a&gt;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2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Images are also </a:t>
            </a:r>
            <a:r>
              <a:rPr lang="en-US" sz="2000" dirty="0" smtClean="0"/>
              <a:t>called </a:t>
            </a:r>
            <a:r>
              <a:rPr lang="en-US" sz="2000" dirty="0"/>
              <a:t>pictures, graphics, icons, </a:t>
            </a:r>
            <a:r>
              <a:rPr lang="en-US" sz="2000" dirty="0" err="1"/>
              <a:t>cliparts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img</a:t>
            </a:r>
            <a:r>
              <a:rPr lang="en-US" sz="2000" dirty="0" smtClean="0"/>
              <a:t>/filename.jpg” /&gt;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=”</a:t>
            </a:r>
            <a:r>
              <a:rPr lang="en-US" sz="2000" dirty="0" err="1" smtClean="0"/>
              <a:t>img</a:t>
            </a:r>
            <a:r>
              <a:rPr lang="en-US" sz="2000" dirty="0" smtClean="0"/>
              <a:t>/filename.jpg” height=“100” width=“100” 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71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e.g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&lt;table&gt;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&lt;caption align=“bottom”&gt; </a:t>
            </a:r>
            <a:r>
              <a:rPr lang="en-US" sz="2000" dirty="0"/>
              <a:t>Table Head Summary </a:t>
            </a:r>
            <a:r>
              <a:rPr lang="en-US" sz="2000" dirty="0" smtClean="0"/>
              <a:t>&lt;/caption&gt;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&lt;td&gt;Row </a:t>
            </a:r>
            <a:r>
              <a:rPr lang="en-US" sz="2000" dirty="0"/>
              <a:t>1 Col 1</a:t>
            </a:r>
            <a:r>
              <a:rPr lang="en-US" sz="2000" dirty="0" smtClean="0"/>
              <a:t>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&lt;td&gt;Row </a:t>
            </a:r>
            <a:r>
              <a:rPr lang="en-US" sz="2000" dirty="0"/>
              <a:t>1 Col 2</a:t>
            </a:r>
            <a:r>
              <a:rPr lang="en-US" sz="2000" dirty="0" smtClean="0"/>
              <a:t>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&lt;td&gt; </a:t>
            </a:r>
            <a:r>
              <a:rPr lang="en-US" sz="2000" dirty="0"/>
              <a:t>Row 2 Col 1 </a:t>
            </a:r>
            <a:r>
              <a:rPr lang="en-US" sz="2000" dirty="0" smtClean="0"/>
              <a:t>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&lt;td&gt; </a:t>
            </a:r>
            <a:r>
              <a:rPr lang="en-US" sz="2000" dirty="0"/>
              <a:t>Row 2 Col 2 </a:t>
            </a:r>
            <a:r>
              <a:rPr lang="en-US" sz="2000" dirty="0" smtClean="0"/>
              <a:t>&lt;/td&gt;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&lt;/table&gt;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17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Read on the forms</a:t>
            </a:r>
          </a:p>
          <a:p>
            <a:r>
              <a:rPr lang="en-US" sz="2200" dirty="0" smtClean="0"/>
              <a:t>Quiz</a:t>
            </a:r>
          </a:p>
          <a:p>
            <a:pPr marL="0" indent="0">
              <a:buNone/>
            </a:pPr>
            <a:r>
              <a:rPr lang="en-US" sz="2200" dirty="0" smtClean="0"/>
              <a:t>Design for me a form where I can design input these details:-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Name</a:t>
            </a:r>
          </a:p>
          <a:p>
            <a:pPr marL="0" indent="0">
              <a:buNone/>
            </a:pPr>
            <a:r>
              <a:rPr lang="en-US" sz="2200" dirty="0" smtClean="0"/>
              <a:t> - Registration Number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Gender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Year I Joined – check box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Fee I </a:t>
            </a:r>
            <a:r>
              <a:rPr lang="en-US" sz="2200" dirty="0" err="1" smtClean="0"/>
              <a:t>payed</a:t>
            </a:r>
            <a:r>
              <a:rPr lang="en-US" sz="2200" dirty="0" smtClean="0"/>
              <a:t> this </a:t>
            </a:r>
            <a:r>
              <a:rPr lang="en-US" sz="2200" dirty="0" err="1" smtClean="0"/>
              <a:t>sem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Birth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Status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4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user centered multi disciplinary design pursuit pertaining to planning and</a:t>
            </a:r>
          </a:p>
          <a:p>
            <a:r>
              <a:rPr lang="en-US" dirty="0"/>
              <a:t>production of web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5 </a:t>
            </a:r>
            <a:r>
              <a:rPr lang="en-US" b="1" dirty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r>
              <a:rPr lang="en-US" dirty="0" smtClean="0"/>
              <a:t>Hyper </a:t>
            </a:r>
            <a:r>
              <a:rPr lang="en-US" dirty="0"/>
              <a:t>means active.</a:t>
            </a:r>
          </a:p>
          <a:p>
            <a:r>
              <a:rPr lang="en-US" dirty="0" smtClean="0"/>
              <a:t>It </a:t>
            </a:r>
            <a:r>
              <a:rPr lang="en-US" dirty="0"/>
              <a:t>represents textual and image content.</a:t>
            </a:r>
          </a:p>
          <a:p>
            <a:r>
              <a:rPr lang="en-US" dirty="0" smtClean="0"/>
              <a:t>It </a:t>
            </a:r>
            <a:r>
              <a:rPr lang="en-US" dirty="0"/>
              <a:t>is platform independent. This means that the text and the content are encoded in a way that</a:t>
            </a:r>
          </a:p>
          <a:p>
            <a:pPr marL="0" indent="0">
              <a:buNone/>
            </a:pPr>
            <a:r>
              <a:rPr lang="en-US" dirty="0"/>
              <a:t>they can be displayed on a wide range of computers.</a:t>
            </a:r>
          </a:p>
          <a:p>
            <a:r>
              <a:rPr lang="en-US" dirty="0" smtClean="0"/>
              <a:t>Pages </a:t>
            </a:r>
            <a:r>
              <a:rPr lang="en-US" dirty="0"/>
              <a:t>are made of text, images and URL links.</a:t>
            </a:r>
          </a:p>
          <a:p>
            <a:r>
              <a:rPr lang="en-US" dirty="0" smtClean="0"/>
              <a:t>HTML </a:t>
            </a:r>
            <a:r>
              <a:rPr lang="en-US" dirty="0"/>
              <a:t>is structured i.e. it has a beginning, body and end.</a:t>
            </a:r>
          </a:p>
          <a:p>
            <a:r>
              <a:rPr lang="en-US" dirty="0" smtClean="0"/>
              <a:t>HTML </a:t>
            </a:r>
            <a:r>
              <a:rPr lang="en-US" dirty="0"/>
              <a:t>is composed of </a:t>
            </a:r>
            <a:r>
              <a:rPr lang="en-US" b="1" dirty="0"/>
              <a:t>tags </a:t>
            </a:r>
            <a:r>
              <a:rPr lang="en-US" dirty="0"/>
              <a:t>which are always enclosed in angle brackets &lt;&gt;</a:t>
            </a:r>
          </a:p>
          <a:p>
            <a:r>
              <a:rPr lang="en-US" dirty="0" smtClean="0"/>
              <a:t>Tags </a:t>
            </a:r>
            <a:r>
              <a:rPr lang="en-US" dirty="0"/>
              <a:t>in HTML are not case sensitive.</a:t>
            </a:r>
          </a:p>
          <a:p>
            <a:r>
              <a:rPr lang="en-US" dirty="0" smtClean="0"/>
              <a:t>In </a:t>
            </a:r>
            <a:r>
              <a:rPr lang="en-US" dirty="0"/>
              <a:t>HTML there are two types of tags, </a:t>
            </a:r>
            <a:r>
              <a:rPr lang="en-US" b="1" dirty="0"/>
              <a:t>container </a:t>
            </a:r>
            <a:r>
              <a:rPr lang="en-US" dirty="0"/>
              <a:t>tags, and </a:t>
            </a:r>
            <a:r>
              <a:rPr lang="en-US" b="1" dirty="0"/>
              <a:t>empty </a:t>
            </a:r>
            <a:r>
              <a:rPr lang="en-US" dirty="0"/>
              <a:t>tags.</a:t>
            </a:r>
          </a:p>
          <a:p>
            <a:r>
              <a:rPr lang="en-US" dirty="0" smtClean="0"/>
              <a:t>Container </a:t>
            </a:r>
            <a:r>
              <a:rPr lang="en-US" dirty="0"/>
              <a:t>tags occur in pairs. An example of a container tag is the &lt;title&gt;&lt;/title&gt; tag.</a:t>
            </a:r>
          </a:p>
          <a:p>
            <a:r>
              <a:rPr lang="en-US" dirty="0"/>
              <a:t>Whatever is contained within this tag is assigned to the title. Notice that the closing tag has a</a:t>
            </a:r>
          </a:p>
          <a:p>
            <a:r>
              <a:rPr lang="en-US" dirty="0"/>
              <a:t>slash in it.</a:t>
            </a:r>
          </a:p>
          <a:p>
            <a:r>
              <a:rPr lang="en-US" dirty="0" smtClean="0"/>
              <a:t>Empty </a:t>
            </a:r>
            <a:r>
              <a:rPr lang="en-US" dirty="0"/>
              <a:t>tags require no closing tag. An example of an empty tag is the break tag &lt;</a:t>
            </a:r>
            <a:r>
              <a:rPr lang="en-US" dirty="0" err="1"/>
              <a:t>br</a:t>
            </a:r>
            <a:r>
              <a:rPr lang="en-US" dirty="0"/>
              <a:t>&gt;. This</a:t>
            </a:r>
          </a:p>
          <a:p>
            <a:r>
              <a:rPr lang="en-US" dirty="0"/>
              <a:t>forces the cursor to a new line.</a:t>
            </a:r>
          </a:p>
          <a:p>
            <a:r>
              <a:rPr lang="en-US" dirty="0" smtClean="0"/>
              <a:t>Tags </a:t>
            </a:r>
            <a:r>
              <a:rPr lang="en-US" dirty="0"/>
              <a:t>should always be balanced hence containers should be nested within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5 </a:t>
            </a:r>
            <a:r>
              <a:rPr lang="en-US" b="1" dirty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</a:t>
            </a:r>
            <a:r>
              <a:rPr lang="en-US" sz="2400" dirty="0" smtClean="0"/>
              <a:t>html&gt;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&lt;html&gt;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&lt;head&gt;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&lt;title&gt;This </a:t>
            </a:r>
            <a:r>
              <a:rPr lang="en-US" sz="2400" dirty="0"/>
              <a:t>is my first web page</a:t>
            </a:r>
            <a:r>
              <a:rPr lang="en-US" sz="2400" dirty="0" smtClean="0"/>
              <a:t>&lt;/title&gt;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&lt;/head&gt;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&lt;body&gt;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&lt;p&gt;Hello </a:t>
            </a:r>
            <a:r>
              <a:rPr lang="en-US" sz="2400" dirty="0"/>
              <a:t>world</a:t>
            </a:r>
            <a:r>
              <a:rPr lang="en-US" sz="2400" dirty="0" smtClean="0"/>
              <a:t>!&lt;/p&gt;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&lt;/body&gt;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&lt;/html&gt;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08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HEADINGS</a:t>
            </a:r>
          </a:p>
          <a:p>
            <a:pPr marL="0" indent="0">
              <a:buNone/>
            </a:pPr>
            <a:r>
              <a:rPr lang="en-US" sz="1800" dirty="0"/>
              <a:t>Html has six levels of headings numbered H1 to H6 with H1 being the largest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E.G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&lt;h1</a:t>
            </a:r>
            <a:r>
              <a:rPr lang="en-US" sz="1800" dirty="0"/>
              <a:t>&gt; This is Heading 1 </a:t>
            </a:r>
            <a:r>
              <a:rPr lang="en-US" sz="1800" dirty="0" smtClean="0"/>
              <a:t>&lt;/h1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&lt;h2</a:t>
            </a:r>
            <a:r>
              <a:rPr lang="en-US" sz="1800" dirty="0"/>
              <a:t>&gt; This is heading 2 </a:t>
            </a:r>
            <a:r>
              <a:rPr lang="en-US" sz="1800" dirty="0" smtClean="0"/>
              <a:t>&lt;/h2&gt;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h</a:t>
            </a:r>
            <a:r>
              <a:rPr lang="en-US" sz="1800" dirty="0" smtClean="0"/>
              <a:t>3&gt; </a:t>
            </a:r>
            <a:r>
              <a:rPr lang="en-US" sz="1800" dirty="0"/>
              <a:t>This is heading </a:t>
            </a:r>
            <a:r>
              <a:rPr lang="en-US" sz="1800" dirty="0" smtClean="0"/>
              <a:t>3 &lt;/</a:t>
            </a:r>
            <a:r>
              <a:rPr lang="en-US" sz="1800" dirty="0"/>
              <a:t>h</a:t>
            </a:r>
            <a:r>
              <a:rPr lang="en-US" sz="1800" dirty="0" smtClean="0"/>
              <a:t>3&gt;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h</a:t>
            </a:r>
            <a:r>
              <a:rPr lang="en-US" sz="1800" dirty="0" smtClean="0"/>
              <a:t>4&gt; </a:t>
            </a:r>
            <a:r>
              <a:rPr lang="en-US" sz="1800" dirty="0"/>
              <a:t>This is heading </a:t>
            </a:r>
            <a:r>
              <a:rPr lang="en-US" sz="1800" dirty="0" smtClean="0"/>
              <a:t>4 &lt;/</a:t>
            </a:r>
            <a:r>
              <a:rPr lang="en-US" sz="1800" dirty="0"/>
              <a:t>h</a:t>
            </a:r>
            <a:r>
              <a:rPr lang="en-US" sz="1800" dirty="0" smtClean="0"/>
              <a:t>4&gt;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h</a:t>
            </a:r>
            <a:r>
              <a:rPr lang="en-US" sz="1800" dirty="0" smtClean="0"/>
              <a:t>5&gt; </a:t>
            </a:r>
            <a:r>
              <a:rPr lang="en-US" sz="1800" dirty="0"/>
              <a:t>This is heading </a:t>
            </a:r>
            <a:r>
              <a:rPr lang="en-US" sz="1800" dirty="0" smtClean="0"/>
              <a:t>5 &lt;/</a:t>
            </a:r>
            <a:r>
              <a:rPr lang="en-US" sz="1800" dirty="0"/>
              <a:t>h</a:t>
            </a:r>
            <a:r>
              <a:rPr lang="en-US" sz="1800" dirty="0" smtClean="0"/>
              <a:t>5&gt;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&lt;h6&gt; </a:t>
            </a:r>
            <a:r>
              <a:rPr lang="en-US" sz="1800" dirty="0"/>
              <a:t>This is heading </a:t>
            </a:r>
            <a:r>
              <a:rPr lang="en-US" sz="1800" dirty="0" smtClean="0"/>
              <a:t>6 &lt;/</a:t>
            </a:r>
            <a:r>
              <a:rPr lang="en-US" sz="1800" dirty="0"/>
              <a:t>h</a:t>
            </a:r>
            <a:r>
              <a:rPr lang="en-US" sz="1800" dirty="0" smtClean="0"/>
              <a:t>6&gt;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09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FORMAT</a:t>
            </a:r>
          </a:p>
          <a:p>
            <a:pPr marL="0" indent="0">
              <a:buNone/>
            </a:pPr>
            <a:r>
              <a:rPr lang="en-US" sz="2000" dirty="0" smtClean="0"/>
              <a:t>&lt;p&gt;&lt;/p&gt;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p</a:t>
            </a:r>
            <a:r>
              <a:rPr lang="en-US" sz="2000" dirty="0" smtClean="0"/>
              <a:t> align= “center”&gt;&lt;/</a:t>
            </a:r>
            <a:r>
              <a:rPr lang="en-US" sz="2000" dirty="0"/>
              <a:t>p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&lt;p align= “right”&gt;&lt;/</a:t>
            </a:r>
            <a:r>
              <a:rPr lang="en-US" sz="2000" dirty="0"/>
              <a:t>p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&lt;p align=“left”&gt;&lt;/</a:t>
            </a:r>
            <a:r>
              <a:rPr lang="en-US" sz="2000" dirty="0"/>
              <a:t>p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</a:t>
            </a:r>
            <a:r>
              <a:rPr lang="en-US" dirty="0"/>
              <a:t>tag forces a line break with no extra space between lines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tag has </a:t>
            </a:r>
            <a:r>
              <a:rPr lang="en-US" dirty="0"/>
              <a:t>no closing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HORIZONTAL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</a:t>
            </a:r>
            <a:r>
              <a:rPr lang="en-US" dirty="0"/>
              <a:t>tag produces a horizontal line the width of the browser window. A horizontal rule </a:t>
            </a:r>
            <a:r>
              <a:rPr lang="en-US" dirty="0" smtClean="0"/>
              <a:t>is useful </a:t>
            </a:r>
            <a:r>
              <a:rPr lang="en-US" dirty="0"/>
              <a:t>to separate major sections of your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6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&lt;b&gt; </a:t>
            </a:r>
            <a:r>
              <a:rPr lang="en-US" sz="2000" dirty="0"/>
              <a:t>Bold </a:t>
            </a:r>
            <a:r>
              <a:rPr lang="en-US" sz="2000" dirty="0" smtClean="0"/>
              <a:t>text</a:t>
            </a:r>
          </a:p>
          <a:p>
            <a:r>
              <a:rPr lang="en-US" sz="2000" b="1" dirty="0" smtClean="0"/>
              <a:t>&lt;i&gt;</a:t>
            </a:r>
            <a:r>
              <a:rPr lang="en-US" sz="2000" dirty="0"/>
              <a:t>Italic </a:t>
            </a:r>
            <a:r>
              <a:rPr lang="en-US" sz="2000" dirty="0" smtClean="0"/>
              <a:t>text</a:t>
            </a:r>
          </a:p>
          <a:p>
            <a:r>
              <a:rPr lang="en-US" sz="2000" b="1" dirty="0" smtClean="0"/>
              <a:t>&lt;u&gt; </a:t>
            </a:r>
            <a:r>
              <a:rPr lang="en-US" sz="2000" dirty="0" smtClean="0"/>
              <a:t>Underline text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10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1008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Panzi Website Design Class</vt:lpstr>
      <vt:lpstr>WEB DESIGN</vt:lpstr>
      <vt:lpstr>HTML 5 CODING</vt:lpstr>
      <vt:lpstr>HTML 5 document Structure</vt:lpstr>
      <vt:lpstr>TAGS</vt:lpstr>
      <vt:lpstr>PARAGRAPH</vt:lpstr>
      <vt:lpstr>LINE BREAK</vt:lpstr>
      <vt:lpstr>HORIZONTAL RULE</vt:lpstr>
      <vt:lpstr>HTML TEXT</vt:lpstr>
      <vt:lpstr>HTML LISTS</vt:lpstr>
      <vt:lpstr>Unordered Lists</vt:lpstr>
      <vt:lpstr>Ordered Lists</vt:lpstr>
      <vt:lpstr>HTML LINKS</vt:lpstr>
      <vt:lpstr>Target</vt:lpstr>
      <vt:lpstr>Mailto</vt:lpstr>
      <vt:lpstr>HTML IMAGES</vt:lpstr>
      <vt:lpstr>HTML TABLES</vt:lpstr>
      <vt:lpstr>HTML 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Panzi Website Design Class</dc:title>
  <dc:creator>SAWYER</dc:creator>
  <cp:lastModifiedBy>SAWYER</cp:lastModifiedBy>
  <cp:revision>16</cp:revision>
  <dcterms:created xsi:type="dcterms:W3CDTF">2006-08-16T00:00:00Z</dcterms:created>
  <dcterms:modified xsi:type="dcterms:W3CDTF">2015-01-21T19:49:06Z</dcterms:modified>
</cp:coreProperties>
</file>