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DEZ REYES, JUAN PABLO" initials="VRJP" lastIdx="4" clrIdx="0">
    <p:extLst>
      <p:ext uri="{19B8F6BF-5375-455C-9EA6-DF929625EA0E}">
        <p15:presenceInfo xmlns:p15="http://schemas.microsoft.com/office/powerpoint/2012/main" userId="VALDEZ REYES, JUAN PAB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3T20:03:21.485" idx="4">
    <p:pos x="6479" y="1621"/>
    <p:text>Las funcionalidades en verde son accesibles por RH, mientras que las de color negro son accedidas por los candidatos y/o RH.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3T19:58:33.830" idx="1">
    <p:pos x="6572" y="833"/>
    <p:text>Habilidades de la persona: manejo de Recursos Humanos, Uso de Herramientas Ofimaticas, Gestion de Presupuesto, hablar en publico, etc.</p:text>
    <p:extLst>
      <p:ext uri="{C676402C-5697-4E1C-873F-D02D1690AC5C}">
        <p15:threadingInfo xmlns:p15="http://schemas.microsoft.com/office/powerpoint/2012/main" timeZoneBias="240"/>
      </p:ext>
    </p:extLst>
  </p:cm>
  <p:cm authorId="1" dt="2018-01-03T20:01:32.986" idx="3">
    <p:pos x="2001" y="2144"/>
    <p:text>En la mayoría de los casos será Activo o Inactivo para hacer un borrado lógico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3T20:00:45.789" idx="2">
    <p:pos x="6431" y="814"/>
    <p:text>Ingles, Español, Frances, etc.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6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95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52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29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6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6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1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0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9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4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9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7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5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3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1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Proyecto Final Asignatura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409" y="3877936"/>
            <a:ext cx="6987645" cy="1388534"/>
          </a:xfrm>
        </p:spPr>
        <p:txBody>
          <a:bodyPr/>
          <a:lstStyle/>
          <a:p>
            <a:r>
              <a:rPr lang="en-US" dirty="0"/>
              <a:t>Universidad Apec</a:t>
            </a:r>
          </a:p>
          <a:p>
            <a:r>
              <a:rPr lang="en-US" dirty="0"/>
              <a:t>Profesor: Juan P. Valdez</a:t>
            </a:r>
          </a:p>
          <a:p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79379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Requerimiento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Desarrolle un Sistema de </a:t>
            </a:r>
            <a:r>
              <a:rPr lang="en-US" b="1" dirty="0" err="1"/>
              <a:t>Reclutamiento</a:t>
            </a:r>
            <a:r>
              <a:rPr lang="en-US" b="1" dirty="0"/>
              <a:t> y </a:t>
            </a:r>
            <a:r>
              <a:rPr lang="en-US" b="1" dirty="0" err="1"/>
              <a:t>Seleccion</a:t>
            </a:r>
            <a:r>
              <a:rPr lang="en-US" b="1" dirty="0"/>
              <a:t> de RH que cumpla con las siguientes caracteristicas: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Gestión</a:t>
            </a:r>
            <a:r>
              <a:rPr lang="en-US" dirty="0">
                <a:solidFill>
                  <a:srgbClr val="00B050"/>
                </a:solidFill>
              </a:rPr>
              <a:t> de </a:t>
            </a:r>
            <a:r>
              <a:rPr lang="en-US" dirty="0" err="1">
                <a:solidFill>
                  <a:srgbClr val="00B050"/>
                </a:solidFill>
              </a:rPr>
              <a:t>Competencias</a:t>
            </a:r>
            <a:endParaRPr 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Gestión</a:t>
            </a:r>
            <a:r>
              <a:rPr lang="en-US" dirty="0">
                <a:solidFill>
                  <a:srgbClr val="00B050"/>
                </a:solidFill>
              </a:rPr>
              <a:t> de </a:t>
            </a:r>
            <a:r>
              <a:rPr lang="en-US" dirty="0" err="1">
                <a:solidFill>
                  <a:srgbClr val="00B050"/>
                </a:solidFill>
              </a:rPr>
              <a:t>Idiomas</a:t>
            </a:r>
            <a:endParaRPr 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Gestión de </a:t>
            </a:r>
            <a:r>
              <a:rPr lang="en-US" dirty="0" err="1">
                <a:solidFill>
                  <a:srgbClr val="00B050"/>
                </a:solidFill>
              </a:rPr>
              <a:t>Capacitaciones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Gestión</a:t>
            </a:r>
            <a:r>
              <a:rPr lang="en-US" dirty="0">
                <a:solidFill>
                  <a:srgbClr val="00B050"/>
                </a:solidFill>
              </a:rPr>
              <a:t> de </a:t>
            </a:r>
            <a:r>
              <a:rPr lang="en-US" dirty="0" err="1">
                <a:solidFill>
                  <a:srgbClr val="00B050"/>
                </a:solidFill>
              </a:rPr>
              <a:t>Puestos</a:t>
            </a:r>
            <a:endParaRPr 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Gestión</a:t>
            </a:r>
            <a:r>
              <a:rPr lang="en-US" dirty="0"/>
              <a:t> de </a:t>
            </a:r>
            <a:r>
              <a:rPr lang="en-US" dirty="0" err="1"/>
              <a:t>Candidatos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Laboral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Proceso</a:t>
            </a:r>
            <a:r>
              <a:rPr lang="en-US" dirty="0">
                <a:solidFill>
                  <a:srgbClr val="00B050"/>
                </a:solidFill>
              </a:rPr>
              <a:t> de </a:t>
            </a:r>
            <a:r>
              <a:rPr lang="en-US" dirty="0" err="1">
                <a:solidFill>
                  <a:srgbClr val="00B050"/>
                </a:solidFill>
              </a:rPr>
              <a:t>selección</a:t>
            </a:r>
            <a:r>
              <a:rPr lang="en-US" dirty="0">
                <a:solidFill>
                  <a:srgbClr val="00B050"/>
                </a:solidFill>
              </a:rPr>
              <a:t> del </a:t>
            </a:r>
            <a:r>
              <a:rPr lang="en-US" dirty="0" err="1">
                <a:solidFill>
                  <a:srgbClr val="00B050"/>
                </a:solidFill>
              </a:rPr>
              <a:t>candidato</a:t>
            </a:r>
            <a:r>
              <a:rPr lang="en-US" dirty="0">
                <a:solidFill>
                  <a:srgbClr val="00B050"/>
                </a:solidFill>
              </a:rPr>
              <a:t> (el </a:t>
            </a:r>
            <a:r>
              <a:rPr lang="en-US" dirty="0" err="1">
                <a:solidFill>
                  <a:srgbClr val="00B050"/>
                </a:solidFill>
              </a:rPr>
              <a:t>cual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convierte</a:t>
            </a:r>
            <a:r>
              <a:rPr lang="en-US" dirty="0">
                <a:solidFill>
                  <a:srgbClr val="00B050"/>
                </a:solidFill>
              </a:rPr>
              <a:t> al </a:t>
            </a:r>
            <a:r>
              <a:rPr lang="en-US" dirty="0" err="1">
                <a:solidFill>
                  <a:srgbClr val="00B050"/>
                </a:solidFill>
              </a:rPr>
              <a:t>candidato</a:t>
            </a:r>
            <a:r>
              <a:rPr lang="en-US" dirty="0">
                <a:solidFill>
                  <a:srgbClr val="00B050"/>
                </a:solidFill>
              </a:rPr>
              <a:t> en </a:t>
            </a:r>
            <a:r>
              <a:rPr lang="en-US" dirty="0" err="1">
                <a:solidFill>
                  <a:srgbClr val="00B050"/>
                </a:solidFill>
              </a:rPr>
              <a:t>empleado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Una consulta por criterios (ej: </a:t>
            </a:r>
            <a:r>
              <a:rPr lang="en-US" dirty="0" err="1">
                <a:solidFill>
                  <a:srgbClr val="00B050"/>
                </a:solidFill>
              </a:rPr>
              <a:t>candidatos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por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 err="1">
                <a:solidFill>
                  <a:srgbClr val="00B050"/>
                </a:solidFill>
              </a:rPr>
              <a:t>puestos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competencias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capacitaciones</a:t>
            </a:r>
            <a:r>
              <a:rPr lang="en-US" dirty="0">
                <a:solidFill>
                  <a:srgbClr val="00B050"/>
                </a:solidFill>
              </a:rPr>
              <a:t>, etc.)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Un Reporte de </a:t>
            </a:r>
            <a:r>
              <a:rPr lang="en-US" dirty="0" err="1">
                <a:solidFill>
                  <a:srgbClr val="00B050"/>
                </a:solidFill>
              </a:rPr>
              <a:t>empleados</a:t>
            </a:r>
            <a:r>
              <a:rPr lang="en-US" dirty="0">
                <a:solidFill>
                  <a:srgbClr val="00B050"/>
                </a:solidFill>
              </a:rPr>
              <a:t> de Nuevo </a:t>
            </a:r>
            <a:r>
              <a:rPr lang="en-US" dirty="0" err="1">
                <a:solidFill>
                  <a:srgbClr val="00B050"/>
                </a:solidFill>
              </a:rPr>
              <a:t>ingreso</a:t>
            </a:r>
            <a:r>
              <a:rPr lang="en-US" dirty="0">
                <a:solidFill>
                  <a:srgbClr val="00B050"/>
                </a:solidFill>
              </a:rPr>
              <a:t> x </a:t>
            </a:r>
            <a:r>
              <a:rPr lang="en-US" dirty="0" err="1">
                <a:solidFill>
                  <a:srgbClr val="00B050"/>
                </a:solidFill>
              </a:rPr>
              <a:t>rango</a:t>
            </a:r>
            <a:r>
              <a:rPr lang="en-US" dirty="0">
                <a:solidFill>
                  <a:srgbClr val="00B050"/>
                </a:solidFill>
              </a:rPr>
              <a:t> de </a:t>
            </a:r>
            <a:r>
              <a:rPr lang="en-US" dirty="0" err="1">
                <a:solidFill>
                  <a:srgbClr val="00B050"/>
                </a:solidFill>
              </a:rPr>
              <a:t>fechas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Desarrrollado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tecnología</a:t>
            </a:r>
            <a:r>
              <a:rPr lang="en-US" dirty="0"/>
              <a:t> Web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preferencia</a:t>
            </a:r>
            <a:r>
              <a:rPr lang="en-US" dirty="0"/>
              <a:t> (ASP.NET, JEE, PHP, </a:t>
            </a:r>
            <a:r>
              <a:rPr lang="en-US" dirty="0" err="1"/>
              <a:t>Phyton</a:t>
            </a:r>
            <a:r>
              <a:rPr lang="en-US" dirty="0"/>
              <a:t>, Node JS, Etc.) </a:t>
            </a:r>
            <a:r>
              <a:rPr lang="en-US" dirty="0" err="1"/>
              <a:t>bajo</a:t>
            </a:r>
            <a:r>
              <a:rPr lang="en-US" dirty="0"/>
              <a:t> el patron MVC.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9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Datos Mínimos a Almacenar: </a:t>
            </a:r>
            <a:r>
              <a:rPr lang="en-US" dirty="0" err="1"/>
              <a:t>Competencias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Identificador</a:t>
            </a:r>
            <a:r>
              <a:rPr lang="en-US" dirty="0"/>
              <a:t> de la </a:t>
            </a:r>
            <a:r>
              <a:rPr lang="en-US" dirty="0" err="1"/>
              <a:t>competencia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Descripción</a:t>
            </a:r>
            <a:r>
              <a:rPr lang="en-US" dirty="0"/>
              <a:t> de la </a:t>
            </a:r>
            <a:r>
              <a:rPr lang="en-US" dirty="0" err="1"/>
              <a:t>competencia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Estado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Datos Mínimos a Almacenar: </a:t>
            </a:r>
            <a:r>
              <a:rPr lang="en-US" dirty="0" err="1"/>
              <a:t>Idiomas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Identificador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Nombre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Estado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9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Datos Mínimos a Almacenar: </a:t>
            </a:r>
            <a:r>
              <a:rPr lang="en-US" dirty="0" err="1"/>
              <a:t>Capacitaciones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Identificador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Descripción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Nivel</a:t>
            </a:r>
            <a:r>
              <a:rPr lang="en-US" dirty="0"/>
              <a:t> (</a:t>
            </a:r>
            <a:r>
              <a:rPr lang="en-US" dirty="0" err="1"/>
              <a:t>Grado</a:t>
            </a:r>
            <a:r>
              <a:rPr lang="en-US" dirty="0"/>
              <a:t>, Post-</a:t>
            </a:r>
            <a:r>
              <a:rPr lang="en-US" dirty="0" err="1"/>
              <a:t>grado</a:t>
            </a:r>
            <a:r>
              <a:rPr lang="en-US" dirty="0"/>
              <a:t>, </a:t>
            </a:r>
            <a:r>
              <a:rPr lang="en-US" dirty="0" err="1"/>
              <a:t>Maestría</a:t>
            </a:r>
            <a:r>
              <a:rPr lang="en-US" dirty="0"/>
              <a:t> </a:t>
            </a:r>
            <a:r>
              <a:rPr lang="en-US" dirty="0" err="1"/>
              <a:t>Doctorado</a:t>
            </a:r>
            <a:r>
              <a:rPr lang="en-US" dirty="0"/>
              <a:t>, </a:t>
            </a:r>
            <a:r>
              <a:rPr lang="en-US" dirty="0" err="1"/>
              <a:t>Técnico</a:t>
            </a:r>
            <a:r>
              <a:rPr lang="en-US" dirty="0"/>
              <a:t>, </a:t>
            </a:r>
            <a:r>
              <a:rPr lang="en-US" dirty="0" err="1"/>
              <a:t>Gestión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Fecha</a:t>
            </a:r>
            <a:r>
              <a:rPr lang="en-US" dirty="0"/>
              <a:t> </a:t>
            </a:r>
            <a:r>
              <a:rPr lang="en-US" dirty="0" err="1"/>
              <a:t>Desde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Fecha</a:t>
            </a:r>
            <a:r>
              <a:rPr lang="en-US" dirty="0"/>
              <a:t> Hasta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Institución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3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Datos Mínimos a Almacenar: Puestos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Identificador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Nombre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Nivel de </a:t>
            </a:r>
            <a:r>
              <a:rPr lang="en-US" dirty="0" err="1"/>
              <a:t>Riesgo</a:t>
            </a:r>
            <a:r>
              <a:rPr lang="en-US" dirty="0"/>
              <a:t> (Alto, </a:t>
            </a:r>
            <a:r>
              <a:rPr lang="en-US" dirty="0" err="1"/>
              <a:t>medio</a:t>
            </a:r>
            <a:r>
              <a:rPr lang="en-US" dirty="0"/>
              <a:t>, </a:t>
            </a:r>
            <a:r>
              <a:rPr lang="en-US" dirty="0" err="1"/>
              <a:t>bajo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Nivel Mínimo Salario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Nivel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Salario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Estado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0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Datos Mínimos a Almacenar: </a:t>
            </a:r>
            <a:r>
              <a:rPr lang="en-US" dirty="0" err="1"/>
              <a:t>Candidatos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 fontScale="92500" lnSpcReduction="2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Identificador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Cédula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Nombre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Puesto</a:t>
            </a:r>
            <a:r>
              <a:rPr lang="en-US" dirty="0"/>
              <a:t> al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aspira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Departamento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Salario</a:t>
            </a:r>
            <a:r>
              <a:rPr lang="en-US" dirty="0"/>
              <a:t> al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aspira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competencias</a:t>
            </a:r>
            <a:r>
              <a:rPr lang="en-US" dirty="0"/>
              <a:t>: </a:t>
            </a:r>
            <a:r>
              <a:rPr lang="en-US" dirty="0" err="1"/>
              <a:t>organizaciones</a:t>
            </a:r>
            <a:r>
              <a:rPr lang="en-US" dirty="0"/>
              <a:t>, </a:t>
            </a:r>
            <a:r>
              <a:rPr lang="en-US" dirty="0" err="1"/>
              <a:t>tecnicas</a:t>
            </a:r>
            <a:r>
              <a:rPr lang="en-US" dirty="0"/>
              <a:t> – </a:t>
            </a:r>
            <a:r>
              <a:rPr lang="en-US" dirty="0" err="1"/>
              <a:t>operativas</a:t>
            </a:r>
            <a:r>
              <a:rPr lang="en-US" dirty="0"/>
              <a:t>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capacitaciones</a:t>
            </a:r>
            <a:r>
              <a:rPr lang="en-US" dirty="0"/>
              <a:t>: Post-</a:t>
            </a:r>
            <a:r>
              <a:rPr lang="en-US" dirty="0" err="1"/>
              <a:t>grado</a:t>
            </a:r>
            <a:r>
              <a:rPr lang="en-US" dirty="0"/>
              <a:t>, </a:t>
            </a:r>
            <a:r>
              <a:rPr lang="en-US" dirty="0" err="1"/>
              <a:t>grado</a:t>
            </a:r>
            <a:r>
              <a:rPr lang="en-US" dirty="0"/>
              <a:t>, </a:t>
            </a:r>
            <a:r>
              <a:rPr lang="en-US" dirty="0" err="1"/>
              <a:t>técnicas</a:t>
            </a:r>
            <a:r>
              <a:rPr lang="en-US" dirty="0"/>
              <a:t>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Laboral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Recomendado</a:t>
            </a:r>
            <a:r>
              <a:rPr lang="en-US" dirty="0"/>
              <a:t> </a:t>
            </a:r>
            <a:r>
              <a:rPr lang="en-US" dirty="0" err="1"/>
              <a:t>por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5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Datos Mínimos a Almacenar: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Laboral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Empresa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Puesto</a:t>
            </a:r>
            <a:r>
              <a:rPr lang="en-US" dirty="0"/>
              <a:t> </a:t>
            </a:r>
            <a:r>
              <a:rPr lang="en-US" dirty="0" err="1"/>
              <a:t>Ocupado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Fecha</a:t>
            </a:r>
            <a:r>
              <a:rPr lang="en-US" dirty="0"/>
              <a:t> </a:t>
            </a:r>
            <a:r>
              <a:rPr lang="en-US" dirty="0" err="1"/>
              <a:t>Desde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Fecha</a:t>
            </a:r>
            <a:r>
              <a:rPr lang="en-US" dirty="0"/>
              <a:t> Hasta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Salario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9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Datos Mínimos a Almacenar: Empleados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Identificador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Cédula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Nombre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Fecha_Ingreso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Departamento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Puesto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Salario</a:t>
            </a:r>
            <a:r>
              <a:rPr lang="en-US" dirty="0"/>
              <a:t> </a:t>
            </a:r>
            <a:r>
              <a:rPr lang="en-US" dirty="0" err="1"/>
              <a:t>Mensual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Estado (</a:t>
            </a:r>
            <a:r>
              <a:rPr lang="en-US" dirty="0" err="1"/>
              <a:t>Activo</a:t>
            </a:r>
            <a:r>
              <a:rPr lang="en-US" dirty="0"/>
              <a:t>, </a:t>
            </a:r>
            <a:r>
              <a:rPr lang="en-US" dirty="0" err="1"/>
              <a:t>Inactivo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7211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200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Proyecto Final Asignatura</vt:lpstr>
      <vt:lpstr>Requerimiento General</vt:lpstr>
      <vt:lpstr>Datos Mínimos a Almacenar: Competencias</vt:lpstr>
      <vt:lpstr>Datos Mínimos a Almacenar: Idiomas</vt:lpstr>
      <vt:lpstr>Datos Mínimos a Almacenar: Capacitaciones</vt:lpstr>
      <vt:lpstr>Datos Mínimos a Almacenar: Puestos</vt:lpstr>
      <vt:lpstr>Datos Mínimos a Almacenar: Candidatos</vt:lpstr>
      <vt:lpstr>Datos Mínimos a Almacenar: Experiencia Laboral</vt:lpstr>
      <vt:lpstr>Datos Mínimos a Almacenar: Empleados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Asignatura</dc:title>
  <dc:creator>CALAB-D19</dc:creator>
  <cp:lastModifiedBy>VALDEZ REYES, JUAN PABLO</cp:lastModifiedBy>
  <cp:revision>32</cp:revision>
  <dcterms:created xsi:type="dcterms:W3CDTF">2014-02-01T01:35:55Z</dcterms:created>
  <dcterms:modified xsi:type="dcterms:W3CDTF">2020-03-18T02:12:07Z</dcterms:modified>
</cp:coreProperties>
</file>