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EE75BA1-3AE6-4BCC-A069-B7404F54C98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TATA_Task3-DB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808BEEF-9067-4FB1-9817-96C19407BF7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2023-02-14 12:43:37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EFDD3A6-2821-4165-BC82-3489F9E230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2023-02-14T20:43:38Z</dcterms:created>
  <dcterms:modified xsi:type="dcterms:W3CDTF">2023-02-14T20:43:38Z</dcterms:modified>
</cp:coreProperties>
</file>