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90" r:id="rId5"/>
    <p:sldId id="294" r:id="rId6"/>
    <p:sldId id="296" r:id="rId7"/>
    <p:sldId id="298" r:id="rId8"/>
    <p:sldId id="301" r:id="rId9"/>
    <p:sldId id="300" r:id="rId10"/>
    <p:sldId id="299" r:id="rId11"/>
    <p:sldId id="297" r:id="rId12"/>
    <p:sldId id="310" r:id="rId13"/>
    <p:sldId id="311" r:id="rId14"/>
    <p:sldId id="304" r:id="rId15"/>
    <p:sldId id="303" r:id="rId16"/>
    <p:sldId id="305" r:id="rId17"/>
    <p:sldId id="306" r:id="rId18"/>
    <p:sldId id="307" r:id="rId19"/>
    <p:sldId id="308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5"/>
    <a:srgbClr val="AF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4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/>
              <a:t>Click to edit Master SUB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>
                <a:latin typeface="+mj-lt"/>
              </a:rPr>
              <a:t>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- Introduction</a:t>
            </a:r>
          </a:p>
        </p:txBody>
      </p:sp>
      <p:pic>
        <p:nvPicPr>
          <p:cNvPr id="1026" name="Picture 2" descr="Image result for docker container">
            <a:extLst>
              <a:ext uri="{FF2B5EF4-FFF2-40B4-BE49-F238E27FC236}">
                <a16:creationId xmlns:a16="http://schemas.microsoft.com/office/drawing/2014/main" id="{1A3C7FCF-6DBE-41BD-8914-D572325C1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3962400"/>
            <a:ext cx="3343275" cy="188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8FF342-8D74-4548-9D56-CC449296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1B413-2791-4317-A6CB-E66CA7CB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51B1-2B7F-4090-A169-E872CA02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5B970-4AAE-4AA9-ACCC-EA6EB93A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487396" cy="44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5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079B-A523-4190-B3C3-FA163417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142A-4E8A-4BE0-8B78-359C762B7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point of all containers.  All containers are built from some image.</a:t>
            </a:r>
          </a:p>
          <a:p>
            <a:r>
              <a:rPr lang="en-US" dirty="0"/>
              <a:t>An image is built from a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61DEF-F2CA-49F7-96A2-B525AA8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FBAD-0DDA-43C3-847A-ACF2A0E7F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28D38B-C2E1-420F-8737-D898C1D5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3074" name="Picture 2" descr="Image result for docker image">
            <a:extLst>
              <a:ext uri="{FF2B5EF4-FFF2-40B4-BE49-F238E27FC236}">
                <a16:creationId xmlns:a16="http://schemas.microsoft.com/office/drawing/2014/main" id="{40549EFA-141D-4DBB-92D4-6B22FE63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45853"/>
            <a:ext cx="6248400" cy="309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2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B76A-D596-4B0B-955D-C3B12ACA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167C-76B1-4653-A2FB-8F35087B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instance of an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0E7-89AB-4175-8939-20442558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7CE2-0A4D-4D34-A36B-B12375CC7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7B76FA-8CEB-4424-B7B3-04BA447F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2052" name="Picture 4" descr="Image result for docker container">
            <a:extLst>
              <a:ext uri="{FF2B5EF4-FFF2-40B4-BE49-F238E27FC236}">
                <a16:creationId xmlns:a16="http://schemas.microsoft.com/office/drawing/2014/main" id="{D6CE9C69-1D16-42D7-BA57-F69F84650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47900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19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32FA-4C41-4E25-803E-0C328923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35FD-4C5F-4B12-9CD6-80FAC177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stored in a registry in a repository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A01A3-4BB9-4F09-876A-E3FB40A8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48BD5-A133-4E1B-8BA6-D1B676D34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A9A6A5-AC7E-41C0-806E-D1743E94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4098" name="Picture 2" descr="Image result for docker registry">
            <a:extLst>
              <a:ext uri="{FF2B5EF4-FFF2-40B4-BE49-F238E27FC236}">
                <a16:creationId xmlns:a16="http://schemas.microsoft.com/office/drawing/2014/main" id="{93BA40DF-8CF2-4D30-B5B0-0A2053D5B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80756"/>
            <a:ext cx="5138737" cy="424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8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E460-15BD-4A95-9CC3-E9C100EC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52C1-5C34-47D6-A8E1-679D0717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8907-BEF9-40E6-B842-9F9AEFA0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C7F835-D315-42B7-B1CB-ACAA8E80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5122" name="Picture 2" descr="Image result for docker registry">
            <a:extLst>
              <a:ext uri="{FF2B5EF4-FFF2-40B4-BE49-F238E27FC236}">
                <a16:creationId xmlns:a16="http://schemas.microsoft.com/office/drawing/2014/main" id="{7FA45C28-C59E-4560-8488-EBF6A2CE63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981200"/>
            <a:ext cx="4438650" cy="331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1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52A3-B330-4048-8684-6E31DF2A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Registry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685F-3A32-4D48-BE58-BFC07736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0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FQDN: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zoecontainerreg.azurecr.io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Username: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zoecontainerreg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Password: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TLCj2xrtLjR8ajml0UN=OeXuMdL8kxYH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E5982-356B-4187-83F6-4E7A14E3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6F73-09AE-4E5D-BE5F-243A720DD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79DE41-14A4-47B6-B6EC-C46BB20E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6BE02-73E1-4A0E-B329-9DFC1AB2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0321A-00F5-4DE9-BA8E-860222AC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E721-675E-4D7A-9A7F-BA59DA76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CCFA9-B01C-4F2B-8665-7A869BCA9F6A}"/>
              </a:ext>
            </a:extLst>
          </p:cNvPr>
          <p:cNvSpPr txBox="1"/>
          <p:nvPr/>
        </p:nvSpPr>
        <p:spPr>
          <a:xfrm>
            <a:off x="685800" y="1524000"/>
            <a:ext cx="464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Resource Location:</a:t>
            </a:r>
          </a:p>
          <a:p>
            <a:endParaRPr lang="en-US" dirty="0"/>
          </a:p>
          <a:p>
            <a:r>
              <a:rPr lang="en-US" dirty="0"/>
              <a:t>https://github.com/zoenurel/Containers-Temp</a:t>
            </a:r>
          </a:p>
          <a:p>
            <a:endParaRPr lang="en-US" b="1" dirty="0"/>
          </a:p>
          <a:p>
            <a:r>
              <a:rPr lang="en-US" b="1" dirty="0"/>
              <a:t>Private Docker Registry Info:</a:t>
            </a:r>
          </a:p>
          <a:p>
            <a:endParaRPr lang="en-US" dirty="0"/>
          </a:p>
          <a:p>
            <a:r>
              <a:rPr lang="en-US" dirty="0"/>
              <a:t>Username:</a:t>
            </a:r>
          </a:p>
          <a:p>
            <a:r>
              <a:rPr lang="en-US" dirty="0"/>
              <a:t>Teacontainerlab001</a:t>
            </a:r>
          </a:p>
          <a:p>
            <a:endParaRPr lang="en-US" dirty="0"/>
          </a:p>
          <a:p>
            <a:r>
              <a:rPr lang="en-US" dirty="0"/>
              <a:t>Password:</a:t>
            </a:r>
          </a:p>
          <a:p>
            <a:r>
              <a:rPr lang="en-US" dirty="0" err="1"/>
              <a:t>TkxH</a:t>
            </a:r>
            <a:r>
              <a:rPr lang="en-US" dirty="0"/>
              <a:t>=AFxYPs8p+MZA9M2FEoxljFtm4Ye</a:t>
            </a:r>
          </a:p>
          <a:p>
            <a:endParaRPr lang="en-US" dirty="0"/>
          </a:p>
          <a:p>
            <a:r>
              <a:rPr lang="en-US" dirty="0"/>
              <a:t>FQDN:</a:t>
            </a:r>
          </a:p>
          <a:p>
            <a:r>
              <a:rPr lang="en-US" dirty="0"/>
              <a:t>teacontainerlab001.azurecr.io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C3618-AECA-4AE7-923F-23A1E2A50DDE}"/>
              </a:ext>
            </a:extLst>
          </p:cNvPr>
          <p:cNvSpPr txBox="1"/>
          <p:nvPr/>
        </p:nvSpPr>
        <p:spPr>
          <a:xfrm>
            <a:off x="5638800" y="15240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 VM Credentials:</a:t>
            </a:r>
          </a:p>
          <a:p>
            <a:endParaRPr lang="en-US" dirty="0"/>
          </a:p>
          <a:p>
            <a:r>
              <a:rPr lang="en-US" dirty="0"/>
              <a:t>Username:</a:t>
            </a:r>
          </a:p>
          <a:p>
            <a:r>
              <a:rPr lang="en-US" dirty="0" err="1"/>
              <a:t>Dockeradmin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Password:</a:t>
            </a:r>
          </a:p>
          <a:p>
            <a:r>
              <a:rPr lang="en-US" dirty="0"/>
              <a:t>!@Password</a:t>
            </a:r>
          </a:p>
        </p:txBody>
      </p:sp>
    </p:spTree>
    <p:extLst>
      <p:ext uri="{BB962C8B-B14F-4D97-AF65-F5344CB8AC3E}">
        <p14:creationId xmlns:p14="http://schemas.microsoft.com/office/powerpoint/2010/main" val="97763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FF91-FBA7-4933-87A4-1CD8E0923612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9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Content</a:t>
            </a:r>
          </a:p>
          <a:p>
            <a:r>
              <a:rPr lang="en-US" dirty="0"/>
              <a:t>What are containers?</a:t>
            </a:r>
          </a:p>
          <a:p>
            <a:r>
              <a:rPr lang="en-US" dirty="0"/>
              <a:t>What problem do they solve? Why should </a:t>
            </a:r>
            <a:r>
              <a:rPr lang="en-US" dirty="0" err="1"/>
              <a:t>i</a:t>
            </a:r>
            <a:r>
              <a:rPr lang="en-US" dirty="0"/>
              <a:t> use them?</a:t>
            </a:r>
          </a:p>
          <a:p>
            <a:r>
              <a:rPr lang="en-US" dirty="0"/>
              <a:t>Architecture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Labs</a:t>
            </a:r>
          </a:p>
          <a:p>
            <a:r>
              <a:rPr lang="en-US" dirty="0"/>
              <a:t>Installing Docker</a:t>
            </a:r>
          </a:p>
          <a:p>
            <a:r>
              <a:rPr lang="en-US" dirty="0"/>
              <a:t>Container deployment</a:t>
            </a:r>
          </a:p>
          <a:p>
            <a:r>
              <a:rPr lang="en-US" dirty="0"/>
              <a:t>Container lifecycle management</a:t>
            </a:r>
          </a:p>
          <a:p>
            <a:r>
              <a:rPr lang="en-US" dirty="0"/>
              <a:t>Connecting multiple containers</a:t>
            </a:r>
          </a:p>
          <a:p>
            <a:r>
              <a:rPr lang="en-US" dirty="0"/>
              <a:t>Container creation</a:t>
            </a:r>
          </a:p>
          <a:p>
            <a:r>
              <a:rPr lang="en-US" dirty="0"/>
              <a:t>Registries and Repos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What’s next?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F0AD-0A4E-49EB-96A0-D10BAF26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8C98-453F-447A-BC3F-B2A7C4E2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is a way of capturing an isolated view of your application with all its dependencies</a:t>
            </a:r>
          </a:p>
          <a:p>
            <a:r>
              <a:rPr lang="en-US" dirty="0"/>
              <a:t>Next level of abstraction from a Virtual machine.  Where VM’s virtualize the hardware, a container virtualizes the Operating system.</a:t>
            </a:r>
          </a:p>
          <a:p>
            <a:r>
              <a:rPr lang="en-US" dirty="0"/>
              <a:t>Containers share the same OS Kernel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D58C3-6D80-4827-8D3D-46B25113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2BC0-5486-4321-9A03-C05BE889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33C756-7095-4F04-AAF7-D9FF525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13E8-2C2B-4E86-9EDF-867EC055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6DA96-FC60-477B-9345-8BB80F23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646952-BD3F-4B11-9D40-387764A0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EA11-C05E-4E8D-800B-2F1A0D631A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2438400"/>
            <a:ext cx="8305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Solves the “It ran fine on my machine” problem.</a:t>
            </a:r>
          </a:p>
        </p:txBody>
      </p:sp>
    </p:spTree>
    <p:extLst>
      <p:ext uri="{BB962C8B-B14F-4D97-AF65-F5344CB8AC3E}">
        <p14:creationId xmlns:p14="http://schemas.microsoft.com/office/powerpoint/2010/main" val="276907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6D510B-4447-43B0-A5E2-80CF47B1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DD1B2-E395-4A38-B284-E0CA64D0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83FD-E35E-484D-9F01-DB20452B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2050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08F9859E-D2E7-4027-AE73-32EDC4AA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7058942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1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59569-E7AE-4EBD-B740-C98B28FE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258A5-279F-4A92-A764-BA19ABE4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7AC6-C213-4B90-81C6-9D263113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3C2E-F697-4ACF-9974-2B7ED63A336A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1026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EB671FB4-B966-43D2-8481-CDBCBA4FE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618843"/>
            <a:ext cx="7035800" cy="562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4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F0AD-0A4E-49EB-96A0-D10BAF26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8C98-453F-447A-BC3F-B2A7C4E2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built for managing the lifecycle of containers. Docker allows you to Create, update, deploy and delete containers.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D58C3-6D80-4827-8D3D-46B25113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48E627-D06A-4F0E-98E2-3D90458BE48C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2BC0-5486-4321-9A03-C05BE889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CONFIDENTIAL &amp; PROPRIETARY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33C756-7095-4F04-AAF7-D9FF525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F89AF-97FF-41FD-A810-843DAB910B39}" type="datetime4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29, 2019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8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265B-AFF5-4DFD-A77C-DEEE6EC4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8CF9-D57B-45AB-8319-D32FE7FE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Fast consistent delivery of software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Portable – If there is a Docker engine on a host, my container will run there (with limits!)</a:t>
            </a:r>
          </a:p>
          <a:p>
            <a:r>
              <a:rPr lang="en-US" dirty="0"/>
              <a:t>Facilitates and integrates neatly within the </a:t>
            </a:r>
            <a:r>
              <a:rPr lang="en-US" dirty="0" err="1"/>
              <a:t>Devops</a:t>
            </a:r>
            <a:r>
              <a:rPr lang="en-US" dirty="0"/>
              <a:t> culture. Can snap into CI/CD pipelines</a:t>
            </a:r>
          </a:p>
          <a:p>
            <a:r>
              <a:rPr lang="en-US" dirty="0"/>
              <a:t>Smaller than a VM (Skinny)</a:t>
            </a:r>
          </a:p>
          <a:p>
            <a:r>
              <a:rPr lang="en-US" dirty="0"/>
              <a:t>Starts very fast + Rapid deployment</a:t>
            </a:r>
          </a:p>
          <a:p>
            <a:r>
              <a:rPr lang="en-US" dirty="0"/>
              <a:t>Mainstream, has become ubiquitous</a:t>
            </a:r>
          </a:p>
          <a:p>
            <a:r>
              <a:rPr lang="en-US" dirty="0"/>
              <a:t>Isolation – can add and remove containers without disturbing other containers around it</a:t>
            </a:r>
          </a:p>
          <a:p>
            <a:r>
              <a:rPr lang="en-US" dirty="0"/>
              <a:t>Can be deployed as a highly available, multi container service stack (Requires Docker / Kubernetes)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9CD29-7DF0-49A7-A6FC-DFCC0143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BFC60-484D-454E-B46E-5C9352F67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AB0B84-B801-4850-AF97-2B89F0A8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3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08D2-E6DE-48B2-8046-AFD954D3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6C5ED-DFA6-445A-BACF-0955E8E8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B2B2-0C88-4846-92F3-33E77B394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D039A1-5954-4074-B982-44201A35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July 29, 2019</a:t>
            </a:fld>
            <a:endParaRPr lang="en-US" dirty="0"/>
          </a:p>
        </p:txBody>
      </p:sp>
      <p:pic>
        <p:nvPicPr>
          <p:cNvPr id="7" name="Picture 2" descr="Docker Engine Components Flow">
            <a:extLst>
              <a:ext uri="{FF2B5EF4-FFF2-40B4-BE49-F238E27FC236}">
                <a16:creationId xmlns:a16="http://schemas.microsoft.com/office/drawing/2014/main" id="{D41ED121-40E9-47E7-8CE3-A2554DB9BD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029619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9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9602E528B9340B79E45D224985DF8" ma:contentTypeVersion="0" ma:contentTypeDescription="Create a new document." ma:contentTypeScope="" ma:versionID="7c5a76820a14d931c63403739b74f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0828FC5-3BE2-4558-96D5-FA8F78BC4585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CCA081F-75FD-4596-A76A-C0A1B47BD1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E8D846-4137-42FD-BF10-65EB4C5CC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389</Words>
  <Application>Microsoft Office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Docker - Introduction</vt:lpstr>
      <vt:lpstr>Agenda:</vt:lpstr>
      <vt:lpstr>What is a container?</vt:lpstr>
      <vt:lpstr>PowerPoint Presentation</vt:lpstr>
      <vt:lpstr>PowerPoint Presentation</vt:lpstr>
      <vt:lpstr>PowerPoint Presentation</vt:lpstr>
      <vt:lpstr>What is Docker</vt:lpstr>
      <vt:lpstr>Benefits</vt:lpstr>
      <vt:lpstr>Architecture</vt:lpstr>
      <vt:lpstr>PowerPoint Presentation</vt:lpstr>
      <vt:lpstr>Images</vt:lpstr>
      <vt:lpstr>Containers</vt:lpstr>
      <vt:lpstr>Registry</vt:lpstr>
      <vt:lpstr>LABS</vt:lpstr>
      <vt:lpstr>Private Registry info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T. Empen</dc:creator>
  <cp:lastModifiedBy>Lorenzo Hamilton</cp:lastModifiedBy>
  <cp:revision>45</cp:revision>
  <dcterms:created xsi:type="dcterms:W3CDTF">2015-02-06T16:08:23Z</dcterms:created>
  <dcterms:modified xsi:type="dcterms:W3CDTF">2019-07-29T17:05:19Z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0x0101006399602E528B9340B79E45D224985DF8</vt:lpwstr>
  </property>
</Properties>
</file>