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374" autoAdjust="0"/>
  </p:normalViewPr>
  <p:slideViewPr>
    <p:cSldViewPr snapToGrid="0">
      <p:cViewPr varScale="1">
        <p:scale>
          <a:sx n="106" d="100"/>
          <a:sy n="106" d="100"/>
        </p:scale>
        <p:origin x="72" y="66"/>
      </p:cViewPr>
      <p:guideLst/>
    </p:cSldViewPr>
  </p:slideViewPr>
  <p:outlineViewPr>
    <p:cViewPr>
      <p:scale>
        <a:sx n="33" d="100"/>
        <a:sy n="33" d="100"/>
      </p:scale>
      <p:origin x="0" y="-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, Zoe" userId="5483ffec-f133-48dd-a492-be4115d66f87" providerId="ADAL" clId="{BD9EAE20-531C-4684-BC6B-BB3181513E78}"/>
    <pc:docChg chg="modSld">
      <pc:chgData name="Yoo, Zoe" userId="5483ffec-f133-48dd-a492-be4115d66f87" providerId="ADAL" clId="{BD9EAE20-531C-4684-BC6B-BB3181513E78}" dt="2021-11-19T21:29:00.941" v="11" actId="20577"/>
      <pc:docMkLst>
        <pc:docMk/>
      </pc:docMkLst>
      <pc:sldChg chg="modSp mod">
        <pc:chgData name="Yoo, Zoe" userId="5483ffec-f133-48dd-a492-be4115d66f87" providerId="ADAL" clId="{BD9EAE20-531C-4684-BC6B-BB3181513E78}" dt="2021-11-19T21:29:00.941" v="11" actId="20577"/>
        <pc:sldMkLst>
          <pc:docMk/>
          <pc:sldMk cId="1944148029" sldId="256"/>
        </pc:sldMkLst>
        <pc:spChg chg="mod">
          <ac:chgData name="Yoo, Zoe" userId="5483ffec-f133-48dd-a492-be4115d66f87" providerId="ADAL" clId="{BD9EAE20-531C-4684-BC6B-BB3181513E78}" dt="2021-11-19T21:29:00.941" v="11" actId="20577"/>
          <ac:spMkLst>
            <pc:docMk/>
            <pc:sldMk cId="1944148029" sldId="256"/>
            <ac:spMk id="2" creationId="{9B1B9CEA-F428-4BAD-B384-4D77818DBA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B6A9-C135-4B9C-B646-DD22B0079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41B7E-0386-4AD0-BA6C-0382C9449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5DD4-4B23-483D-80AE-CAC2455A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DF31-D035-4501-999B-E8AD8311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94FB-7FB4-4D3D-97FB-DE21EC1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8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2480-9FF8-4641-A08C-9ED9708F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303CD-152C-4062-BF7B-6C30BC7C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C841-2036-4194-B1FF-24E4631D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FED91-E2B8-4F9B-8C78-B82C4F30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6502-BE64-4A04-9DB2-2117966B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6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F75D6-FB95-4CE0-8FED-276C9876E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8F27E-08A1-4166-B9D3-B5C5155D6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0745-BAB1-4788-9A48-C5E2B233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8F27-3CCC-4480-9F95-F5A69CC6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18F8-210D-4E3F-911A-97D58F94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D45-38F8-4630-891E-08206AD4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2DC3-66C5-49A9-8620-A4B60AC1B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50E30-9FCC-46A7-B267-CB9B5E4A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FDDF-6802-40E7-9753-53E102DD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3D83-C825-43B2-A016-E427B20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613A-5A6E-44C6-BCFA-1178E50C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65A6E-3A51-48EF-B8CF-9C9839E1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F283-9CB3-4974-9CEC-8627EB5A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D08A4-A3AA-4873-BA0D-A858320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089D-FE19-4200-ACFF-5BF48282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D394-D191-4960-A1D9-FAC26D3E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4869-7923-4A95-9907-83EA35CDB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850C2-D015-4962-A273-F79376672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AAA6A-DCB3-4560-BC4A-5F647099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03BC9-E387-4149-A022-3EAE8898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05D76-B836-49C4-8B54-18924446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1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158E-C1E1-43A0-9856-7DFB9876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6DB17-BBD4-4C03-AC82-B1AB4C2A0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9B12A-3406-4B2C-8FCB-01CF198BE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8A441-F6C9-4CB5-9A5A-5B727355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EF2B0-5E59-4F39-95F6-8EA107997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30DB1-0C14-4767-B5C9-BBEF5ACA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5D846-5349-4A54-9415-760BB772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A2BB6-5AD3-456A-84FD-A873A409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6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C67A-07ED-49DB-B2F1-48FE9DEF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E9051-C4F5-4F07-A308-EA242FEF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947D5-7622-43E2-B84B-19DB7599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500AD-7444-42C0-B63A-E9E788A2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1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1850E-6646-4A93-8161-5BEA9762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10971-475C-4E9F-BACF-C4B677D4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5433B-00DD-4DDB-A406-5EC1BEDE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688E-4EE6-4ACA-AAC3-A5841244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9561-6393-462E-A380-A8150EA6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F296B-AB9D-4DEE-AD1D-04A386821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38DAA-3E81-47E8-BCD1-97D1BE9B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C4B23-31E6-40D7-83F9-95E78E7F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6A07B-4F04-4589-9DBA-49FA219B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4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8C4E-900C-4220-B9AC-802995C5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84601-02FF-47CC-BB37-47D4FAF9D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3F863-F3C7-4017-952F-74855404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DEE2A-BE5A-4FDF-B0A1-6398B31E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A28A-645A-4081-BFA7-1B6031C7D6B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29120-18F3-4280-92C4-13AD6D69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32510-7771-4DB6-AF25-908B88A6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0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C00E3-6612-417E-8309-3EF67829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5F6FC-F366-426C-B073-42B6A2A9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09E4-DB4D-4C0E-8AA7-B6762BB65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A28A-645A-4081-BFA7-1B6031C7D6B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3376-4506-4615-BB4D-DFB396A6C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DECA-270A-4A15-AF2A-F6E42CC36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868B-E341-4232-AB14-33D84742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Segoe UI Variable Display Semib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9CEA-F428-4BAD-B384-4D77818DB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C204D-8230-43CA-AFB9-3C2EB7416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Forecasting Tool for New Jersey Train Delay</a:t>
            </a:r>
          </a:p>
        </p:txBody>
      </p:sp>
    </p:spTree>
    <p:extLst>
      <p:ext uri="{BB962C8B-B14F-4D97-AF65-F5344CB8AC3E}">
        <p14:creationId xmlns:p14="http://schemas.microsoft.com/office/powerpoint/2010/main" val="19441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9EEF-033A-4D99-9735-EE31E6ED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41C9-7915-4F09-9CF4-C6EBEBFB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4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40C3-BA47-49D2-AB07-D77157DE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80EC-FF43-4B2C-9374-F6C393F4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A62A-57B6-4C55-B490-94A26E9D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D144-2FB7-4E9D-BBBA-34C96020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5F106-6446-49FB-B0CB-B5A394ED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92D89C-0018-4103-94C2-7488674A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1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33A4-0CF6-4DC0-9D5D-8C70300B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149E-7619-46AC-A32D-4B7166F6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F8B80C-DB04-41E7-91A1-89FEF8CE4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r="2" b="4034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31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2FD7-7F7C-408D-A63B-9DBAC6DE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17EB-F6EC-47E3-A762-6158CAB7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E49E-41F0-4923-83A7-8E20125D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B50E-6CD4-499A-8794-FFA192E8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47B3-9E6E-48C4-87BF-76718B78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DF95-861F-4041-9E34-F60964F1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C002-A68B-41C5-8246-CAC75D24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3AC2-7105-442D-BF41-7747649A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227C-6C66-46C1-B886-7F348916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94D3-67B1-400D-8B56-BA939428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 the data</a:t>
            </a:r>
          </a:p>
          <a:p>
            <a:r>
              <a:rPr lang="en-US" dirty="0"/>
              <a:t>What else we draw </a:t>
            </a:r>
          </a:p>
        </p:txBody>
      </p:sp>
    </p:spTree>
    <p:extLst>
      <p:ext uri="{BB962C8B-B14F-4D97-AF65-F5344CB8AC3E}">
        <p14:creationId xmlns:p14="http://schemas.microsoft.com/office/powerpoint/2010/main" val="14766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F57F-7B22-4745-8984-7B8595A8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B8B6-0E55-40F8-A9D2-0EF86A8D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10135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27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Variable Display Semib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</vt:lpstr>
      <vt:lpstr>Regression Model</vt:lpstr>
      <vt:lpstr>PowerPoint Presentation</vt:lpstr>
      <vt:lpstr>Comparing Accuracy</vt:lpstr>
      <vt:lpstr>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Yoo</dc:creator>
  <cp:lastModifiedBy>Zoe Yoo</cp:lastModifiedBy>
  <cp:revision>5</cp:revision>
  <dcterms:created xsi:type="dcterms:W3CDTF">2021-11-19T17:17:33Z</dcterms:created>
  <dcterms:modified xsi:type="dcterms:W3CDTF">2021-12-03T21:04:22Z</dcterms:modified>
</cp:coreProperties>
</file>