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Die Geschichte des Dorfladens Zöschingen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 Gemeinschaftsprojekt für Nahversorgung und Zusammenhalt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Der Dorfladen Zöschingen zeigt, wie Bürgersinn, Mut und Gemeinschaft eine ganze Region stärken können – ein Leuchtturmprojekt für ländliche Entwicklung.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📉 Ausgangslage: Abwanderung und Versorgungslücken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Zöschingen stand Anfang der 2000er vor großen Herausforderungen: Abwanderung, Arbeitsplatzmangel und fehlende Nahversorgung bedrohten die Lebensqualität.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Die Idee entsteht: Ein Dorfladen für alle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2003 formierte sich eine Bürgerinitiative, getragen von engagierten Frauen. Ziel: Gründung eines Dorfladens in Genossenschaftsform als soziale und wirtschaftliche Lösung.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Aufbauphase: Räume, Finanzierung, Gemeinschaft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Der Laden entstand in den Räumen der ehemaligen Raiffeisenbank. Finanziert durch Genossenschaftsanteile, Fördermittel und Spenden – getragen von der Dorfgemeinschaft.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🎉 Eröffnung: 21. September 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Mit einem Tag der offenen Tür wurde der Dorfladen feierlich eröffnet. Er war der erste seiner Art im Landkreis Dillingen und wurde sofort zum sozialen Mittelpunkt.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Wirtschaftlicher Erfolg und Entwicklung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Der Dorfladen schrieb früh schwarze Zahlen. Umsatz und Sortiment wuchsen stetig. Regionale Lieferanten und Modernisierungen stärkten das Konzept.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🧑‍🤝‍🧑 Der Laden als Treffpunkt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Der Dorfladen wurde zum Ort des Austauschs – besonders für ältere Menschen. Veranstaltungen und ehrenamtliche Mitarbeit förderten die Gemeinschaft.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Integration in die neue Dorfmitte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2010 wurde das neue Gemeindezentrum eingeweiht. Der Dorfladen wurde Teil der neuen Mitte – ein Symbol für Zusammenhalt und Zukunftsfähigkeit.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Kontinuität und Wachstum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Der Dorfladen bleibt ein Erfolgsmodell: wirtschaftlich tragfähig, sozial verankert und stetig weiterentwickelt.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