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74D5-A1FF-25DE-4528-59923398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99987-0901-B188-FA97-B82B1018D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0E9C-F3AF-F5DC-6599-3A3F5C22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DA34-50FA-CE92-0EF0-E4A216313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D795-B98D-72A1-B6D9-4F082FF7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04ED-7C28-FC86-4BA6-D6E0BB77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A6C05-0F5A-F400-3163-1FEB860FA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8F0E2-465E-26C6-73DA-FBDD5AF2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ECB2C-81B5-287B-3EAA-0C4C39DA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45AC3-F263-4104-1BC3-CCC1CB2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0BC63-B703-34A4-F3CC-D99CC27FB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D46AF-99A7-65C1-D6C2-95115C493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7D67-9CDD-C775-C28D-8D7B13A70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4254-E683-662B-03B9-0D8A7E1A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AA7FB-D0C1-2031-41B4-6CD9FC2A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6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4E46-6871-96F1-C573-60F2EB244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2D35-1253-76D6-6012-10F41353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D5E1-2BC8-61FA-82E9-0585264B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069C2-48AD-0D9F-1277-B7728891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BC0F-F24C-A386-843D-65243C19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73D7-C738-2C05-85FC-E8621AFB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6126E-D55D-1E35-17BA-3A98B161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1DDA3-076D-C0AA-C5D5-829862E8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12F67-E37A-4791-8D28-47671497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A1546-3E70-2974-C6FA-AD1FB919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EBED-B490-A412-3C9A-AAE9A89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5A2F-2DD3-340A-172A-D6EC1F2B4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72564-664E-3C21-AFDE-6E4273A06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445C7-74E2-0713-0D06-769C1BD4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4D1AC-A166-96B8-AC0C-69FC8E29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92885-BBF3-EBEE-7361-FE76425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D43A-3C86-22F4-A6E8-7455BEC4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24B1-2D03-8B56-487E-E6180DA2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B0ABC-D7AE-9502-9819-5139A6DC5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30AD8-AB38-54EA-8F04-F903B802F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3F57D-0D97-3AD1-1DE9-D7199236B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87ECB-B2A7-FF2C-A59F-1BFC0DC98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93F63-350C-169D-22D2-B3050EAA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C01A7-4CB4-6CAD-6B01-A4B88675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7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F189-8002-95A7-FCC8-5B4F6995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6A732-BE1A-E296-AD65-5CB6C2C3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AB0D0-6ADF-9573-5A38-73A51823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0D66E-D58B-EC29-D0B8-1A2AD5E9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7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D753C1-34C0-204B-DB93-795D79E11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DDC6B-8F69-8F0E-FE72-8B5E1CCF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31C2F-A76B-3B0C-9185-34694AE8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6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F058-5F7D-55C1-65D6-600F02AAE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7ADC-1207-40C8-7DA1-98458B540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B0EB3-1492-7A70-0C44-A311E77A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7530A-06F3-6621-50C2-A49C1D35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EAFBA-6566-3EAA-778E-D89C745D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65A49-DB1C-B8E8-C05B-3A476B28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0691-769E-E7DF-165B-E12B1E81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00C68-3725-AE70-C215-3273BC7E7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ADE8F-6880-B722-26F9-ECD181555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2B4BB-D7E0-E6C4-0CC4-3887A549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53BCD-2E7C-C75C-9B92-C3A8ED9E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1EAC-1FD5-426A-0A73-E99CA7F0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CA595-B543-561A-C137-FE3F4D09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404E1-F969-13A3-47D4-BCAB308C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75EE-38C4-F92F-F592-F4B9C8493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9883C-6300-404D-BAA4-461A9D2332EE}" type="datetimeFigureOut">
              <a:rPr lang="en-US" smtClean="0"/>
              <a:t>2025-07-07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4668-599C-09AA-4DE1-3E2C3C9F5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99905-8D0C-7DC5-DDB4-7D674124D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4BC27-A411-43D7-89C5-E00FDB20D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1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6DC0F-15E1-2EA9-2AF8-D7D729F65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9" y="810003"/>
            <a:ext cx="5601482" cy="5591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31F66-D430-CAF5-AE88-AF581085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99" y="810002"/>
            <a:ext cx="8289466" cy="3477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D1347-7E18-B5C8-D79C-1C726A6A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599" y="3191584"/>
            <a:ext cx="4429743" cy="8287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C31C11-D495-64B8-939C-70090BA09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342" y="3258269"/>
            <a:ext cx="420111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7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A04E2F-AA24-DFAD-131A-20B81F31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2027100"/>
            <a:ext cx="10602497" cy="2705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B550B3-2A37-4019-4C33-6496BA7D0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342" y="3854245"/>
            <a:ext cx="7216323" cy="779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95E482-027B-281E-A681-17BDC3045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309" y="3382821"/>
            <a:ext cx="6772911" cy="12514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07DD9-4DC5-B225-BB09-D30F07FD6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2097325"/>
            <a:ext cx="6772912" cy="140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2BC84-5AB9-8386-6D9F-C3AFE6507774}"/>
              </a:ext>
            </a:extLst>
          </p:cNvPr>
          <p:cNvSpPr txBox="1"/>
          <p:nvPr/>
        </p:nvSpPr>
        <p:spPr>
          <a:xfrm>
            <a:off x="127819" y="1563329"/>
            <a:ext cx="12064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Segoe Script" panose="030B0504020000000003" pitchFamily="66" charset="0"/>
                <a:cs typeface="MV Boli" panose="02000500030200090000" pitchFamily="2" charset="0"/>
              </a:rPr>
              <a:t>D</a:t>
            </a:r>
            <a:r>
              <a:rPr lang="en-US" sz="6000" b="1" dirty="0">
                <a:latin typeface="Segoe Script" panose="030B0504020000000003" pitchFamily="66" charset="0"/>
                <a:cs typeface="MV Boli" panose="02000500030200090000" pitchFamily="2" charset="0"/>
              </a:rPr>
              <a:t>ORFLADEN</a:t>
            </a:r>
            <a:r>
              <a:rPr lang="en-US" sz="7200" b="1" dirty="0">
                <a:latin typeface="Segoe Script" panose="030B0504020000000003" pitchFamily="66" charset="0"/>
                <a:cs typeface="MV Boli" panose="02000500030200090000" pitchFamily="2" charset="0"/>
              </a:rPr>
              <a:t> Z</a:t>
            </a:r>
            <a:r>
              <a:rPr lang="de-DE" sz="6000" b="1" dirty="0">
                <a:latin typeface="Segoe Script" panose="030B0504020000000003" pitchFamily="66" charset="0"/>
                <a:cs typeface="MV Boli" panose="02000500030200090000" pitchFamily="2" charset="0"/>
              </a:rPr>
              <a:t>ÖSCHINGEN</a:t>
            </a:r>
            <a:endParaRPr lang="en-US" sz="6000" b="1" dirty="0">
              <a:latin typeface="Segoe Script" panose="030B0504020000000003" pitchFamily="66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F475A-18C4-5831-B576-642421821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8A6F8D-6622-0C32-6C1C-47CBEBA158DF}"/>
              </a:ext>
            </a:extLst>
          </p:cNvPr>
          <p:cNvGrpSpPr/>
          <p:nvPr/>
        </p:nvGrpSpPr>
        <p:grpSpPr>
          <a:xfrm>
            <a:off x="208728" y="3795252"/>
            <a:ext cx="4923711" cy="937325"/>
            <a:chOff x="208728" y="2027100"/>
            <a:chExt cx="10602497" cy="270547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009E44-3AC0-9A16-CD72-572FA388F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728" y="2027100"/>
              <a:ext cx="10602497" cy="27054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953EBD-9AA1-9ACB-7623-E55D4C1B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1342" y="3854245"/>
              <a:ext cx="7216323" cy="77983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2287BD-4376-31B4-6461-46E8A1D33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95309" y="3382821"/>
              <a:ext cx="6772911" cy="125143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FC9B43-1EB6-904D-0370-6B6197E312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38313" y="2097325"/>
              <a:ext cx="6772912" cy="140296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8E911AA-F91D-7966-A212-6B03140F8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309" y="3802975"/>
            <a:ext cx="4323001" cy="8954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3495D-E515-795D-4CEE-0186D3424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311" y="3801097"/>
            <a:ext cx="4923711" cy="9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2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9A5843-0AE1-9AF1-61A4-FBACA26D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86" y="1441450"/>
            <a:ext cx="2698546" cy="25053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F1856-58C9-ACD0-5989-D318091D6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045" y="2843214"/>
            <a:ext cx="243222" cy="761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42EF9-66F9-90BB-7270-6BF23F10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44" y="2114550"/>
            <a:ext cx="1090645" cy="495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4ED5E4-3569-47BB-8A99-D7B91A78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944" y="2347913"/>
            <a:ext cx="1090645" cy="261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951DF0-8100-EE18-8621-74874D70D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972036">
            <a:off x="5420077" y="1940698"/>
            <a:ext cx="344211" cy="6744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95CF2C-D336-B2C1-8BE7-611029E87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059" y="1583386"/>
            <a:ext cx="1431068" cy="10623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7F9074D-1E7A-D153-1246-FE44DEC02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0311" y="1902689"/>
            <a:ext cx="960151" cy="7514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04D6C7-3B31-5F67-0B70-25C8BFA5BA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6190" y="2654111"/>
            <a:ext cx="105832" cy="48100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E7EBFB-3D7C-EB36-ADAC-6CC0CEE0FA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3454" y="3068303"/>
            <a:ext cx="188078" cy="6681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5858BF6-04EC-4A02-AAB0-6FF06A9E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610" y="2668122"/>
            <a:ext cx="243222" cy="7619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ED422D4-1C76-A9C5-1C88-9911A60DA2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154" y="1615463"/>
            <a:ext cx="552527" cy="103837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428B71F-91CE-5324-E619-3539F02C0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96385" y="2851548"/>
            <a:ext cx="418711" cy="36994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6F09F37-0586-0E69-BDCE-F539DD811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8201" y="2796044"/>
            <a:ext cx="303502" cy="27225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4DAADDD-1F13-1888-0F71-261F2870CC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96416" y="3906339"/>
            <a:ext cx="2698516" cy="2381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91648C0-5566-D07F-916B-314681649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3737" y="1583386"/>
            <a:ext cx="396963" cy="109963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7A54B65-397D-EBBA-5167-D93E41F6CF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82643" y="1421680"/>
            <a:ext cx="1912289" cy="387585"/>
          </a:xfrm>
          <a:prstGeom prst="rect">
            <a:avLst/>
          </a:prstGeom>
        </p:spPr>
      </p:pic>
      <p:sp>
        <p:nvSpPr>
          <p:cNvPr id="52" name="Circle: Hollow 51">
            <a:extLst>
              <a:ext uri="{FF2B5EF4-FFF2-40B4-BE49-F238E27FC236}">
                <a16:creationId xmlns:a16="http://schemas.microsoft.com/office/drawing/2014/main" id="{85481C75-5D6B-BDA2-3C86-72ADC80460C1}"/>
              </a:ext>
            </a:extLst>
          </p:cNvPr>
          <p:cNvSpPr/>
          <p:nvPr/>
        </p:nvSpPr>
        <p:spPr>
          <a:xfrm>
            <a:off x="2407920" y="281940"/>
            <a:ext cx="5341620" cy="5175553"/>
          </a:xfrm>
          <a:prstGeom prst="donut">
            <a:avLst>
              <a:gd name="adj" fmla="val 27705"/>
            </a:avLst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C45FE-7E75-44B6-9FD5-AE328D620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BE69D3E7-9576-4838-8AB4-2C7E69704F78}"/>
              </a:ext>
            </a:extLst>
          </p:cNvPr>
          <p:cNvGrpSpPr/>
          <p:nvPr/>
        </p:nvGrpSpPr>
        <p:grpSpPr>
          <a:xfrm>
            <a:off x="0" y="1671062"/>
            <a:ext cx="3030300" cy="3035686"/>
            <a:chOff x="3480401" y="1404362"/>
            <a:chExt cx="3030300" cy="3035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C92610-6F8A-A0AB-9E93-45DE0DC63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6386" y="1441450"/>
              <a:ext cx="2698546" cy="25053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750753-02ED-E7A8-4AE1-1AD70C76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045" y="2843214"/>
              <a:ext cx="243222" cy="761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DE4FF6D-1633-82E3-AA34-410A15A99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944" y="2114550"/>
              <a:ext cx="1090645" cy="4953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93278B-09B5-A8E2-151C-1997CD8E8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9944" y="2347913"/>
              <a:ext cx="1090645" cy="261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12ADD0F-ED13-366B-B237-768ADF9F8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972036">
              <a:off x="5420077" y="1940698"/>
              <a:ext cx="344211" cy="6744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A81589A-F906-335C-250E-85D622973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059" y="1583386"/>
              <a:ext cx="1431068" cy="10623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8BD3E5-9402-1978-F6AA-0FC6F838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0311" y="1902689"/>
              <a:ext cx="960151" cy="75142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A606C45-718D-55D1-5235-6F7520ECD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6190" y="2654111"/>
              <a:ext cx="105832" cy="48100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B354D2D-311C-8DC9-3190-78D8F8D62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3454" y="3068303"/>
              <a:ext cx="188078" cy="6681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C5F5793-6DF5-415D-FC56-E6F0F1CA8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610" y="2668122"/>
              <a:ext cx="243222" cy="7619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2D4AA97-9CC3-B7D3-88BB-D6E4DCED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2154" y="1583386"/>
              <a:ext cx="552527" cy="107044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B32F1C3-3BA7-2EDC-ABB0-EC33D7769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6385" y="2851548"/>
              <a:ext cx="418711" cy="36994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558D2E7-E4E1-8ECA-B30A-41B532D7E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08201" y="2796044"/>
              <a:ext cx="303502" cy="2722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E3EAE9-F5C9-C505-1919-3B7A1810D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96416" y="3906339"/>
              <a:ext cx="2698516" cy="23815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23603F64-AB0C-129E-9894-A60492F85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13737" y="1583386"/>
              <a:ext cx="396963" cy="109963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13E3AAC-4699-D199-91A4-FA34FAEB5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82643" y="1421680"/>
              <a:ext cx="1912289" cy="3875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C0B0265-E762-F24F-21F4-69030E75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2155" y="1404362"/>
              <a:ext cx="2698546" cy="41171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F0FED6-5836-1727-74FE-3E918644A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6385" y="4028334"/>
              <a:ext cx="2698546" cy="411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280BDC5-37E3-CA6D-EADB-A7092374F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2336985" y="2569859"/>
              <a:ext cx="2698546" cy="411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C4C7B514-62D9-922D-752A-B9BBC81057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5774" y="2026540"/>
            <a:ext cx="9196226" cy="2308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49A6A1-31DD-C54A-1E25-F641AB2BD2E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7315" y="3404374"/>
            <a:ext cx="4847425" cy="7262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9C34BEB-3F69-4A58-FEEC-2700C579CF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5529" y="3477779"/>
            <a:ext cx="428685" cy="5906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1C660E-DD06-6925-DCE0-1BFC945E143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74842" y="3282950"/>
            <a:ext cx="832301" cy="794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BBE2C80-EEA2-5CFB-2D38-E215D05529B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899770" y="3164179"/>
            <a:ext cx="209579" cy="362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C477D9-1DB5-0210-C540-DE689196A5F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27369" y="3282949"/>
            <a:ext cx="673590" cy="7599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DDEDA82-88BD-983D-D7BD-43CAF33388E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093459" y="3728706"/>
            <a:ext cx="270555" cy="172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28748F-105C-D205-10D4-A3FF7D0916C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012907" y="2384247"/>
            <a:ext cx="5216693" cy="7308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F5B0DD-27DD-C91F-AE12-268378073D8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987863" y="2249882"/>
            <a:ext cx="613224" cy="82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8EAF3-739A-6DEC-69AF-EA97E699EC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36452" y="4624798"/>
            <a:ext cx="4755548" cy="96218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001599C-8D18-C899-B13C-D57E1F187EB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78922" y="2812528"/>
            <a:ext cx="3727293" cy="87529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0E225D-BF1F-FB55-7C22-67D97E724F13}"/>
              </a:ext>
            </a:extLst>
          </p:cNvPr>
          <p:cNvCxnSpPr>
            <a:cxnSpLocks/>
          </p:cNvCxnSpPr>
          <p:nvPr/>
        </p:nvCxnSpPr>
        <p:spPr>
          <a:xfrm>
            <a:off x="8343900" y="2399903"/>
            <a:ext cx="0" cy="1677516"/>
          </a:xfrm>
          <a:prstGeom prst="line">
            <a:avLst/>
          </a:prstGeom>
          <a:ln w="730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4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7BDF-33AC-8351-177E-DC78D3902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0C72A8F-43BE-4177-62CA-26CF7AF82E76}"/>
              </a:ext>
            </a:extLst>
          </p:cNvPr>
          <p:cNvGrpSpPr/>
          <p:nvPr/>
        </p:nvGrpSpPr>
        <p:grpSpPr>
          <a:xfrm>
            <a:off x="0" y="1671062"/>
            <a:ext cx="3030300" cy="3035686"/>
            <a:chOff x="3480401" y="1404362"/>
            <a:chExt cx="3030300" cy="3035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6114AC-6938-8B62-DEB1-8FA2D9D4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6386" y="1441450"/>
              <a:ext cx="2698546" cy="250533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FC61E9F-924F-8968-0969-39E961F2F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2045" y="2843214"/>
              <a:ext cx="243222" cy="7619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0EF2B2-F265-DBE5-DF56-7B1459CC1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1944" y="2114550"/>
              <a:ext cx="1090645" cy="4953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A02B140-142C-8D40-9BAA-8EE964972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9944" y="2347913"/>
              <a:ext cx="1090645" cy="26193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D069902-AF62-EC55-3D57-D2EAE55B7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6972036">
              <a:off x="5420077" y="1940698"/>
              <a:ext cx="344211" cy="67446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85A3687-DF83-E514-B5F2-E35A6EDB3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71059" y="1583386"/>
              <a:ext cx="1431068" cy="106232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2B18DEA-724A-9ADD-05C9-C301B6A14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20311" y="1902689"/>
              <a:ext cx="960151" cy="75142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7ADE7B-FA53-783F-EE7E-3FE728567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36190" y="2654111"/>
              <a:ext cx="105832" cy="48100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FC5D456-F8A3-3F6F-6767-01236D023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63454" y="3068303"/>
              <a:ext cx="188078" cy="6681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58089BC-D8FF-4954-605D-6481DB42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3610" y="2668122"/>
              <a:ext cx="243222" cy="76199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BD9C18-95F1-8CCF-DD7B-5AC5D38E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812154" y="1583386"/>
              <a:ext cx="552527" cy="107044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063B070-EF81-57A8-8949-C712CAFBA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96385" y="2851548"/>
              <a:ext cx="418711" cy="36994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3705161-4F5A-8429-953B-7D8C27A18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008201" y="2796044"/>
              <a:ext cx="303502" cy="27225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ADAE7E6-8834-C01D-D176-77C72E7FE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96416" y="3906339"/>
              <a:ext cx="2698516" cy="238158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ACD7029-8912-0CCE-7672-705A56B6D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13737" y="1583386"/>
              <a:ext cx="396963" cy="1099635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2530BF2-8A5D-E35D-C9B9-60DA42A18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582643" y="1421680"/>
              <a:ext cx="1912289" cy="3875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2086AF4-7FEC-906E-BEC9-F75C43A9A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2155" y="1404362"/>
              <a:ext cx="2698546" cy="41171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F2D671-16C3-13B5-71AD-9D22C93C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796385" y="4028334"/>
              <a:ext cx="2698546" cy="4117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6830DE-323E-B4F4-F7EC-852B2AA4E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6200000">
              <a:off x="2336985" y="2569859"/>
              <a:ext cx="2698546" cy="411714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951E0C7-5C68-4126-3EE5-B30F51556B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95774" y="2026540"/>
            <a:ext cx="9196226" cy="23089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4198BF-1D27-6EEE-A95E-6C18E8C1452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70190" y="3404374"/>
            <a:ext cx="4847425" cy="72626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0A98201-0470-6A79-E2DF-51EDB7B436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428404" y="3477779"/>
            <a:ext cx="428685" cy="59063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C2CBBF-04E5-6BF9-D1D0-C67017AB92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17717" y="3282950"/>
            <a:ext cx="832301" cy="794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4D89850-D2F7-DFE6-38E0-51AF6A5ADB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42645" y="3164179"/>
            <a:ext cx="209579" cy="3620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0856EAB-231D-087E-B69C-BD55C19F592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0244" y="3282949"/>
            <a:ext cx="673590" cy="7599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DCC944C-6771-B949-79E0-F84196B3898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6334" y="3728706"/>
            <a:ext cx="270555" cy="1721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9C76EB6-2BA4-6FC4-4118-0F0D1E9B945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55782" y="2384247"/>
            <a:ext cx="5216693" cy="73080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B1F77B0-3984-D459-56DE-991486D03AD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30738" y="2249882"/>
            <a:ext cx="613224" cy="824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8D66B9-1D99-44C8-5A57-4909D874288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36452" y="4624798"/>
            <a:ext cx="4755548" cy="96218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E002F5E-0B28-AB10-970E-CF80EA3A2D9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78922" y="2812528"/>
            <a:ext cx="3727293" cy="875294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0EE211C-E153-E312-16EC-E06DB4B1B197}"/>
              </a:ext>
            </a:extLst>
          </p:cNvPr>
          <p:cNvCxnSpPr>
            <a:cxnSpLocks/>
          </p:cNvCxnSpPr>
          <p:nvPr/>
        </p:nvCxnSpPr>
        <p:spPr>
          <a:xfrm>
            <a:off x="8343900" y="2399903"/>
            <a:ext cx="0" cy="1677516"/>
          </a:xfrm>
          <a:prstGeom prst="line">
            <a:avLst/>
          </a:prstGeom>
          <a:ln w="730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DE21439-4BB2-530C-C5FB-0396AE4EB5AC}"/>
              </a:ext>
            </a:extLst>
          </p:cNvPr>
          <p:cNvSpPr/>
          <p:nvPr/>
        </p:nvSpPr>
        <p:spPr>
          <a:xfrm>
            <a:off x="419625" y="2090972"/>
            <a:ext cx="2400353" cy="2204061"/>
          </a:xfrm>
          <a:prstGeom prst="ellipse">
            <a:avLst/>
          </a:prstGeom>
          <a:noFill/>
          <a:ln w="317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Segoe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Huefner, Andreas</dc:creator>
  <cp:lastModifiedBy>Huefner, Andreas</cp:lastModifiedBy>
  <cp:revision>2</cp:revision>
  <dcterms:created xsi:type="dcterms:W3CDTF">2025-07-07T18:38:31Z</dcterms:created>
  <dcterms:modified xsi:type="dcterms:W3CDTF">2025-07-07T21:01:22Z</dcterms:modified>
</cp:coreProperties>
</file>