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Willkommen im Dorfladen Zöschingen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Schön, dass Sie da sind!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Aktuelle Angebote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Frisches Obst und Gemüse</a:t>
            </a:r>
          </a:p>
          <a:p>
            <a:r>
              <a:t>• Regionale Produkte</a:t>
            </a:r>
          </a:p>
          <a:p>
            <a:r>
              <a:t>• Backwaren vom Bäcker</a:t>
            </a:r>
          </a:p>
          <a:p>
            <a:r>
              <a:t>• Wöchentlich wechselnde Angebote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Unsere Lieferanten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 finden Sie Informationen und Flyer unserer regionalen Partner.</a:t>
            </a:r>
          </a:p>
          <a:p>
            <a:r>
              <a:t>Bitte Flyer einfügen: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36576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Aktuelle Termine im Dorf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 finden Sie aktuelle Veranstaltungen und Termine.</a:t>
            </a:r>
          </a:p>
          <a:p>
            <a:r>
              <a:t>Bitte Flyer einfügen: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36576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Historische Bilder aus dem Dorfarchiv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Bitte Archivbilder hier einfügen.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5486400" cy="32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Willkommen im Dorfladen Zöschingen</vt:lpstr>
      <vt:lpstr>Aktuelle Angebote</vt:lpstr>
      <vt:lpstr>Unsere Lieferanten</vt:lpstr>
      <vt:lpstr>Aktuelle Termine im Dorf</vt:lpstr>
      <vt:lpstr>Historische Bilder aus dem Dorfarchiv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Huefner, Andreas</cp:lastModifiedBy>
  <cp:revision>1</cp:revision>
  <dcterms:created xsi:type="dcterms:W3CDTF">2013-01-27T09:14:16Z</dcterms:created>
  <dcterms:modified xsi:type="dcterms:W3CDTF">2025-07-08T05:37:40Z</dcterms:modified>
  <cp:category/>
</cp:coreProperties>
</file>