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Willkommen im Dorfladen Zöschingen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Schön, dass Sie da sind!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Aktuelle Angebote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Frisches Obst und Gemüse</a:t>
            </a:r>
          </a:p>
          <a:p>
            <a:r>
              <a:t>- Regionale Produkte</a:t>
            </a:r>
          </a:p>
          <a:p>
            <a:r>
              <a:t>- Backwaren vom Bäcker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Unsere Lieferanten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können Sie die Flyer unserer Lieferanten einfügen.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Aktuelle Termine im Dorf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können Sie aktuelle Flyer oder Plakate zu Veranstaltungen einfügen.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Historische Eindrücke aus dem Dorfarchiv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Fügen Sie hier historische Bilder aus dem Dorfarchiv ein.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