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3"/>
  </p:notesMasterIdLst>
  <p:sldIdLst>
    <p:sldId id="256" r:id="rId2"/>
    <p:sldId id="262" r:id="rId3"/>
    <p:sldId id="257" r:id="rId4"/>
    <p:sldId id="258" r:id="rId5"/>
    <p:sldId id="263" r:id="rId6"/>
    <p:sldId id="265" r:id="rId7"/>
    <p:sldId id="266" r:id="rId8"/>
    <p:sldId id="269" r:id="rId9"/>
    <p:sldId id="271" r:id="rId10"/>
    <p:sldId id="270" r:id="rId11"/>
    <p:sldId id="264" r:id="rId12"/>
  </p:sldIdLst>
  <p:sldSz cx="12192000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2E7B70-CCBC-4C50-AE0D-AB8435B36EB1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768AC3-BD99-4B25-9F64-33EE4A897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90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68AC3-BD99-4B25-9F64-33EE4A8970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54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3600" y="1498602"/>
            <a:ext cx="7010400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3600" y="4927600"/>
            <a:ext cx="7010400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664497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A4F5-7B28-43A7-B82D-ED454610D9BC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2D0A-4AFF-402A-882D-BBCBFA18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7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5200" y="274639"/>
            <a:ext cx="142240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274639"/>
            <a:ext cx="8534401" cy="58975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A4F5-7B28-43A7-B82D-ED454610D9BC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2D0A-4AFF-402A-882D-BBCBFA18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4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A4F5-7B28-43A7-B82D-ED454610D9BC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2D0A-4AFF-402A-882D-BBCBFA18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1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45000"/>
            <a:ext cx="7010400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3124201"/>
            <a:ext cx="7010400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5626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1701800"/>
            <a:ext cx="4978400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0" y="1701800"/>
            <a:ext cx="4978400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A4F5-7B28-43A7-B82D-ED454610D9BC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2D0A-4AFF-402A-882D-BBCBFA18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2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665" y="1608836"/>
            <a:ext cx="4974336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600" y="2209800"/>
            <a:ext cx="4978400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3264" y="1608836"/>
            <a:ext cx="4974336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9200" y="2209800"/>
            <a:ext cx="4978400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A4F5-7B28-43A7-B82D-ED454610D9BC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2D0A-4AFF-402A-882D-BBCBFA18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0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A4F5-7B28-43A7-B82D-ED454610D9BC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2D0A-4AFF-402A-882D-BBCBFA18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5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A4F5-7B28-43A7-B82D-ED454610D9BC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2D0A-4AFF-402A-882D-BBCBFA18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5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2400" y="0"/>
            <a:ext cx="79248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1701800"/>
            <a:ext cx="3352800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1" y="4648200"/>
            <a:ext cx="3352800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0401" y="482600"/>
            <a:ext cx="6807200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A4F5-7B28-43A7-B82D-ED454610D9BC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2D0A-4AFF-402A-882D-BBCBFA18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801" y="0"/>
            <a:ext cx="80264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1" y="4800600"/>
            <a:ext cx="7315200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8401" y="279402"/>
            <a:ext cx="7315200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1" y="5562600"/>
            <a:ext cx="73152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A4F5-7B28-43A7-B82D-ED454610D9BC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2D0A-4AFF-402A-882D-BBCBFA18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0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801" y="0"/>
            <a:ext cx="115824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76200"/>
            <a:ext cx="10160000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1701800"/>
            <a:ext cx="10160000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6400802"/>
            <a:ext cx="2743200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64D6A4F5-7B28-43A7-B82D-ED454610D9BC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8861" y="6400802"/>
            <a:ext cx="6217920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9795" y="6400802"/>
            <a:ext cx="110780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0F792D0A-4AFF-402A-882D-BBCBFA18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5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76335-FFD2-40FD-8445-7981144B3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3600" y="1498602"/>
            <a:ext cx="7010400" cy="3298825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Impervious Surface Area Estimation in HCMC, 2000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66B4A-E56A-4192-AC4E-DAD85FF0A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3600" y="5486400"/>
            <a:ext cx="7010400" cy="1244600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Presenter: Li Xi</a:t>
            </a:r>
          </a:p>
        </p:txBody>
      </p:sp>
    </p:spTree>
    <p:extLst>
      <p:ext uri="{BB962C8B-B14F-4D97-AF65-F5344CB8AC3E}">
        <p14:creationId xmlns:p14="http://schemas.microsoft.com/office/powerpoint/2010/main" val="426749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C63BC-097D-40A8-A369-3CF1FCA00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Accuracy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3106E-D700-4F45-A3D2-FF9B7F065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673736-5C10-4717-899D-86569155C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599" y="1701800"/>
            <a:ext cx="6841107" cy="20750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89559E-28E3-44A9-9430-37C11555C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598" y="4113199"/>
            <a:ext cx="6969762" cy="189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3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B9F3C-2E80-4004-A3FF-C182F3334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4F6A2-B59C-4906-A72B-75367E4FB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is a clear linear correlation between the true urban percentage values and the predicted values. </a:t>
            </a:r>
          </a:p>
          <a:p>
            <a:r>
              <a:rPr lang="en-US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Urban area results estimated from Landsat seems satisfactory with a mean absolute errors of 5.9%, and a systematic errors of 0.29%.</a:t>
            </a:r>
          </a:p>
          <a:p>
            <a:r>
              <a:rPr lang="en-US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 researches are recommended in studying the impacts of increasing impervious cover in local climate, air and water quality, and agricultural production.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91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F178B-98F6-4665-9759-8B372EAC6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Study Area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E43EE1B-6EF0-466C-B732-13476F38C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764" y="1701800"/>
            <a:ext cx="4298298" cy="44704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 Chi Minh City, Vietnam</a:t>
            </a:r>
          </a:p>
          <a:p>
            <a:endParaRPr lang="en-US" sz="2800" dirty="0">
              <a:solidFill>
                <a:schemeClr val="accent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5.45 million (2001 population) </a:t>
            </a:r>
          </a:p>
          <a:p>
            <a:endParaRPr lang="en-US" sz="2800" dirty="0">
              <a:solidFill>
                <a:schemeClr val="accent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Expected to reach 11.6 million in 10 years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D55D0A-B59C-4812-BE0E-43A711010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062" y="685800"/>
            <a:ext cx="7132938" cy="551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33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828EB-089C-479C-908F-4E57EBA63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0E565-FDA9-4755-9E6A-1F3B6514E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Landsat surface reflectance images: 20000927</a:t>
            </a:r>
          </a:p>
          <a:p>
            <a:r>
              <a:rPr lang="en-US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Google Earth Pro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246B94-C910-4006-ADF0-A549DE8E3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008" y="3814964"/>
            <a:ext cx="2383743" cy="13412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B0DE46-C0B9-4654-B870-79E555E48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704" y="4061873"/>
            <a:ext cx="2206943" cy="84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93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F16DA-6D18-4130-BCB1-BF4E8DD5F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 Forests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0475E-6034-4FCD-B50F-6E6E55CD9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Randomly select training samples</a:t>
            </a:r>
          </a:p>
          <a:p>
            <a:r>
              <a:rPr lang="en-US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Grow many regression trees without overfitting</a:t>
            </a:r>
          </a:p>
          <a:p>
            <a:r>
              <a:rPr lang="en-US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tree has one vote</a:t>
            </a:r>
          </a:p>
          <a:p>
            <a:r>
              <a:rPr lang="en-US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forest chooses the best prediction based on the votes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86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5A345-0094-4629-9DF3-8350B2138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1: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95E3A-C8E8-4C12-BEB8-901C371A4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07CBB5-F919-4593-B7A6-6FB80D494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1701800"/>
            <a:ext cx="975314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62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1D92C-E40F-418A-BA56-808E0CC2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45FB4A7-412A-4945-BAA2-4D0E8275D7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332" y="810520"/>
            <a:ext cx="4762998" cy="290159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3E4026-45ED-4A38-B963-145C48CF8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49" y="810520"/>
            <a:ext cx="6641221" cy="31264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74EAAC-6CEC-432A-A0BD-6494E3692F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480" y="3937000"/>
            <a:ext cx="6641390" cy="28164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065F20-AF06-43D5-9F0B-F83FD4BDF6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332" y="3865508"/>
            <a:ext cx="4762998" cy="290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5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111C-C6CB-44EE-933A-BC9392953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08CCB-6CC7-4EEC-9FA6-48BCC4E07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9BDE2B-96A6-4746-9F70-DD0656443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1" y="1701800"/>
            <a:ext cx="5740399" cy="18088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184C3D-968E-4E1D-94A8-D09318805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1701800"/>
            <a:ext cx="4964273" cy="372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28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72DE4-7CD9-48E4-AB26-B446353A4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3: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541C73D-2297-4483-975B-97C747BA8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EB7AFC-9E5C-41A1-8E54-F2B1DA517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54" y="1524724"/>
            <a:ext cx="6642741" cy="2074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00D191-8D0C-4CC2-8096-59FF858CB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61" y="3599049"/>
            <a:ext cx="6556434" cy="20895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350DC50-1F58-4479-91CF-EA4F41B12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5395" y="1524724"/>
            <a:ext cx="4942583" cy="408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48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01C33-46A9-4D5A-8BEF-BA0D1FADD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1FDDB-19E5-46F5-8C2E-351586F4F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85A085-7713-45D6-9157-03E163C5B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6" y="1366519"/>
            <a:ext cx="6932018" cy="41249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94F626-A8B7-4F5A-9450-3F7F804C1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054" y="2499279"/>
            <a:ext cx="5035732" cy="185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14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tf02787940</Template>
  <TotalTime>279</TotalTime>
  <Words>152</Words>
  <Application>Microsoft Office PowerPoint</Application>
  <PresentationFormat>Widescreen</PresentationFormat>
  <Paragraphs>26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Books 16x9</vt:lpstr>
      <vt:lpstr>Impervious Surface Area Estimation in HCMC, 2000</vt:lpstr>
      <vt:lpstr>Study Area</vt:lpstr>
      <vt:lpstr>Data</vt:lpstr>
      <vt:lpstr>Random Forests Regression</vt:lpstr>
      <vt:lpstr>Step 1: </vt:lpstr>
      <vt:lpstr>PowerPoint Presentation</vt:lpstr>
      <vt:lpstr>Step 2:</vt:lpstr>
      <vt:lpstr>Step 3:</vt:lpstr>
      <vt:lpstr>PowerPoint Presentation</vt:lpstr>
      <vt:lpstr>Accuracy assessment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Urban Growth analysis in Ho Chi Minh City using R</dc:title>
  <dc:creator>Li Xi</dc:creator>
  <cp:lastModifiedBy>Li Xi</cp:lastModifiedBy>
  <cp:revision>38</cp:revision>
  <dcterms:created xsi:type="dcterms:W3CDTF">2017-11-30T00:34:07Z</dcterms:created>
  <dcterms:modified xsi:type="dcterms:W3CDTF">2017-12-01T21:39:45Z</dcterms:modified>
</cp:coreProperties>
</file>