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2"/>
  </p:notesMasterIdLst>
  <p:handoutMasterIdLst>
    <p:handoutMasterId r:id="rId50"/>
  </p:handoutMasterIdLst>
  <p:sldIdLst>
    <p:sldId id="257" r:id="rId4"/>
    <p:sldId id="259" r:id="rId5"/>
    <p:sldId id="261" r:id="rId6"/>
    <p:sldId id="277" r:id="rId7"/>
    <p:sldId id="278" r:id="rId8"/>
    <p:sldId id="262" r:id="rId9"/>
    <p:sldId id="288" r:id="rId10"/>
    <p:sldId id="289" r:id="rId11"/>
    <p:sldId id="290" r:id="rId13"/>
    <p:sldId id="266" r:id="rId14"/>
    <p:sldId id="292" r:id="rId15"/>
    <p:sldId id="293" r:id="rId16"/>
    <p:sldId id="294" r:id="rId17"/>
    <p:sldId id="258" r:id="rId18"/>
    <p:sldId id="263" r:id="rId19"/>
    <p:sldId id="268" r:id="rId20"/>
    <p:sldId id="311" r:id="rId21"/>
    <p:sldId id="316" r:id="rId22"/>
    <p:sldId id="312" r:id="rId23"/>
    <p:sldId id="304" r:id="rId24"/>
    <p:sldId id="305" r:id="rId25"/>
    <p:sldId id="314" r:id="rId26"/>
    <p:sldId id="326" r:id="rId27"/>
    <p:sldId id="306" r:id="rId28"/>
    <p:sldId id="313" r:id="rId29"/>
    <p:sldId id="315" r:id="rId30"/>
    <p:sldId id="317" r:id="rId31"/>
    <p:sldId id="310" r:id="rId32"/>
    <p:sldId id="320" r:id="rId33"/>
    <p:sldId id="327" r:id="rId34"/>
    <p:sldId id="319" r:id="rId35"/>
    <p:sldId id="321" r:id="rId36"/>
    <p:sldId id="323" r:id="rId37"/>
    <p:sldId id="307" r:id="rId38"/>
    <p:sldId id="324" r:id="rId39"/>
    <p:sldId id="308" r:id="rId40"/>
    <p:sldId id="322" r:id="rId41"/>
    <p:sldId id="325" r:id="rId42"/>
    <p:sldId id="309" r:id="rId43"/>
    <p:sldId id="331" r:id="rId44"/>
    <p:sldId id="329" r:id="rId45"/>
    <p:sldId id="332" r:id="rId46"/>
    <p:sldId id="330" r:id="rId47"/>
    <p:sldId id="349" r:id="rId48"/>
    <p:sldId id="352" r:id="rId49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zshui" initials="o" lastIdx="0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4A2"/>
    <a:srgbClr val="FFF3EB"/>
    <a:srgbClr val="FFFEFD"/>
    <a:srgbClr val="C1D472"/>
    <a:srgbClr val="41411E"/>
    <a:srgbClr val="CB352D"/>
    <a:srgbClr val="336886"/>
    <a:srgbClr val="8F654B"/>
    <a:srgbClr val="B0856B"/>
    <a:srgbClr val="0F4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264" y="48"/>
      </p:cViewPr>
      <p:guideLst>
        <p:guide orient="horz" pos="2194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28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image" Target="../media/image3.png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8" Type="http://schemas.openxmlformats.org/officeDocument/2006/relationships/tags" Target="../tags/tag72.xml"/><Relationship Id="rId37" Type="http://schemas.openxmlformats.org/officeDocument/2006/relationships/tags" Target="../tags/tag71.xml"/><Relationship Id="rId36" Type="http://schemas.openxmlformats.org/officeDocument/2006/relationships/tags" Target="../tags/tag70.xml"/><Relationship Id="rId35" Type="http://schemas.openxmlformats.org/officeDocument/2006/relationships/tags" Target="../tags/tag69.xml"/><Relationship Id="rId34" Type="http://schemas.openxmlformats.org/officeDocument/2006/relationships/tags" Target="../tags/tag68.xml"/><Relationship Id="rId33" Type="http://schemas.openxmlformats.org/officeDocument/2006/relationships/tags" Target="../tags/tag67.xml"/><Relationship Id="rId32" Type="http://schemas.openxmlformats.org/officeDocument/2006/relationships/tags" Target="../tags/tag66.xml"/><Relationship Id="rId31" Type="http://schemas.openxmlformats.org/officeDocument/2006/relationships/tags" Target="../tags/tag65.xml"/><Relationship Id="rId30" Type="http://schemas.openxmlformats.org/officeDocument/2006/relationships/tags" Target="../tags/tag64.xml"/><Relationship Id="rId3" Type="http://schemas.openxmlformats.org/officeDocument/2006/relationships/image" Target="../media/image3.png"/><Relationship Id="rId29" Type="http://schemas.openxmlformats.org/officeDocument/2006/relationships/tags" Target="../tags/tag63.xml"/><Relationship Id="rId28" Type="http://schemas.openxmlformats.org/officeDocument/2006/relationships/tags" Target="../tags/tag62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7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래픽 15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15700" y="219075"/>
            <a:ext cx="641350" cy="555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8" name="그룹 2"/>
          <p:cNvGrpSpPr/>
          <p:nvPr>
            <p:custDataLst>
              <p:tags r:id="rId4"/>
            </p:custDataLst>
          </p:nvPr>
        </p:nvGrpSpPr>
        <p:grpSpPr>
          <a:xfrm>
            <a:off x="395288" y="2349500"/>
            <a:ext cx="42862" cy="4133850"/>
            <a:chOff x="630012" y="1233831"/>
            <a:chExt cx="43201" cy="4133288"/>
          </a:xfrm>
        </p:grpSpPr>
        <p:grpSp>
          <p:nvGrpSpPr>
            <p:cNvPr id="5" name="그룹 7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 rot="5400000">
              <a:off x="-355552" y="2219396"/>
              <a:ext cx="2014329" cy="43200"/>
              <a:chOff x="3882524" y="5936798"/>
              <a:chExt cx="8882677" cy="190501"/>
            </a:xfrm>
            <a:solidFill>
              <a:schemeClr val="bg1">
                <a:lumMod val="85000"/>
                <a:alpha val="72000"/>
              </a:schemeClr>
            </a:solidFill>
          </p:grpSpPr>
          <p:sp>
            <p:nvSpPr>
              <p:cNvPr id="23" name="직사각형 8"/>
              <p:cNvSpPr/>
              <p:nvPr>
                <p:custDataLst>
                  <p:tags r:id="rId6"/>
                </p:custDataLst>
              </p:nvPr>
            </p:nvSpPr>
            <p:spPr>
              <a:xfrm>
                <a:off x="388252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직사각형 9"/>
              <p:cNvSpPr/>
              <p:nvPr>
                <p:custDataLst>
                  <p:tags r:id="rId7"/>
                </p:custDataLst>
              </p:nvPr>
            </p:nvSpPr>
            <p:spPr>
              <a:xfrm>
                <a:off x="446200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직사각형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504148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직사각형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2095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직사각형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0043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직사각형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677991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직사각형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735939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직사각형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793887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직사각형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851834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직사각형 17"/>
              <p:cNvSpPr/>
              <p:nvPr>
                <p:custDataLst>
                  <p:tags r:id="rId15"/>
                </p:custDataLst>
              </p:nvPr>
            </p:nvSpPr>
            <p:spPr>
              <a:xfrm>
                <a:off x="909782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직사각형 18"/>
              <p:cNvSpPr/>
              <p:nvPr>
                <p:custDataLst>
                  <p:tags r:id="rId16"/>
                </p:custDataLst>
              </p:nvPr>
            </p:nvSpPr>
            <p:spPr>
              <a:xfrm>
                <a:off x="967730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직사각형 1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25678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직사각형 20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83626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직사각형 21"/>
              <p:cNvSpPr/>
              <p:nvPr>
                <p:custDataLst>
                  <p:tags r:id="rId19"/>
                </p:custDataLst>
              </p:nvPr>
            </p:nvSpPr>
            <p:spPr>
              <a:xfrm>
                <a:off x="1141573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직사각형 22"/>
              <p:cNvSpPr/>
              <p:nvPr>
                <p:custDataLst>
                  <p:tags r:id="rId20"/>
                </p:custDataLst>
              </p:nvPr>
            </p:nvSpPr>
            <p:spPr>
              <a:xfrm>
                <a:off x="1199521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직사각형 23"/>
              <p:cNvSpPr/>
              <p:nvPr>
                <p:custDataLst>
                  <p:tags r:id="rId21"/>
                </p:custDataLst>
              </p:nvPr>
            </p:nvSpPr>
            <p:spPr>
              <a:xfrm>
                <a:off x="1257470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그룹 28"/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 rot="5400000">
              <a:off x="-355553" y="4338355"/>
              <a:ext cx="2014329" cy="43200"/>
              <a:chOff x="3882524" y="5936798"/>
              <a:chExt cx="8882677" cy="190501"/>
            </a:xfrm>
            <a:solidFill>
              <a:schemeClr val="bg1">
                <a:lumMod val="85000"/>
                <a:alpha val="72000"/>
              </a:schemeClr>
            </a:solidFill>
          </p:grpSpPr>
          <p:sp>
            <p:nvSpPr>
              <p:cNvPr id="7" name="직사각형 29"/>
              <p:cNvSpPr/>
              <p:nvPr>
                <p:custDataLst>
                  <p:tags r:id="rId23"/>
                </p:custDataLst>
              </p:nvPr>
            </p:nvSpPr>
            <p:spPr>
              <a:xfrm>
                <a:off x="388252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직사각형 30"/>
              <p:cNvSpPr/>
              <p:nvPr>
                <p:custDataLst>
                  <p:tags r:id="rId24"/>
                </p:custDataLst>
              </p:nvPr>
            </p:nvSpPr>
            <p:spPr>
              <a:xfrm>
                <a:off x="446200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직사각형 31"/>
              <p:cNvSpPr/>
              <p:nvPr>
                <p:custDataLst>
                  <p:tags r:id="rId25"/>
                </p:custDataLst>
              </p:nvPr>
            </p:nvSpPr>
            <p:spPr>
              <a:xfrm>
                <a:off x="504148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직사각형 32"/>
              <p:cNvSpPr/>
              <p:nvPr>
                <p:custDataLst>
                  <p:tags r:id="rId26"/>
                </p:custDataLst>
              </p:nvPr>
            </p:nvSpPr>
            <p:spPr>
              <a:xfrm>
                <a:off x="562095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직사각형 33"/>
              <p:cNvSpPr/>
              <p:nvPr>
                <p:custDataLst>
                  <p:tags r:id="rId27"/>
                </p:custDataLst>
              </p:nvPr>
            </p:nvSpPr>
            <p:spPr>
              <a:xfrm>
                <a:off x="620043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직사각형 34"/>
              <p:cNvSpPr/>
              <p:nvPr>
                <p:custDataLst>
                  <p:tags r:id="rId28"/>
                </p:custDataLst>
              </p:nvPr>
            </p:nvSpPr>
            <p:spPr>
              <a:xfrm>
                <a:off x="677991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직사각형 35"/>
              <p:cNvSpPr/>
              <p:nvPr>
                <p:custDataLst>
                  <p:tags r:id="rId29"/>
                </p:custDataLst>
              </p:nvPr>
            </p:nvSpPr>
            <p:spPr>
              <a:xfrm>
                <a:off x="735939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직사각형 36"/>
              <p:cNvSpPr/>
              <p:nvPr>
                <p:custDataLst>
                  <p:tags r:id="rId30"/>
                </p:custDataLst>
              </p:nvPr>
            </p:nvSpPr>
            <p:spPr>
              <a:xfrm>
                <a:off x="793887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직사각형 37"/>
              <p:cNvSpPr/>
              <p:nvPr>
                <p:custDataLst>
                  <p:tags r:id="rId31"/>
                </p:custDataLst>
              </p:nvPr>
            </p:nvSpPr>
            <p:spPr>
              <a:xfrm>
                <a:off x="851834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직사각형 38"/>
              <p:cNvSpPr/>
              <p:nvPr>
                <p:custDataLst>
                  <p:tags r:id="rId32"/>
                </p:custDataLst>
              </p:nvPr>
            </p:nvSpPr>
            <p:spPr>
              <a:xfrm>
                <a:off x="909782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직사각형 39"/>
              <p:cNvSpPr/>
              <p:nvPr>
                <p:custDataLst>
                  <p:tags r:id="rId33"/>
                </p:custDataLst>
              </p:nvPr>
            </p:nvSpPr>
            <p:spPr>
              <a:xfrm>
                <a:off x="967730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직사각형 40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25678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직사각형 41"/>
              <p:cNvSpPr/>
              <p:nvPr>
                <p:custDataLst>
                  <p:tags r:id="rId35"/>
                </p:custDataLst>
              </p:nvPr>
            </p:nvSpPr>
            <p:spPr>
              <a:xfrm>
                <a:off x="1083626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직사각형 42"/>
              <p:cNvSpPr/>
              <p:nvPr>
                <p:custDataLst>
                  <p:tags r:id="rId36"/>
                </p:custDataLst>
              </p:nvPr>
            </p:nvSpPr>
            <p:spPr>
              <a:xfrm>
                <a:off x="1141573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직사각형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99521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직사각형 44"/>
              <p:cNvSpPr/>
              <p:nvPr>
                <p:custDataLst>
                  <p:tags r:id="rId38"/>
                </p:custDataLst>
              </p:nvPr>
            </p:nvSpPr>
            <p:spPr>
              <a:xfrm>
                <a:off x="1257470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contrast="-2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래픽 15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15700" y="219075"/>
            <a:ext cx="641350" cy="555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8" name="그룹 2"/>
          <p:cNvGrpSpPr/>
          <p:nvPr>
            <p:custDataLst>
              <p:tags r:id="rId4"/>
            </p:custDataLst>
          </p:nvPr>
        </p:nvGrpSpPr>
        <p:grpSpPr>
          <a:xfrm>
            <a:off x="395288" y="2349500"/>
            <a:ext cx="42862" cy="4133850"/>
            <a:chOff x="630012" y="1233831"/>
            <a:chExt cx="43201" cy="4133288"/>
          </a:xfrm>
        </p:grpSpPr>
        <p:grpSp>
          <p:nvGrpSpPr>
            <p:cNvPr id="5" name="그룹 7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 rot="5400000">
              <a:off x="-355552" y="2219396"/>
              <a:ext cx="2014329" cy="43200"/>
              <a:chOff x="3882524" y="5936798"/>
              <a:chExt cx="8882677" cy="190501"/>
            </a:xfrm>
            <a:solidFill>
              <a:schemeClr val="bg1">
                <a:lumMod val="85000"/>
                <a:alpha val="72000"/>
              </a:schemeClr>
            </a:solidFill>
          </p:grpSpPr>
          <p:sp>
            <p:nvSpPr>
              <p:cNvPr id="23" name="직사각형 8"/>
              <p:cNvSpPr/>
              <p:nvPr>
                <p:custDataLst>
                  <p:tags r:id="rId6"/>
                </p:custDataLst>
              </p:nvPr>
            </p:nvSpPr>
            <p:spPr>
              <a:xfrm>
                <a:off x="388252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직사각형 9"/>
              <p:cNvSpPr/>
              <p:nvPr>
                <p:custDataLst>
                  <p:tags r:id="rId7"/>
                </p:custDataLst>
              </p:nvPr>
            </p:nvSpPr>
            <p:spPr>
              <a:xfrm>
                <a:off x="446200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직사각형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504148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직사각형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2095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직사각형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0043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직사각형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677991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직사각형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735939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직사각형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793887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직사각형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851834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직사각형 17"/>
              <p:cNvSpPr/>
              <p:nvPr>
                <p:custDataLst>
                  <p:tags r:id="rId15"/>
                </p:custDataLst>
              </p:nvPr>
            </p:nvSpPr>
            <p:spPr>
              <a:xfrm>
                <a:off x="909782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직사각형 18"/>
              <p:cNvSpPr/>
              <p:nvPr>
                <p:custDataLst>
                  <p:tags r:id="rId16"/>
                </p:custDataLst>
              </p:nvPr>
            </p:nvSpPr>
            <p:spPr>
              <a:xfrm>
                <a:off x="967730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직사각형 1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25678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직사각형 20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83626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직사각형 21"/>
              <p:cNvSpPr/>
              <p:nvPr>
                <p:custDataLst>
                  <p:tags r:id="rId19"/>
                </p:custDataLst>
              </p:nvPr>
            </p:nvSpPr>
            <p:spPr>
              <a:xfrm>
                <a:off x="1141573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직사각형 22"/>
              <p:cNvSpPr/>
              <p:nvPr>
                <p:custDataLst>
                  <p:tags r:id="rId20"/>
                </p:custDataLst>
              </p:nvPr>
            </p:nvSpPr>
            <p:spPr>
              <a:xfrm>
                <a:off x="1199521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직사각형 23"/>
              <p:cNvSpPr/>
              <p:nvPr>
                <p:custDataLst>
                  <p:tags r:id="rId21"/>
                </p:custDataLst>
              </p:nvPr>
            </p:nvSpPr>
            <p:spPr>
              <a:xfrm>
                <a:off x="1257470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그룹 28"/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 rot="5400000">
              <a:off x="-355553" y="4338355"/>
              <a:ext cx="2014329" cy="43200"/>
              <a:chOff x="3882524" y="5936798"/>
              <a:chExt cx="8882677" cy="190501"/>
            </a:xfrm>
            <a:solidFill>
              <a:schemeClr val="bg1">
                <a:lumMod val="85000"/>
                <a:alpha val="72000"/>
              </a:schemeClr>
            </a:solidFill>
          </p:grpSpPr>
          <p:sp>
            <p:nvSpPr>
              <p:cNvPr id="7" name="직사각형 29"/>
              <p:cNvSpPr/>
              <p:nvPr>
                <p:custDataLst>
                  <p:tags r:id="rId23"/>
                </p:custDataLst>
              </p:nvPr>
            </p:nvSpPr>
            <p:spPr>
              <a:xfrm>
                <a:off x="388252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직사각형 30"/>
              <p:cNvSpPr/>
              <p:nvPr>
                <p:custDataLst>
                  <p:tags r:id="rId24"/>
                </p:custDataLst>
              </p:nvPr>
            </p:nvSpPr>
            <p:spPr>
              <a:xfrm>
                <a:off x="446200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직사각형 31"/>
              <p:cNvSpPr/>
              <p:nvPr>
                <p:custDataLst>
                  <p:tags r:id="rId25"/>
                </p:custDataLst>
              </p:nvPr>
            </p:nvSpPr>
            <p:spPr>
              <a:xfrm>
                <a:off x="504148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직사각형 32"/>
              <p:cNvSpPr/>
              <p:nvPr>
                <p:custDataLst>
                  <p:tags r:id="rId26"/>
                </p:custDataLst>
              </p:nvPr>
            </p:nvSpPr>
            <p:spPr>
              <a:xfrm>
                <a:off x="562095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직사각형 33"/>
              <p:cNvSpPr/>
              <p:nvPr>
                <p:custDataLst>
                  <p:tags r:id="rId27"/>
                </p:custDataLst>
              </p:nvPr>
            </p:nvSpPr>
            <p:spPr>
              <a:xfrm>
                <a:off x="620043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직사각형 34"/>
              <p:cNvSpPr/>
              <p:nvPr>
                <p:custDataLst>
                  <p:tags r:id="rId28"/>
                </p:custDataLst>
              </p:nvPr>
            </p:nvSpPr>
            <p:spPr>
              <a:xfrm>
                <a:off x="677991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직사각형 35"/>
              <p:cNvSpPr/>
              <p:nvPr>
                <p:custDataLst>
                  <p:tags r:id="rId29"/>
                </p:custDataLst>
              </p:nvPr>
            </p:nvSpPr>
            <p:spPr>
              <a:xfrm>
                <a:off x="735939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직사각형 36"/>
              <p:cNvSpPr/>
              <p:nvPr>
                <p:custDataLst>
                  <p:tags r:id="rId30"/>
                </p:custDataLst>
              </p:nvPr>
            </p:nvSpPr>
            <p:spPr>
              <a:xfrm>
                <a:off x="793887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직사각형 37"/>
              <p:cNvSpPr/>
              <p:nvPr>
                <p:custDataLst>
                  <p:tags r:id="rId31"/>
                </p:custDataLst>
              </p:nvPr>
            </p:nvSpPr>
            <p:spPr>
              <a:xfrm>
                <a:off x="851834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직사각형 38"/>
              <p:cNvSpPr/>
              <p:nvPr>
                <p:custDataLst>
                  <p:tags r:id="rId32"/>
                </p:custDataLst>
              </p:nvPr>
            </p:nvSpPr>
            <p:spPr>
              <a:xfrm>
                <a:off x="909782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직사각형 39"/>
              <p:cNvSpPr/>
              <p:nvPr>
                <p:custDataLst>
                  <p:tags r:id="rId33"/>
                </p:custDataLst>
              </p:nvPr>
            </p:nvSpPr>
            <p:spPr>
              <a:xfrm>
                <a:off x="9677304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직사각형 40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256782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직사각형 41"/>
              <p:cNvSpPr/>
              <p:nvPr>
                <p:custDataLst>
                  <p:tags r:id="rId35"/>
                </p:custDataLst>
              </p:nvPr>
            </p:nvSpPr>
            <p:spPr>
              <a:xfrm>
                <a:off x="1083626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직사각형 42"/>
              <p:cNvSpPr/>
              <p:nvPr>
                <p:custDataLst>
                  <p:tags r:id="rId36"/>
                </p:custDataLst>
              </p:nvPr>
            </p:nvSpPr>
            <p:spPr>
              <a:xfrm>
                <a:off x="11415738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직사각형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995216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직사각형 44"/>
              <p:cNvSpPr/>
              <p:nvPr>
                <p:custDataLst>
                  <p:tags r:id="rId38"/>
                </p:custDataLst>
              </p:nvPr>
            </p:nvSpPr>
            <p:spPr>
              <a:xfrm>
                <a:off x="12574700" y="5936798"/>
                <a:ext cx="190501" cy="190501"/>
              </a:xfrm>
              <a:prstGeom prst="rect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ko-KR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contrast="-2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3478-9F53-4F33-86DE-A06486CEA9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A896-7EF2-49CB-AF0A-A80009E495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4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05.xml"/><Relationship Id="rId19" Type="http://schemas.openxmlformats.org/officeDocument/2006/relationships/tags" Target="../tags/tag222.xml"/><Relationship Id="rId18" Type="http://schemas.openxmlformats.org/officeDocument/2006/relationships/tags" Target="../tags/tag221.xml"/><Relationship Id="rId17" Type="http://schemas.openxmlformats.org/officeDocument/2006/relationships/tags" Target="../tags/tag220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246.xml"/><Relationship Id="rId23" Type="http://schemas.openxmlformats.org/officeDocument/2006/relationships/tags" Target="../tags/tag245.xml"/><Relationship Id="rId22" Type="http://schemas.openxmlformats.org/officeDocument/2006/relationships/tags" Target="../tags/tag244.xml"/><Relationship Id="rId21" Type="http://schemas.openxmlformats.org/officeDocument/2006/relationships/tags" Target="../tags/tag243.xml"/><Relationship Id="rId20" Type="http://schemas.openxmlformats.org/officeDocument/2006/relationships/tags" Target="../tags/tag242.xml"/><Relationship Id="rId2" Type="http://schemas.openxmlformats.org/officeDocument/2006/relationships/tags" Target="../tags/tag224.xml"/><Relationship Id="rId19" Type="http://schemas.openxmlformats.org/officeDocument/2006/relationships/tags" Target="../tags/tag241.xml"/><Relationship Id="rId18" Type="http://schemas.openxmlformats.org/officeDocument/2006/relationships/tags" Target="../tags/tag240.xml"/><Relationship Id="rId17" Type="http://schemas.openxmlformats.org/officeDocument/2006/relationships/tags" Target="../tags/tag239.xml"/><Relationship Id="rId16" Type="http://schemas.openxmlformats.org/officeDocument/2006/relationships/tags" Target="../tags/tag238.xml"/><Relationship Id="rId15" Type="http://schemas.openxmlformats.org/officeDocument/2006/relationships/tags" Target="../tags/tag237.xml"/><Relationship Id="rId14" Type="http://schemas.openxmlformats.org/officeDocument/2006/relationships/tags" Target="../tags/tag236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5" Type="http://schemas.openxmlformats.org/officeDocument/2006/relationships/slideLayout" Target="../slideLayouts/slideLayout12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7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image" Target="../media/image6.png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79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8" Type="http://schemas.openxmlformats.org/officeDocument/2006/relationships/slideLayout" Target="../slideLayouts/slideLayout19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7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19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24.xml"/><Relationship Id="rId23" Type="http://schemas.openxmlformats.org/officeDocument/2006/relationships/tags" Target="../tags/tag162.xml"/><Relationship Id="rId22" Type="http://schemas.openxmlformats.org/officeDocument/2006/relationships/tags" Target="../tags/tag161.xml"/><Relationship Id="rId21" Type="http://schemas.openxmlformats.org/officeDocument/2006/relationships/tags" Target="../tags/tag160.xml"/><Relationship Id="rId20" Type="http://schemas.openxmlformats.org/officeDocument/2006/relationships/tags" Target="../tags/tag159.xml"/><Relationship Id="rId2" Type="http://schemas.openxmlformats.org/officeDocument/2006/relationships/tags" Target="../tags/tag141.xml"/><Relationship Id="rId19" Type="http://schemas.openxmlformats.org/officeDocument/2006/relationships/tags" Target="../tags/tag158.xml"/><Relationship Id="rId18" Type="http://schemas.openxmlformats.org/officeDocument/2006/relationships/tags" Target="../tags/tag157.xml"/><Relationship Id="rId17" Type="http://schemas.openxmlformats.org/officeDocument/2006/relationships/tags" Target="../tags/tag156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0" Type="http://schemas.openxmlformats.org/officeDocument/2006/relationships/notesSlide" Target="../notesSlides/notesSlide2.xml"/><Relationship Id="rId4" Type="http://schemas.openxmlformats.org/officeDocument/2006/relationships/tags" Target="../tags/tag167.xml"/><Relationship Id="rId39" Type="http://schemas.openxmlformats.org/officeDocument/2006/relationships/slideLayout" Target="../slideLayouts/slideLayout24.xml"/><Relationship Id="rId38" Type="http://schemas.openxmlformats.org/officeDocument/2006/relationships/tags" Target="../tags/tag201.xml"/><Relationship Id="rId37" Type="http://schemas.openxmlformats.org/officeDocument/2006/relationships/tags" Target="../tags/tag200.xml"/><Relationship Id="rId36" Type="http://schemas.openxmlformats.org/officeDocument/2006/relationships/tags" Target="../tags/tag199.xml"/><Relationship Id="rId35" Type="http://schemas.openxmlformats.org/officeDocument/2006/relationships/tags" Target="../tags/tag198.xml"/><Relationship Id="rId34" Type="http://schemas.openxmlformats.org/officeDocument/2006/relationships/tags" Target="../tags/tag197.xml"/><Relationship Id="rId33" Type="http://schemas.openxmlformats.org/officeDocument/2006/relationships/tags" Target="../tags/tag196.xml"/><Relationship Id="rId32" Type="http://schemas.openxmlformats.org/officeDocument/2006/relationships/tags" Target="../tags/tag195.xml"/><Relationship Id="rId31" Type="http://schemas.openxmlformats.org/officeDocument/2006/relationships/tags" Target="../tags/tag194.xml"/><Relationship Id="rId30" Type="http://schemas.openxmlformats.org/officeDocument/2006/relationships/tags" Target="../tags/tag193.xml"/><Relationship Id="rId3" Type="http://schemas.openxmlformats.org/officeDocument/2006/relationships/tags" Target="../tags/tag166.xml"/><Relationship Id="rId29" Type="http://schemas.openxmlformats.org/officeDocument/2006/relationships/tags" Target="../tags/tag192.xml"/><Relationship Id="rId28" Type="http://schemas.openxmlformats.org/officeDocument/2006/relationships/tags" Target="../tags/tag191.xml"/><Relationship Id="rId27" Type="http://schemas.openxmlformats.org/officeDocument/2006/relationships/tags" Target="../tags/tag190.xml"/><Relationship Id="rId26" Type="http://schemas.openxmlformats.org/officeDocument/2006/relationships/tags" Target="../tags/tag189.xml"/><Relationship Id="rId25" Type="http://schemas.openxmlformats.org/officeDocument/2006/relationships/tags" Target="../tags/tag188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tags" Target="../tags/tag165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文本框 214"/>
          <p:cNvSpPr txBox="1"/>
          <p:nvPr/>
        </p:nvSpPr>
        <p:spPr>
          <a:xfrm>
            <a:off x="6784975" y="1284605"/>
            <a:ext cx="3658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tx1">
                    <a:lumMod val="75000"/>
                    <a:lumOff val="25000"/>
                  </a:schemeClr>
                </a:solidFill>
                <a:cs typeface="义启中秋体" panose="02010601030101010101" charset="-122"/>
                <a:sym typeface="+mn-ea"/>
              </a:rPr>
              <a:t>Unit 1</a:t>
            </a:r>
            <a:endParaRPr lang="en-US" altLang="zh-CN" sz="7200" b="1">
              <a:solidFill>
                <a:schemeClr val="tx1">
                  <a:lumMod val="75000"/>
                  <a:lumOff val="25000"/>
                </a:schemeClr>
              </a:solidFill>
              <a:cs typeface="义启中秋体" panose="02010601030101010101" charset="-122"/>
              <a:sym typeface="+mn-ea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3982085" y="2571115"/>
            <a:ext cx="8029575" cy="1064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8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School life</a:t>
            </a:r>
            <a:endParaRPr lang="en-US" altLang="zh-CN" sz="80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8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8000" b="1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UK</a:t>
            </a:r>
            <a:endParaRPr lang="en-US" altLang="zh-CN" sz="8000" b="1" i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8000" b="1" i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>
            <p:custDataLst>
              <p:tags r:id="rId1"/>
            </p:custDataLst>
          </p:nvPr>
        </p:nvGrpSpPr>
        <p:grpSpPr>
          <a:xfrm>
            <a:off x="494665" y="1417320"/>
            <a:ext cx="4830445" cy="5246370"/>
            <a:chOff x="779" y="2232"/>
            <a:chExt cx="7607" cy="8262"/>
          </a:xfrm>
        </p:grpSpPr>
        <p:sp>
          <p:nvSpPr>
            <p:cNvPr id="43" name="PA-任意多边形 1"/>
            <p:cNvSpPr/>
            <p:nvPr>
              <p:custDataLst>
                <p:tags r:id="rId2"/>
              </p:custDataLst>
            </p:nvPr>
          </p:nvSpPr>
          <p:spPr>
            <a:xfrm rot="822341">
              <a:off x="5328" y="8493"/>
              <a:ext cx="1073" cy="876"/>
            </a:xfrm>
            <a:custGeom>
              <a:avLst/>
              <a:gdLst/>
              <a:ahLst/>
              <a:cxnLst/>
              <a:rect l="0" t="0" r="0" b="0"/>
              <a:pathLst>
                <a:path w="2471308" h="2019301">
                  <a:moveTo>
                    <a:pt x="2395107" y="2019300"/>
                  </a:moveTo>
                  <a:cubicBezTo>
                    <a:pt x="2395107" y="2019300"/>
                    <a:pt x="1010807" y="1143000"/>
                    <a:pt x="896507" y="1079500"/>
                  </a:cubicBezTo>
                  <a:cubicBezTo>
                    <a:pt x="782201" y="1016009"/>
                    <a:pt x="20207" y="406400"/>
                    <a:pt x="7507" y="266700"/>
                  </a:cubicBezTo>
                  <a:cubicBezTo>
                    <a:pt x="0" y="177958"/>
                    <a:pt x="0" y="88742"/>
                    <a:pt x="7507" y="0"/>
                  </a:cubicBezTo>
                  <a:cubicBezTo>
                    <a:pt x="7507" y="0"/>
                    <a:pt x="286907" y="419100"/>
                    <a:pt x="388507" y="508000"/>
                  </a:cubicBezTo>
                  <a:cubicBezTo>
                    <a:pt x="490101" y="596908"/>
                    <a:pt x="807607" y="914400"/>
                    <a:pt x="1468007" y="1295400"/>
                  </a:cubicBezTo>
                  <a:cubicBezTo>
                    <a:pt x="2128418" y="1676381"/>
                    <a:pt x="2471307" y="1981200"/>
                    <a:pt x="2471307" y="1981200"/>
                  </a:cubicBezTo>
                </a:path>
              </a:pathLst>
            </a:custGeom>
            <a:blipFill dpi="0" rotWithShape="0">
              <a:blip r:embed="rId3" cstate="screen"/>
              <a:srcRect/>
              <a:stretch>
                <a:fillRect l="-497000" t="-714000" r="-258000" b="-128000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PA_ImportSvg_636772883520059434"/>
            <p:cNvSpPr/>
            <p:nvPr>
              <p:custDataLst>
                <p:tags r:id="rId4"/>
              </p:custDataLst>
            </p:nvPr>
          </p:nvSpPr>
          <p:spPr>
            <a:xfrm rot="822341">
              <a:off x="779" y="2232"/>
              <a:ext cx="7607" cy="8262"/>
            </a:xfrm>
            <a:custGeom>
              <a:avLst/>
              <a:gdLst/>
              <a:ahLst/>
              <a:cxnLst/>
              <a:rect l="l" t="t" r="r" b="b"/>
              <a:pathLst>
                <a:path w="17525240" h="19033751">
                  <a:moveTo>
                    <a:pt x="17186529" y="11186033"/>
                  </a:moveTo>
                  <a:cubicBezTo>
                    <a:pt x="17167606" y="11184509"/>
                    <a:pt x="17155033" y="11176381"/>
                    <a:pt x="17156939" y="11155172"/>
                  </a:cubicBezTo>
                  <a:cubicBezTo>
                    <a:pt x="17285590" y="11149457"/>
                    <a:pt x="17409796" y="11085576"/>
                    <a:pt x="17525239" y="11030458"/>
                  </a:cubicBezTo>
                  <a:cubicBezTo>
                    <a:pt x="17294099" y="10927461"/>
                    <a:pt x="16989172" y="10936986"/>
                    <a:pt x="16769335" y="11060302"/>
                  </a:cubicBezTo>
                  <a:cubicBezTo>
                    <a:pt x="16794735" y="11028934"/>
                    <a:pt x="16819499" y="10997437"/>
                    <a:pt x="16845535" y="10966831"/>
                  </a:cubicBezTo>
                  <a:cubicBezTo>
                    <a:pt x="16648812" y="10913872"/>
                    <a:pt x="16435960" y="10989563"/>
                    <a:pt x="16298292" y="11137137"/>
                  </a:cubicBezTo>
                  <a:cubicBezTo>
                    <a:pt x="16303789" y="11064343"/>
                    <a:pt x="16328315" y="10994272"/>
                    <a:pt x="16369412" y="10933937"/>
                  </a:cubicBezTo>
                  <a:cubicBezTo>
                    <a:pt x="16414497" y="10863198"/>
                    <a:pt x="15985364" y="11109578"/>
                    <a:pt x="15943835" y="11156060"/>
                  </a:cubicBezTo>
                  <a:cubicBezTo>
                    <a:pt x="15889097" y="11082527"/>
                    <a:pt x="15984094" y="10984356"/>
                    <a:pt x="16025115" y="10937367"/>
                  </a:cubicBezTo>
                  <a:cubicBezTo>
                    <a:pt x="15783815" y="10869802"/>
                    <a:pt x="15509622" y="10879200"/>
                    <a:pt x="15294865" y="11018520"/>
                  </a:cubicBezTo>
                  <a:cubicBezTo>
                    <a:pt x="15288388" y="10944733"/>
                    <a:pt x="15342236" y="10901552"/>
                    <a:pt x="15398752" y="10870057"/>
                  </a:cubicBezTo>
                  <a:cubicBezTo>
                    <a:pt x="15035150" y="11009757"/>
                    <a:pt x="14777975" y="11159363"/>
                    <a:pt x="14512165" y="11327257"/>
                  </a:cubicBezTo>
                  <a:cubicBezTo>
                    <a:pt x="14977875" y="11014837"/>
                    <a:pt x="15451965" y="10591419"/>
                    <a:pt x="15848967" y="10224643"/>
                  </a:cubicBezTo>
                  <a:cubicBezTo>
                    <a:pt x="15819504" y="10216007"/>
                    <a:pt x="15789785" y="10208006"/>
                    <a:pt x="15760067" y="10199243"/>
                  </a:cubicBezTo>
                  <a:cubicBezTo>
                    <a:pt x="16023465" y="9998074"/>
                    <a:pt x="16263623" y="9721087"/>
                    <a:pt x="16393544" y="9425939"/>
                  </a:cubicBezTo>
                  <a:cubicBezTo>
                    <a:pt x="16215744" y="9502901"/>
                    <a:pt x="15994763" y="9501377"/>
                    <a:pt x="15809344" y="9519538"/>
                  </a:cubicBezTo>
                  <a:cubicBezTo>
                    <a:pt x="16111857" y="9392538"/>
                    <a:pt x="16396210" y="9151238"/>
                    <a:pt x="16520544" y="8852153"/>
                  </a:cubicBezTo>
                  <a:cubicBezTo>
                    <a:pt x="16469744" y="8876792"/>
                    <a:pt x="16418944" y="8888730"/>
                    <a:pt x="16366111" y="8877553"/>
                  </a:cubicBezTo>
                  <a:cubicBezTo>
                    <a:pt x="16477999" y="8773160"/>
                    <a:pt x="16627097" y="8636253"/>
                    <a:pt x="16623286" y="8479155"/>
                  </a:cubicBezTo>
                  <a:cubicBezTo>
                    <a:pt x="16491841" y="8535288"/>
                    <a:pt x="16353284" y="8558911"/>
                    <a:pt x="16214727" y="8573897"/>
                  </a:cubicBezTo>
                  <a:cubicBezTo>
                    <a:pt x="16510256" y="8429117"/>
                    <a:pt x="16726156" y="8154797"/>
                    <a:pt x="16786227" y="7849997"/>
                  </a:cubicBezTo>
                  <a:cubicBezTo>
                    <a:pt x="16692786" y="7886851"/>
                    <a:pt x="16593175" y="7905558"/>
                    <a:pt x="16492730" y="7905115"/>
                  </a:cubicBezTo>
                  <a:cubicBezTo>
                    <a:pt x="16558135" y="7863205"/>
                    <a:pt x="16937230" y="7516368"/>
                    <a:pt x="16902178" y="7528814"/>
                  </a:cubicBezTo>
                  <a:cubicBezTo>
                    <a:pt x="16867125" y="7541261"/>
                    <a:pt x="16772765" y="7561199"/>
                    <a:pt x="16725520" y="7541514"/>
                  </a:cubicBezTo>
                  <a:cubicBezTo>
                    <a:pt x="16834458" y="7490286"/>
                    <a:pt x="16930080" y="7414571"/>
                    <a:pt x="17004920" y="7320280"/>
                  </a:cubicBezTo>
                  <a:cubicBezTo>
                    <a:pt x="16979520" y="7332980"/>
                    <a:pt x="16959073" y="7332980"/>
                    <a:pt x="16948279" y="7307580"/>
                  </a:cubicBezTo>
                  <a:cubicBezTo>
                    <a:pt x="17108298" y="7205980"/>
                    <a:pt x="17226663" y="7043039"/>
                    <a:pt x="17339058" y="6896736"/>
                  </a:cubicBezTo>
                  <a:cubicBezTo>
                    <a:pt x="16981425" y="6954648"/>
                    <a:pt x="16599410" y="7191503"/>
                    <a:pt x="16396337" y="7490588"/>
                  </a:cubicBezTo>
                  <a:cubicBezTo>
                    <a:pt x="16409037" y="7437248"/>
                    <a:pt x="16421737" y="7384162"/>
                    <a:pt x="16435453" y="7330949"/>
                  </a:cubicBezTo>
                  <a:cubicBezTo>
                    <a:pt x="16152369" y="7418452"/>
                    <a:pt x="15928595" y="7660005"/>
                    <a:pt x="15845030" y="7924928"/>
                  </a:cubicBezTo>
                  <a:cubicBezTo>
                    <a:pt x="15805914" y="7829551"/>
                    <a:pt x="15796008" y="7759828"/>
                    <a:pt x="15809469" y="7647814"/>
                  </a:cubicBezTo>
                  <a:cubicBezTo>
                    <a:pt x="15822926" y="7535799"/>
                    <a:pt x="15430500" y="8126730"/>
                    <a:pt x="15406370" y="8208772"/>
                  </a:cubicBezTo>
                  <a:cubicBezTo>
                    <a:pt x="15291307" y="8168386"/>
                    <a:pt x="15351125" y="7989570"/>
                    <a:pt x="15374111" y="7907274"/>
                  </a:cubicBezTo>
                  <a:cubicBezTo>
                    <a:pt x="15025115" y="8012049"/>
                    <a:pt x="14756637" y="8291195"/>
                    <a:pt x="14569948" y="8604250"/>
                  </a:cubicBezTo>
                  <a:cubicBezTo>
                    <a:pt x="14515973" y="8528050"/>
                    <a:pt x="14606524" y="8362950"/>
                    <a:pt x="14658848" y="8286750"/>
                  </a:cubicBezTo>
                  <a:cubicBezTo>
                    <a:pt x="14481048" y="8439150"/>
                    <a:pt x="14282801" y="8593709"/>
                    <a:pt x="13985748" y="9086850"/>
                  </a:cubicBezTo>
                  <a:cubicBezTo>
                    <a:pt x="14361286" y="8444230"/>
                    <a:pt x="15312644" y="6844919"/>
                    <a:pt x="15276576" y="6027928"/>
                  </a:cubicBezTo>
                  <a:cubicBezTo>
                    <a:pt x="15221586" y="6134862"/>
                    <a:pt x="15148813" y="6236081"/>
                    <a:pt x="15035276" y="6219825"/>
                  </a:cubicBezTo>
                  <a:cubicBezTo>
                    <a:pt x="15274671" y="5814060"/>
                    <a:pt x="15319375" y="5287645"/>
                    <a:pt x="15241015" y="4819523"/>
                  </a:cubicBezTo>
                  <a:cubicBezTo>
                    <a:pt x="15163800" y="4895723"/>
                    <a:pt x="15001239" y="5073523"/>
                    <a:pt x="14893289" y="4964430"/>
                  </a:cubicBezTo>
                  <a:cubicBezTo>
                    <a:pt x="14969489" y="4886960"/>
                    <a:pt x="15398750" y="4074541"/>
                    <a:pt x="15284323" y="4157472"/>
                  </a:cubicBezTo>
                  <a:cubicBezTo>
                    <a:pt x="15169891" y="4240397"/>
                    <a:pt x="15087346" y="4271772"/>
                    <a:pt x="14961361" y="4283583"/>
                  </a:cubicBezTo>
                  <a:cubicBezTo>
                    <a:pt x="15205201" y="4026535"/>
                    <a:pt x="15345790" y="3621024"/>
                    <a:pt x="15285211" y="3240024"/>
                  </a:cubicBezTo>
                  <a:cubicBezTo>
                    <a:pt x="15234411" y="3288792"/>
                    <a:pt x="15183611" y="3334893"/>
                    <a:pt x="15132048" y="3381883"/>
                  </a:cubicBezTo>
                  <a:cubicBezTo>
                    <a:pt x="15347948" y="2965450"/>
                    <a:pt x="15395319" y="2379599"/>
                    <a:pt x="15261208" y="1929638"/>
                  </a:cubicBezTo>
                  <a:cubicBezTo>
                    <a:pt x="15163164" y="2148586"/>
                    <a:pt x="15050388" y="2384044"/>
                    <a:pt x="15027528" y="2631186"/>
                  </a:cubicBezTo>
                  <a:cubicBezTo>
                    <a:pt x="14994381" y="2633726"/>
                    <a:pt x="14983205" y="2609088"/>
                    <a:pt x="14982951" y="2572766"/>
                  </a:cubicBezTo>
                  <a:cubicBezTo>
                    <a:pt x="14920965" y="2717372"/>
                    <a:pt x="14891110" y="2873710"/>
                    <a:pt x="14895447" y="3030982"/>
                  </a:cubicBezTo>
                  <a:cubicBezTo>
                    <a:pt x="14847187" y="2988437"/>
                    <a:pt x="14816835" y="2867025"/>
                    <a:pt x="14811119" y="2818765"/>
                  </a:cubicBezTo>
                  <a:cubicBezTo>
                    <a:pt x="14805408" y="2770505"/>
                    <a:pt x="14635225" y="3419729"/>
                    <a:pt x="14625572" y="3520948"/>
                  </a:cubicBezTo>
                  <a:cubicBezTo>
                    <a:pt x="14569398" y="3403614"/>
                    <a:pt x="14534973" y="3277063"/>
                    <a:pt x="14523972" y="3147441"/>
                  </a:cubicBezTo>
                  <a:cubicBezTo>
                    <a:pt x="14224126" y="3401441"/>
                    <a:pt x="14042642" y="3818382"/>
                    <a:pt x="14047341" y="4248531"/>
                  </a:cubicBezTo>
                  <a:cubicBezTo>
                    <a:pt x="13987270" y="4078859"/>
                    <a:pt x="13936470" y="3903980"/>
                    <a:pt x="13925294" y="3717544"/>
                  </a:cubicBezTo>
                  <a:cubicBezTo>
                    <a:pt x="13751939" y="3807714"/>
                    <a:pt x="13683994" y="4063746"/>
                    <a:pt x="13631416" y="4256532"/>
                  </a:cubicBezTo>
                  <a:cubicBezTo>
                    <a:pt x="13589505" y="4201922"/>
                    <a:pt x="13574775" y="4136390"/>
                    <a:pt x="13573630" y="4062222"/>
                  </a:cubicBezTo>
                  <a:cubicBezTo>
                    <a:pt x="13315186" y="4387215"/>
                    <a:pt x="13207617" y="4862957"/>
                    <a:pt x="13236192" y="5290312"/>
                  </a:cubicBezTo>
                  <a:cubicBezTo>
                    <a:pt x="13153134" y="5063871"/>
                    <a:pt x="13029436" y="4807712"/>
                    <a:pt x="13015466" y="4555744"/>
                  </a:cubicBezTo>
                  <a:cubicBezTo>
                    <a:pt x="12764260" y="4884801"/>
                    <a:pt x="12593699" y="5330444"/>
                    <a:pt x="12519150" y="5757672"/>
                  </a:cubicBezTo>
                  <a:cubicBezTo>
                    <a:pt x="12493750" y="5728208"/>
                    <a:pt x="12468350" y="5698490"/>
                    <a:pt x="12442950" y="5669534"/>
                  </a:cubicBezTo>
                  <a:cubicBezTo>
                    <a:pt x="12285597" y="6259068"/>
                    <a:pt x="12113766" y="6940803"/>
                    <a:pt x="12015341" y="7585583"/>
                  </a:cubicBezTo>
                  <a:cubicBezTo>
                    <a:pt x="12120626" y="6424930"/>
                    <a:pt x="12239498" y="4229100"/>
                    <a:pt x="12239498" y="4229100"/>
                  </a:cubicBezTo>
                  <a:lnTo>
                    <a:pt x="12137898" y="4292600"/>
                  </a:lnTo>
                  <a:cubicBezTo>
                    <a:pt x="12188698" y="3683000"/>
                    <a:pt x="11909298" y="3060700"/>
                    <a:pt x="11909298" y="3060700"/>
                  </a:cubicBezTo>
                  <a:cubicBezTo>
                    <a:pt x="11883898" y="3200400"/>
                    <a:pt x="11477498" y="3721100"/>
                    <a:pt x="11477498" y="3721100"/>
                  </a:cubicBezTo>
                  <a:cubicBezTo>
                    <a:pt x="11731498" y="3098800"/>
                    <a:pt x="11452098" y="2501900"/>
                    <a:pt x="11452098" y="2501900"/>
                  </a:cubicBezTo>
                  <a:cubicBezTo>
                    <a:pt x="11437050" y="2569761"/>
                    <a:pt x="11396019" y="2629028"/>
                    <a:pt x="11337798" y="2667000"/>
                  </a:cubicBezTo>
                  <a:cubicBezTo>
                    <a:pt x="11363198" y="2222500"/>
                    <a:pt x="11185398" y="2082800"/>
                    <a:pt x="11185398" y="2082800"/>
                  </a:cubicBezTo>
                  <a:cubicBezTo>
                    <a:pt x="11134598" y="2273300"/>
                    <a:pt x="10905998" y="2552700"/>
                    <a:pt x="10905998" y="2552700"/>
                  </a:cubicBezTo>
                  <a:cubicBezTo>
                    <a:pt x="11134598" y="1943100"/>
                    <a:pt x="10740898" y="1384300"/>
                    <a:pt x="10740898" y="1384300"/>
                  </a:cubicBezTo>
                  <a:cubicBezTo>
                    <a:pt x="10677398" y="1562100"/>
                    <a:pt x="10524998" y="1701800"/>
                    <a:pt x="10524998" y="1701800"/>
                  </a:cubicBezTo>
                  <a:cubicBezTo>
                    <a:pt x="10601198" y="1435100"/>
                    <a:pt x="10563098" y="889000"/>
                    <a:pt x="10550398" y="977900"/>
                  </a:cubicBezTo>
                  <a:cubicBezTo>
                    <a:pt x="10537698" y="1066800"/>
                    <a:pt x="10397998" y="1155700"/>
                    <a:pt x="10397998" y="1155700"/>
                  </a:cubicBezTo>
                  <a:cubicBezTo>
                    <a:pt x="10486898" y="952500"/>
                    <a:pt x="10448798" y="698500"/>
                    <a:pt x="10448798" y="698500"/>
                  </a:cubicBezTo>
                  <a:cubicBezTo>
                    <a:pt x="10436098" y="762000"/>
                    <a:pt x="10385298" y="736600"/>
                    <a:pt x="10385298" y="736600"/>
                  </a:cubicBezTo>
                  <a:cubicBezTo>
                    <a:pt x="10448798" y="596900"/>
                    <a:pt x="10359898" y="0"/>
                    <a:pt x="10359898" y="0"/>
                  </a:cubicBezTo>
                  <a:cubicBezTo>
                    <a:pt x="10359898" y="0"/>
                    <a:pt x="9877298" y="635000"/>
                    <a:pt x="10029698" y="1231900"/>
                  </a:cubicBezTo>
                  <a:lnTo>
                    <a:pt x="9915398" y="1041400"/>
                  </a:lnTo>
                  <a:cubicBezTo>
                    <a:pt x="9915398" y="1041400"/>
                    <a:pt x="9610598" y="1473200"/>
                    <a:pt x="9915398" y="2006600"/>
                  </a:cubicBezTo>
                  <a:cubicBezTo>
                    <a:pt x="9915398" y="2006600"/>
                    <a:pt x="9699498" y="1905000"/>
                    <a:pt x="9623298" y="1752600"/>
                  </a:cubicBezTo>
                  <a:cubicBezTo>
                    <a:pt x="9547085" y="1600207"/>
                    <a:pt x="9356598" y="2540000"/>
                    <a:pt x="9623298" y="3136900"/>
                  </a:cubicBezTo>
                  <a:cubicBezTo>
                    <a:pt x="9623298" y="3136900"/>
                    <a:pt x="9470898" y="3225800"/>
                    <a:pt x="9293098" y="2882900"/>
                  </a:cubicBezTo>
                  <a:cubicBezTo>
                    <a:pt x="9293098" y="2882900"/>
                    <a:pt x="8912098" y="3619500"/>
                    <a:pt x="9166098" y="4305300"/>
                  </a:cubicBezTo>
                  <a:cubicBezTo>
                    <a:pt x="9166098" y="4305300"/>
                    <a:pt x="9000998" y="4292600"/>
                    <a:pt x="8962898" y="4051300"/>
                  </a:cubicBezTo>
                  <a:cubicBezTo>
                    <a:pt x="8962898" y="4051300"/>
                    <a:pt x="8674989" y="4951349"/>
                    <a:pt x="9381998" y="6832600"/>
                  </a:cubicBezTo>
                  <a:cubicBezTo>
                    <a:pt x="9089898" y="6071616"/>
                    <a:pt x="8447151" y="4379087"/>
                    <a:pt x="8447151" y="4379087"/>
                  </a:cubicBezTo>
                  <a:lnTo>
                    <a:pt x="8369300" y="4483100"/>
                  </a:lnTo>
                  <a:cubicBezTo>
                    <a:pt x="8173212" y="3903218"/>
                    <a:pt x="7635621" y="3461258"/>
                    <a:pt x="7635621" y="3461258"/>
                  </a:cubicBezTo>
                  <a:cubicBezTo>
                    <a:pt x="7666609" y="3600958"/>
                    <a:pt x="7464552" y="4260215"/>
                    <a:pt x="7464552" y="4260215"/>
                  </a:cubicBezTo>
                  <a:cubicBezTo>
                    <a:pt x="7470140" y="3576701"/>
                    <a:pt x="6942963" y="3157982"/>
                    <a:pt x="6942963" y="3157982"/>
                  </a:cubicBezTo>
                  <a:cubicBezTo>
                    <a:pt x="6954145" y="3229371"/>
                    <a:pt x="6936411" y="3302272"/>
                    <a:pt x="6893687" y="3360547"/>
                  </a:cubicBezTo>
                  <a:cubicBezTo>
                    <a:pt x="6738747" y="2942971"/>
                    <a:pt x="6501003" y="2895854"/>
                    <a:pt x="6501003" y="2895854"/>
                  </a:cubicBezTo>
                  <a:cubicBezTo>
                    <a:pt x="6526403" y="3092958"/>
                    <a:pt x="6407531" y="3451860"/>
                    <a:pt x="6407531" y="3451860"/>
                  </a:cubicBezTo>
                  <a:cubicBezTo>
                    <a:pt x="6392418" y="2791460"/>
                    <a:pt x="5764403" y="2459228"/>
                    <a:pt x="5764403" y="2459228"/>
                  </a:cubicBezTo>
                  <a:cubicBezTo>
                    <a:pt x="5772023" y="2650363"/>
                    <a:pt x="5673725" y="2847086"/>
                    <a:pt x="5673725" y="2847086"/>
                  </a:cubicBezTo>
                  <a:cubicBezTo>
                    <a:pt x="5642864" y="2568956"/>
                    <a:pt x="5381625" y="2087245"/>
                    <a:pt x="5405120" y="2173986"/>
                  </a:cubicBezTo>
                  <a:cubicBezTo>
                    <a:pt x="5428622" y="2260726"/>
                    <a:pt x="5322316" y="2405507"/>
                    <a:pt x="5322316" y="2405507"/>
                  </a:cubicBezTo>
                  <a:cubicBezTo>
                    <a:pt x="5330190" y="2179574"/>
                    <a:pt x="5188077" y="1964817"/>
                    <a:pt x="5188077" y="1964817"/>
                  </a:cubicBezTo>
                  <a:cubicBezTo>
                    <a:pt x="5200777" y="2028317"/>
                    <a:pt x="5138928" y="2028317"/>
                    <a:pt x="5138928" y="2028317"/>
                  </a:cubicBezTo>
                  <a:cubicBezTo>
                    <a:pt x="5146802" y="1871980"/>
                    <a:pt x="4813554" y="1366901"/>
                    <a:pt x="4813554" y="1366901"/>
                  </a:cubicBezTo>
                  <a:cubicBezTo>
                    <a:pt x="4813554" y="1366901"/>
                    <a:pt x="4580382" y="2165731"/>
                    <a:pt x="4978654" y="2641981"/>
                  </a:cubicBezTo>
                  <a:lnTo>
                    <a:pt x="4784852" y="2519807"/>
                  </a:lnTo>
                  <a:cubicBezTo>
                    <a:pt x="4784852" y="2519807"/>
                    <a:pt x="4650105" y="3052318"/>
                    <a:pt x="5177409" y="3401568"/>
                  </a:cubicBezTo>
                  <a:cubicBezTo>
                    <a:pt x="5177409" y="3401568"/>
                    <a:pt x="4916170" y="3406522"/>
                    <a:pt x="4776724" y="3301873"/>
                  </a:cubicBezTo>
                  <a:cubicBezTo>
                    <a:pt x="4637284" y="3197217"/>
                    <a:pt x="4825365" y="4142105"/>
                    <a:pt x="5339588" y="4566539"/>
                  </a:cubicBezTo>
                  <a:cubicBezTo>
                    <a:pt x="5339588" y="4566539"/>
                    <a:pt x="5220589" y="4716780"/>
                    <a:pt x="4900168" y="4484116"/>
                  </a:cubicBezTo>
                  <a:cubicBezTo>
                    <a:pt x="4900168" y="4484116"/>
                    <a:pt x="4811268" y="5329682"/>
                    <a:pt x="5349240" y="5841111"/>
                  </a:cubicBezTo>
                  <a:cubicBezTo>
                    <a:pt x="5349240" y="5841111"/>
                    <a:pt x="5175885" y="5904611"/>
                    <a:pt x="5038979" y="5701411"/>
                  </a:cubicBezTo>
                  <a:cubicBezTo>
                    <a:pt x="5038979" y="5701411"/>
                    <a:pt x="5874004" y="6925818"/>
                    <a:pt x="6997954" y="8310245"/>
                  </a:cubicBezTo>
                  <a:cubicBezTo>
                    <a:pt x="6500114" y="7761478"/>
                    <a:pt x="5973191" y="7394194"/>
                    <a:pt x="5460111" y="6989445"/>
                  </a:cubicBezTo>
                  <a:cubicBezTo>
                    <a:pt x="5451221" y="7031610"/>
                    <a:pt x="5443347" y="7074027"/>
                    <a:pt x="5434711" y="7116445"/>
                  </a:cubicBezTo>
                  <a:cubicBezTo>
                    <a:pt x="5123815" y="6813804"/>
                    <a:pt x="4709160" y="6562726"/>
                    <a:pt x="4281170" y="6465951"/>
                  </a:cubicBezTo>
                  <a:cubicBezTo>
                    <a:pt x="4408170" y="6685915"/>
                    <a:pt x="4430904" y="6986016"/>
                    <a:pt x="4476624" y="7233031"/>
                  </a:cubicBezTo>
                  <a:cubicBezTo>
                    <a:pt x="4265804" y="6857112"/>
                    <a:pt x="3895726" y="6536944"/>
                    <a:pt x="3463037" y="6448679"/>
                  </a:cubicBezTo>
                  <a:cubicBezTo>
                    <a:pt x="3503296" y="6511163"/>
                    <a:pt x="3525521" y="6575679"/>
                    <a:pt x="3515361" y="6651117"/>
                  </a:cubicBezTo>
                  <a:cubicBezTo>
                    <a:pt x="3356738" y="6527547"/>
                    <a:pt x="3147061" y="6362573"/>
                    <a:pt x="2928621" y="6409817"/>
                  </a:cubicBezTo>
                  <a:cubicBezTo>
                    <a:pt x="3021839" y="6572886"/>
                    <a:pt x="3070099" y="6754241"/>
                    <a:pt x="3106421" y="6937756"/>
                  </a:cubicBezTo>
                  <a:cubicBezTo>
                    <a:pt x="2867537" y="6575285"/>
                    <a:pt x="2462426" y="6357197"/>
                    <a:pt x="2028318" y="6357366"/>
                  </a:cubicBezTo>
                  <a:cubicBezTo>
                    <a:pt x="2090780" y="6476050"/>
                    <a:pt x="2128009" y="6606375"/>
                    <a:pt x="2137665" y="6740144"/>
                  </a:cubicBezTo>
                  <a:cubicBezTo>
                    <a:pt x="2071879" y="6662675"/>
                    <a:pt x="1543940" y="6242050"/>
                    <a:pt x="1565403" y="6286373"/>
                  </a:cubicBezTo>
                  <a:cubicBezTo>
                    <a:pt x="1586867" y="6330695"/>
                    <a:pt x="1624966" y="6453124"/>
                    <a:pt x="1601725" y="6522593"/>
                  </a:cubicBezTo>
                  <a:cubicBezTo>
                    <a:pt x="1517759" y="6388285"/>
                    <a:pt x="1400344" y="6278092"/>
                    <a:pt x="1260984" y="6202807"/>
                  </a:cubicBezTo>
                  <a:cubicBezTo>
                    <a:pt x="1280923" y="6233161"/>
                    <a:pt x="1283971" y="6261608"/>
                    <a:pt x="1250316" y="6282944"/>
                  </a:cubicBezTo>
                  <a:cubicBezTo>
                    <a:pt x="1090042" y="6093333"/>
                    <a:pt x="848996" y="5976748"/>
                    <a:pt x="631445" y="5863844"/>
                  </a:cubicBezTo>
                  <a:cubicBezTo>
                    <a:pt x="752095" y="6332855"/>
                    <a:pt x="1125983" y="6786753"/>
                    <a:pt x="1567562" y="6981444"/>
                  </a:cubicBezTo>
                  <a:cubicBezTo>
                    <a:pt x="1491362" y="6978524"/>
                    <a:pt x="1415162" y="6976491"/>
                    <a:pt x="1338962" y="6971412"/>
                  </a:cubicBezTo>
                  <a:cubicBezTo>
                    <a:pt x="1492759" y="7331203"/>
                    <a:pt x="1855852" y="7569581"/>
                    <a:pt x="2236344" y="7611618"/>
                  </a:cubicBezTo>
                  <a:cubicBezTo>
                    <a:pt x="2107058" y="7690358"/>
                    <a:pt x="2009522" y="7722616"/>
                    <a:pt x="1852042" y="7734300"/>
                  </a:cubicBezTo>
                  <a:cubicBezTo>
                    <a:pt x="1694561" y="7745975"/>
                    <a:pt x="2564893" y="8119872"/>
                    <a:pt x="2682495" y="8130413"/>
                  </a:cubicBezTo>
                  <a:cubicBezTo>
                    <a:pt x="2638553" y="8297164"/>
                    <a:pt x="2381378" y="8264144"/>
                    <a:pt x="2263395" y="8255000"/>
                  </a:cubicBezTo>
                  <a:cubicBezTo>
                    <a:pt x="2448561" y="8699500"/>
                    <a:pt x="2785873" y="9106535"/>
                    <a:pt x="3245105" y="9275445"/>
                  </a:cubicBezTo>
                  <a:cubicBezTo>
                    <a:pt x="3143505" y="9369171"/>
                    <a:pt x="3016505" y="9336277"/>
                    <a:pt x="2903094" y="9285986"/>
                  </a:cubicBezTo>
                  <a:cubicBezTo>
                    <a:pt x="3263900" y="9889236"/>
                    <a:pt x="5582793" y="11028426"/>
                    <a:pt x="6703187" y="11516360"/>
                  </a:cubicBezTo>
                  <a:cubicBezTo>
                    <a:pt x="6064758" y="11278235"/>
                    <a:pt x="5339461" y="11098911"/>
                    <a:pt x="4711827" y="10954131"/>
                  </a:cubicBezTo>
                  <a:cubicBezTo>
                    <a:pt x="4724527" y="10992231"/>
                    <a:pt x="4737227" y="11031220"/>
                    <a:pt x="4749927" y="11069700"/>
                  </a:cubicBezTo>
                  <a:cubicBezTo>
                    <a:pt x="4338574" y="10932668"/>
                    <a:pt x="3861562" y="10877676"/>
                    <a:pt x="3445256" y="10956670"/>
                  </a:cubicBezTo>
                  <a:cubicBezTo>
                    <a:pt x="3658743" y="11092941"/>
                    <a:pt x="3818890" y="11335511"/>
                    <a:pt x="3974465" y="11524995"/>
                  </a:cubicBezTo>
                  <a:cubicBezTo>
                    <a:pt x="3615436" y="11289537"/>
                    <a:pt x="3144393" y="11159997"/>
                    <a:pt x="2728214" y="11247881"/>
                  </a:cubicBezTo>
                  <a:cubicBezTo>
                    <a:pt x="2792349" y="11285092"/>
                    <a:pt x="2842514" y="11331066"/>
                    <a:pt x="2867914" y="11397614"/>
                  </a:cubicBezTo>
                  <a:cubicBezTo>
                    <a:pt x="2672461" y="11353545"/>
                    <a:pt x="2413762" y="11293728"/>
                    <a:pt x="2245614" y="11414885"/>
                  </a:cubicBezTo>
                  <a:cubicBezTo>
                    <a:pt x="2402840" y="11516485"/>
                    <a:pt x="2529840" y="11650090"/>
                    <a:pt x="2647315" y="11789917"/>
                  </a:cubicBezTo>
                  <a:cubicBezTo>
                    <a:pt x="2273808" y="11575795"/>
                    <a:pt x="1816735" y="11545696"/>
                    <a:pt x="1440815" y="11707494"/>
                  </a:cubicBezTo>
                  <a:cubicBezTo>
                    <a:pt x="1549393" y="11782137"/>
                    <a:pt x="1642573" y="11876999"/>
                    <a:pt x="1715262" y="11986894"/>
                  </a:cubicBezTo>
                  <a:cubicBezTo>
                    <a:pt x="1621790" y="11946635"/>
                    <a:pt x="967105" y="11792203"/>
                    <a:pt x="1006348" y="11821794"/>
                  </a:cubicBezTo>
                  <a:cubicBezTo>
                    <a:pt x="1045590" y="11851387"/>
                    <a:pt x="1137412" y="11938000"/>
                    <a:pt x="1149858" y="12004929"/>
                  </a:cubicBezTo>
                  <a:cubicBezTo>
                    <a:pt x="1014393" y="11924209"/>
                    <a:pt x="861894" y="11876363"/>
                    <a:pt x="704596" y="11865229"/>
                  </a:cubicBezTo>
                  <a:cubicBezTo>
                    <a:pt x="736092" y="11883263"/>
                    <a:pt x="752094" y="11905869"/>
                    <a:pt x="732917" y="11936223"/>
                  </a:cubicBezTo>
                  <a:cubicBezTo>
                    <a:pt x="505079" y="11837289"/>
                    <a:pt x="241300" y="11829796"/>
                    <a:pt x="0" y="11816588"/>
                  </a:cubicBezTo>
                  <a:cubicBezTo>
                    <a:pt x="324612" y="12163679"/>
                    <a:pt x="861441" y="12403455"/>
                    <a:pt x="1335532" y="12400788"/>
                  </a:cubicBezTo>
                  <a:cubicBezTo>
                    <a:pt x="1268222" y="12426188"/>
                    <a:pt x="1201547" y="12453493"/>
                    <a:pt x="1133094" y="12476988"/>
                  </a:cubicBezTo>
                  <a:cubicBezTo>
                    <a:pt x="1435227" y="12720447"/>
                    <a:pt x="1861693" y="12784074"/>
                    <a:pt x="2211197" y="12677013"/>
                  </a:cubicBezTo>
                  <a:cubicBezTo>
                    <a:pt x="2136013" y="12791313"/>
                    <a:pt x="2066671" y="12854813"/>
                    <a:pt x="1935607" y="12923139"/>
                  </a:cubicBezTo>
                  <a:cubicBezTo>
                    <a:pt x="1804538" y="12991457"/>
                    <a:pt x="2734183" y="12979273"/>
                    <a:pt x="2841117" y="12944094"/>
                  </a:cubicBezTo>
                  <a:cubicBezTo>
                    <a:pt x="2881249" y="13099923"/>
                    <a:pt x="2642870" y="13168376"/>
                    <a:pt x="2536317" y="13204698"/>
                  </a:cubicBezTo>
                  <a:cubicBezTo>
                    <a:pt x="2905506" y="13507465"/>
                    <a:pt x="3388487" y="13721460"/>
                    <a:pt x="3865753" y="13691108"/>
                  </a:cubicBezTo>
                  <a:cubicBezTo>
                    <a:pt x="3821684" y="13807441"/>
                    <a:pt x="3695954" y="13827506"/>
                    <a:pt x="3574288" y="13827761"/>
                  </a:cubicBezTo>
                  <a:cubicBezTo>
                    <a:pt x="4270121" y="14260323"/>
                    <a:pt x="7182231" y="13564998"/>
                    <a:pt x="7936230" y="13520294"/>
                  </a:cubicBezTo>
                  <a:cubicBezTo>
                    <a:pt x="7278498" y="13628117"/>
                    <a:pt x="6160262" y="13995781"/>
                    <a:pt x="5645277" y="14503274"/>
                  </a:cubicBezTo>
                  <a:cubicBezTo>
                    <a:pt x="5750052" y="14479907"/>
                    <a:pt x="5862193" y="14472794"/>
                    <a:pt x="5922645" y="14564362"/>
                  </a:cubicBezTo>
                  <a:cubicBezTo>
                    <a:pt x="5505958" y="14630783"/>
                    <a:pt x="5131689" y="14908913"/>
                    <a:pt x="4872736" y="15241146"/>
                  </a:cubicBezTo>
                  <a:cubicBezTo>
                    <a:pt x="4971288" y="15251813"/>
                    <a:pt x="5190236" y="15264513"/>
                    <a:pt x="5185664" y="15406246"/>
                  </a:cubicBezTo>
                  <a:cubicBezTo>
                    <a:pt x="5086731" y="15396721"/>
                    <a:pt x="4283964" y="15566138"/>
                    <a:pt x="4410075" y="15599921"/>
                  </a:cubicBezTo>
                  <a:cubicBezTo>
                    <a:pt x="4536184" y="15633711"/>
                    <a:pt x="4608322" y="15674724"/>
                    <a:pt x="4695190" y="15758416"/>
                  </a:cubicBezTo>
                  <a:cubicBezTo>
                    <a:pt x="4373499" y="15734032"/>
                    <a:pt x="4018788" y="15871574"/>
                    <a:pt x="3806190" y="16139416"/>
                  </a:cubicBezTo>
                  <a:cubicBezTo>
                    <a:pt x="3869690" y="16146909"/>
                    <a:pt x="3932174" y="16156942"/>
                    <a:pt x="3995293" y="16166213"/>
                  </a:cubicBezTo>
                  <a:cubicBezTo>
                    <a:pt x="3586735" y="16256510"/>
                    <a:pt x="3171190" y="16567026"/>
                    <a:pt x="2959100" y="16928213"/>
                  </a:cubicBezTo>
                  <a:cubicBezTo>
                    <a:pt x="3164459" y="16869921"/>
                    <a:pt x="3390011" y="16812389"/>
                    <a:pt x="3566923" y="16683357"/>
                  </a:cubicBezTo>
                  <a:cubicBezTo>
                    <a:pt x="3589275" y="16705836"/>
                    <a:pt x="3579623" y="16728315"/>
                    <a:pt x="3556382" y="16749905"/>
                  </a:cubicBezTo>
                  <a:cubicBezTo>
                    <a:pt x="3689461" y="16709696"/>
                    <a:pt x="3811255" y="16638839"/>
                    <a:pt x="3911982" y="16543021"/>
                  </a:cubicBezTo>
                  <a:cubicBezTo>
                    <a:pt x="3914268" y="16602838"/>
                    <a:pt x="3853308" y="16696310"/>
                    <a:pt x="3825114" y="16728949"/>
                  </a:cubicBezTo>
                  <a:cubicBezTo>
                    <a:pt x="3796920" y="16761589"/>
                    <a:pt x="4330574" y="16501619"/>
                    <a:pt x="4403218" y="16448787"/>
                  </a:cubicBezTo>
                  <a:cubicBezTo>
                    <a:pt x="4362022" y="16557464"/>
                    <a:pt x="4300227" y="16657165"/>
                    <a:pt x="4221227" y="16742411"/>
                  </a:cubicBezTo>
                  <a:cubicBezTo>
                    <a:pt x="4576827" y="16808831"/>
                    <a:pt x="4963923" y="16694150"/>
                    <a:pt x="5243958" y="16437611"/>
                  </a:cubicBezTo>
                  <a:cubicBezTo>
                    <a:pt x="5169917" y="16580867"/>
                    <a:pt x="5086605" y="16720567"/>
                    <a:pt x="4970908" y="16838423"/>
                  </a:cubicBezTo>
                  <a:cubicBezTo>
                    <a:pt x="5138675" y="16910306"/>
                    <a:pt x="5349749" y="16808579"/>
                    <a:pt x="5509515" y="16732760"/>
                  </a:cubicBezTo>
                  <a:cubicBezTo>
                    <a:pt x="5499736" y="16795117"/>
                    <a:pt x="5465827" y="16844394"/>
                    <a:pt x="5417821" y="16888844"/>
                  </a:cubicBezTo>
                  <a:cubicBezTo>
                    <a:pt x="5793233" y="16883763"/>
                    <a:pt x="6173598" y="16680945"/>
                    <a:pt x="6436869" y="16408530"/>
                  </a:cubicBezTo>
                  <a:cubicBezTo>
                    <a:pt x="6339714" y="16601824"/>
                    <a:pt x="6249036" y="16841727"/>
                    <a:pt x="6091683" y="17000477"/>
                  </a:cubicBezTo>
                  <a:cubicBezTo>
                    <a:pt x="6465444" y="16987777"/>
                    <a:pt x="6865367" y="16848077"/>
                    <a:pt x="7193027" y="16650084"/>
                  </a:cubicBezTo>
                  <a:cubicBezTo>
                    <a:pt x="7189344" y="16685772"/>
                    <a:pt x="7185533" y="16721331"/>
                    <a:pt x="7182613" y="16757019"/>
                  </a:cubicBezTo>
                  <a:cubicBezTo>
                    <a:pt x="7821169" y="16449807"/>
                    <a:pt x="8368666" y="16016863"/>
                    <a:pt x="8930641" y="15587095"/>
                  </a:cubicBezTo>
                  <a:cubicBezTo>
                    <a:pt x="8623428" y="15915771"/>
                    <a:pt x="8165466" y="16187806"/>
                    <a:pt x="8132192" y="16664056"/>
                  </a:cubicBezTo>
                  <a:cubicBezTo>
                    <a:pt x="8178039" y="16608430"/>
                    <a:pt x="8235951" y="16558265"/>
                    <a:pt x="8313929" y="16580490"/>
                  </a:cubicBezTo>
                  <a:cubicBezTo>
                    <a:pt x="8118476" y="16787754"/>
                    <a:pt x="8049769" y="17086966"/>
                    <a:pt x="8070724" y="17366239"/>
                  </a:cubicBezTo>
                  <a:cubicBezTo>
                    <a:pt x="8129905" y="17330806"/>
                    <a:pt x="8255763" y="17246732"/>
                    <a:pt x="8322945" y="17322043"/>
                  </a:cubicBezTo>
                  <a:cubicBezTo>
                    <a:pt x="8264272" y="17358111"/>
                    <a:pt x="7907910" y="17779243"/>
                    <a:pt x="7993380" y="17743937"/>
                  </a:cubicBezTo>
                  <a:cubicBezTo>
                    <a:pt x="8066642" y="17711212"/>
                    <a:pt x="8147332" y="17698715"/>
                    <a:pt x="8227061" y="17707742"/>
                  </a:cubicBezTo>
                  <a:cubicBezTo>
                    <a:pt x="8039101" y="17828520"/>
                    <a:pt x="7912354" y="18046832"/>
                    <a:pt x="7927214" y="18273908"/>
                  </a:cubicBezTo>
                  <a:cubicBezTo>
                    <a:pt x="7965314" y="18251429"/>
                    <a:pt x="8004811" y="18230728"/>
                    <a:pt x="8043927" y="18209392"/>
                  </a:cubicBezTo>
                  <a:cubicBezTo>
                    <a:pt x="7864476" y="18425292"/>
                    <a:pt x="7789165" y="18758667"/>
                    <a:pt x="7850379" y="19033750"/>
                  </a:cubicBezTo>
                  <a:cubicBezTo>
                    <a:pt x="7934199" y="18918434"/>
                    <a:pt x="8029449" y="18795116"/>
                    <a:pt x="8063104" y="18654909"/>
                  </a:cubicBezTo>
                  <a:cubicBezTo>
                    <a:pt x="8086345" y="18657322"/>
                    <a:pt x="8092314" y="18672817"/>
                    <a:pt x="8089901" y="18693772"/>
                  </a:cubicBezTo>
                  <a:cubicBezTo>
                    <a:pt x="8142813" y="18618446"/>
                    <a:pt x="8175043" y="18530559"/>
                    <a:pt x="8183373" y="18438884"/>
                  </a:cubicBezTo>
                  <a:cubicBezTo>
                    <a:pt x="8213979" y="18468983"/>
                    <a:pt x="8226426" y="18542516"/>
                    <a:pt x="8226933" y="18571091"/>
                  </a:cubicBezTo>
                  <a:cubicBezTo>
                    <a:pt x="8227442" y="18599666"/>
                    <a:pt x="8392033" y="18243812"/>
                    <a:pt x="8406130" y="18186408"/>
                  </a:cubicBezTo>
                  <a:cubicBezTo>
                    <a:pt x="8436532" y="18258324"/>
                    <a:pt x="8451584" y="18335797"/>
                    <a:pt x="8450326" y="18413865"/>
                  </a:cubicBezTo>
                  <a:cubicBezTo>
                    <a:pt x="8676875" y="18301855"/>
                    <a:pt x="8831279" y="18082726"/>
                    <a:pt x="8860536" y="17831698"/>
                  </a:cubicBezTo>
                  <a:cubicBezTo>
                    <a:pt x="8890127" y="17936473"/>
                    <a:pt x="8912987" y="18043280"/>
                    <a:pt x="8907526" y="18152373"/>
                  </a:cubicBezTo>
                  <a:cubicBezTo>
                    <a:pt x="9034526" y="18119860"/>
                    <a:pt x="9100185" y="17979653"/>
                    <a:pt x="9150350" y="17874242"/>
                  </a:cubicBezTo>
                  <a:cubicBezTo>
                    <a:pt x="9173726" y="17909113"/>
                    <a:pt x="9183112" y="17951507"/>
                    <a:pt x="9176639" y="17992987"/>
                  </a:cubicBezTo>
                  <a:cubicBezTo>
                    <a:pt x="9379839" y="17834618"/>
                    <a:pt x="9488424" y="17571855"/>
                    <a:pt x="9499092" y="17321665"/>
                  </a:cubicBezTo>
                  <a:cubicBezTo>
                    <a:pt x="9540622" y="17462001"/>
                    <a:pt x="9608439" y="17623799"/>
                    <a:pt x="9600692" y="17771118"/>
                  </a:cubicBezTo>
                  <a:cubicBezTo>
                    <a:pt x="9799066" y="17609448"/>
                    <a:pt x="9949435" y="17371195"/>
                    <a:pt x="10031857" y="17132943"/>
                  </a:cubicBezTo>
                  <a:cubicBezTo>
                    <a:pt x="10047225" y="17152882"/>
                    <a:pt x="10062718" y="17172949"/>
                    <a:pt x="10078466" y="17192506"/>
                  </a:cubicBezTo>
                  <a:cubicBezTo>
                    <a:pt x="10277475" y="16768707"/>
                    <a:pt x="10662666" y="16055220"/>
                    <a:pt x="10760075" y="15599798"/>
                  </a:cubicBezTo>
                  <a:cubicBezTo>
                    <a:pt x="10760075" y="15599798"/>
                    <a:pt x="10836275" y="16717398"/>
                    <a:pt x="11039475" y="16920598"/>
                  </a:cubicBezTo>
                  <a:lnTo>
                    <a:pt x="11064875" y="16742798"/>
                  </a:lnTo>
                  <a:cubicBezTo>
                    <a:pt x="11064875" y="16742798"/>
                    <a:pt x="11153775" y="17263498"/>
                    <a:pt x="11268075" y="17403198"/>
                  </a:cubicBezTo>
                  <a:cubicBezTo>
                    <a:pt x="11268075" y="17403198"/>
                    <a:pt x="11471275" y="16768198"/>
                    <a:pt x="11649075" y="16526898"/>
                  </a:cubicBezTo>
                  <a:cubicBezTo>
                    <a:pt x="11826856" y="16285584"/>
                    <a:pt x="11814175" y="15955398"/>
                    <a:pt x="11864975" y="15790298"/>
                  </a:cubicBezTo>
                  <a:cubicBezTo>
                    <a:pt x="11915767" y="15625195"/>
                    <a:pt x="11953875" y="15053698"/>
                    <a:pt x="11776075" y="14583798"/>
                  </a:cubicBezTo>
                  <a:cubicBezTo>
                    <a:pt x="11598239" y="14113912"/>
                    <a:pt x="11674475" y="13872598"/>
                    <a:pt x="11674475" y="13872598"/>
                  </a:cubicBezTo>
                  <a:lnTo>
                    <a:pt x="11699875" y="13326498"/>
                  </a:lnTo>
                  <a:lnTo>
                    <a:pt x="12286488" y="13618598"/>
                  </a:lnTo>
                  <a:cubicBezTo>
                    <a:pt x="12694793" y="13797287"/>
                    <a:pt x="13122021" y="14043540"/>
                    <a:pt x="13577315" y="14057764"/>
                  </a:cubicBezTo>
                  <a:cubicBezTo>
                    <a:pt x="13536295" y="14040746"/>
                    <a:pt x="13482574" y="14022457"/>
                    <a:pt x="13477494" y="13972039"/>
                  </a:cubicBezTo>
                  <a:cubicBezTo>
                    <a:pt x="13701649" y="14053065"/>
                    <a:pt x="13911960" y="14078338"/>
                    <a:pt x="14147800" y="14039983"/>
                  </a:cubicBezTo>
                  <a:cubicBezTo>
                    <a:pt x="14108430" y="14016234"/>
                    <a:pt x="14020800" y="13979531"/>
                    <a:pt x="14058900" y="13924032"/>
                  </a:cubicBezTo>
                  <a:cubicBezTo>
                    <a:pt x="14097000" y="13944606"/>
                    <a:pt x="14471523" y="14052810"/>
                    <a:pt x="14464030" y="14023220"/>
                  </a:cubicBezTo>
                  <a:cubicBezTo>
                    <a:pt x="14456538" y="13993630"/>
                    <a:pt x="14389481" y="13963149"/>
                    <a:pt x="14390370" y="13916921"/>
                  </a:cubicBezTo>
                  <a:cubicBezTo>
                    <a:pt x="14574901" y="13997312"/>
                    <a:pt x="14761590" y="13976865"/>
                    <a:pt x="14953487" y="13925176"/>
                  </a:cubicBezTo>
                  <a:cubicBezTo>
                    <a:pt x="14924785" y="13913746"/>
                    <a:pt x="14897226" y="13900665"/>
                    <a:pt x="14869668" y="13886441"/>
                  </a:cubicBezTo>
                  <a:cubicBezTo>
                    <a:pt x="15133065" y="13909935"/>
                    <a:pt x="15391510" y="13856088"/>
                    <a:pt x="15646273" y="13792333"/>
                  </a:cubicBezTo>
                  <a:cubicBezTo>
                    <a:pt x="15534639" y="13766933"/>
                    <a:pt x="15423260" y="13731246"/>
                    <a:pt x="15310358" y="13714482"/>
                  </a:cubicBezTo>
                  <a:cubicBezTo>
                    <a:pt x="15310358" y="13699750"/>
                    <a:pt x="15323058" y="13699370"/>
                    <a:pt x="15334996" y="13699243"/>
                  </a:cubicBezTo>
                  <a:cubicBezTo>
                    <a:pt x="15268015" y="13675480"/>
                    <a:pt x="15197404" y="13663575"/>
                    <a:pt x="15126334" y="13664064"/>
                  </a:cubicBezTo>
                  <a:cubicBezTo>
                    <a:pt x="15117318" y="13632568"/>
                    <a:pt x="15235300" y="13653776"/>
                    <a:pt x="15203550" y="13628630"/>
                  </a:cubicBezTo>
                  <a:cubicBezTo>
                    <a:pt x="15171800" y="13603484"/>
                    <a:pt x="14952216" y="13572116"/>
                    <a:pt x="14883256" y="13575671"/>
                  </a:cubicBezTo>
                  <a:cubicBezTo>
                    <a:pt x="14934944" y="13551033"/>
                    <a:pt x="14997556" y="13539603"/>
                    <a:pt x="15056865" y="13531093"/>
                  </a:cubicBezTo>
                  <a:cubicBezTo>
                    <a:pt x="14887067" y="13418699"/>
                    <a:pt x="14707488" y="13381614"/>
                    <a:pt x="14505431" y="13387456"/>
                  </a:cubicBezTo>
                  <a:cubicBezTo>
                    <a:pt x="14587320" y="13359845"/>
                    <a:pt x="14671776" y="13340528"/>
                    <a:pt x="14757526" y="13329797"/>
                  </a:cubicBezTo>
                  <a:cubicBezTo>
                    <a:pt x="14681326" y="13263249"/>
                    <a:pt x="14578583" y="13251692"/>
                    <a:pt x="14481936" y="13237341"/>
                  </a:cubicBezTo>
                  <a:cubicBezTo>
                    <a:pt x="14510232" y="13222156"/>
                    <a:pt x="14541660" y="13213724"/>
                    <a:pt x="14573757" y="13212704"/>
                  </a:cubicBezTo>
                  <a:cubicBezTo>
                    <a:pt x="14370557" y="13127867"/>
                    <a:pt x="14173071" y="13118342"/>
                    <a:pt x="13956792" y="13147044"/>
                  </a:cubicBezTo>
                  <a:cubicBezTo>
                    <a:pt x="14068552" y="13101324"/>
                    <a:pt x="14176629" y="13054081"/>
                    <a:pt x="14295628" y="13030078"/>
                  </a:cubicBezTo>
                  <a:cubicBezTo>
                    <a:pt x="14155088" y="12982431"/>
                    <a:pt x="14007654" y="12958273"/>
                    <a:pt x="13859256" y="12958576"/>
                  </a:cubicBezTo>
                  <a:cubicBezTo>
                    <a:pt x="14349349" y="12921111"/>
                    <a:pt x="15185898" y="12796397"/>
                    <a:pt x="15535656" y="12706100"/>
                  </a:cubicBezTo>
                  <a:cubicBezTo>
                    <a:pt x="15521051" y="12688447"/>
                    <a:pt x="15506066" y="12671175"/>
                    <a:pt x="15491206" y="12653904"/>
                  </a:cubicBezTo>
                  <a:cubicBezTo>
                    <a:pt x="15713965" y="12621392"/>
                    <a:pt x="15948406" y="12528047"/>
                    <a:pt x="16123540" y="12378313"/>
                  </a:cubicBezTo>
                  <a:cubicBezTo>
                    <a:pt x="15992856" y="12360025"/>
                    <a:pt x="15862302" y="12270998"/>
                    <a:pt x="15746223" y="12209276"/>
                  </a:cubicBezTo>
                  <a:cubicBezTo>
                    <a:pt x="15967585" y="12243312"/>
                    <a:pt x="16216123" y="12191496"/>
                    <a:pt x="16389479" y="12036937"/>
                  </a:cubicBezTo>
                  <a:cubicBezTo>
                    <a:pt x="16351788" y="12035358"/>
                    <a:pt x="16316105" y="12019514"/>
                    <a:pt x="16289657" y="11992614"/>
                  </a:cubicBezTo>
                  <a:cubicBezTo>
                    <a:pt x="16391257" y="11965945"/>
                    <a:pt x="16524734" y="11931528"/>
                    <a:pt x="16574519" y="11823196"/>
                  </a:cubicBezTo>
                  <a:cubicBezTo>
                    <a:pt x="16477999" y="11809099"/>
                    <a:pt x="16388082" y="11769983"/>
                    <a:pt x="16301087" y="11725153"/>
                  </a:cubicBezTo>
                  <a:cubicBezTo>
                    <a:pt x="16527388" y="11742114"/>
                    <a:pt x="16746471" y="11641331"/>
                    <a:pt x="16880842" y="11458453"/>
                  </a:cubicBezTo>
                  <a:cubicBezTo>
                    <a:pt x="16811961" y="11445806"/>
                    <a:pt x="16746525" y="11418757"/>
                    <a:pt x="16688819" y="11379078"/>
                  </a:cubicBezTo>
                  <a:cubicBezTo>
                    <a:pt x="16741524" y="11376537"/>
                    <a:pt x="17081503" y="11290812"/>
                    <a:pt x="17057119" y="11285351"/>
                  </a:cubicBezTo>
                  <a:cubicBezTo>
                    <a:pt x="17032734" y="11279892"/>
                    <a:pt x="16969742" y="11255887"/>
                    <a:pt x="16948406" y="11223248"/>
                  </a:cubicBezTo>
                  <a:cubicBezTo>
                    <a:pt x="17029678" y="11232259"/>
                    <a:pt x="17111883" y="11219411"/>
                    <a:pt x="17186529" y="11186033"/>
                  </a:cubicBezTo>
                  <a:close/>
                  <a:moveTo>
                    <a:pt x="13119100" y="8439785"/>
                  </a:moveTo>
                  <a:cubicBezTo>
                    <a:pt x="13186663" y="8180070"/>
                    <a:pt x="13243940" y="7943088"/>
                    <a:pt x="13286739" y="7741285"/>
                  </a:cubicBezTo>
                  <a:cubicBezTo>
                    <a:pt x="13629639" y="6115685"/>
                    <a:pt x="14620239" y="3524885"/>
                    <a:pt x="14620239" y="3524885"/>
                  </a:cubicBezTo>
                  <a:lnTo>
                    <a:pt x="13119100" y="8439785"/>
                  </a:lnTo>
                  <a:cubicBezTo>
                    <a:pt x="12644120" y="10265156"/>
                    <a:pt x="11661140" y="13214986"/>
                    <a:pt x="11661140" y="13214986"/>
                  </a:cubicBezTo>
                  <a:moveTo>
                    <a:pt x="10213340" y="553085"/>
                  </a:moveTo>
                  <a:lnTo>
                    <a:pt x="10937240" y="7426198"/>
                  </a:lnTo>
                  <a:cubicBezTo>
                    <a:pt x="11281537" y="10369550"/>
                    <a:pt x="11546840" y="13214986"/>
                    <a:pt x="11546840" y="13214986"/>
                  </a:cubicBezTo>
                  <a:lnTo>
                    <a:pt x="10937240" y="7426199"/>
                  </a:lnTo>
                  <a:cubicBezTo>
                    <a:pt x="10905998" y="7158482"/>
                    <a:pt x="10905998" y="7158482"/>
                    <a:pt x="10873740" y="6890386"/>
                  </a:cubicBezTo>
                  <a:cubicBezTo>
                    <a:pt x="10535666" y="4066413"/>
                    <a:pt x="10111359" y="1336294"/>
                    <a:pt x="10213848" y="552450"/>
                  </a:cubicBezTo>
                  <a:moveTo>
                    <a:pt x="1399540" y="12122785"/>
                  </a:moveTo>
                  <a:cubicBezTo>
                    <a:pt x="2263140" y="12033885"/>
                    <a:pt x="11343640" y="13443586"/>
                    <a:pt x="11343640" y="13443586"/>
                  </a:cubicBezTo>
                  <a:moveTo>
                    <a:pt x="4396740" y="16351886"/>
                  </a:moveTo>
                  <a:lnTo>
                    <a:pt x="11254740" y="13557886"/>
                  </a:lnTo>
                  <a:cubicBezTo>
                    <a:pt x="11254740" y="13557886"/>
                    <a:pt x="4778248" y="16313150"/>
                    <a:pt x="4397248" y="16351250"/>
                  </a:cubicBezTo>
                  <a:moveTo>
                    <a:pt x="8308340" y="18104486"/>
                  </a:moveTo>
                  <a:cubicBezTo>
                    <a:pt x="9349740" y="16085186"/>
                    <a:pt x="11343640" y="13684886"/>
                    <a:pt x="11343640" y="13684886"/>
                  </a:cubicBezTo>
                  <a:moveTo>
                    <a:pt x="11343640" y="16529686"/>
                  </a:moveTo>
                  <a:lnTo>
                    <a:pt x="11394440" y="13773786"/>
                  </a:lnTo>
                  <a:cubicBezTo>
                    <a:pt x="11394440" y="13773786"/>
                    <a:pt x="11433048" y="16236950"/>
                    <a:pt x="11344148" y="16529050"/>
                  </a:cubicBezTo>
                  <a:moveTo>
                    <a:pt x="1729740" y="6636386"/>
                  </a:moveTo>
                  <a:cubicBezTo>
                    <a:pt x="1983740" y="6737986"/>
                    <a:pt x="11432540" y="13341986"/>
                    <a:pt x="11432540" y="13341986"/>
                  </a:cubicBezTo>
                  <a:moveTo>
                    <a:pt x="5196840" y="2661286"/>
                  </a:moveTo>
                  <a:lnTo>
                    <a:pt x="11432540" y="13176886"/>
                  </a:lnTo>
                  <a:cubicBezTo>
                    <a:pt x="11432540" y="13176886"/>
                    <a:pt x="5349748" y="3079750"/>
                    <a:pt x="5197348" y="2660650"/>
                  </a:cubicBezTo>
                  <a:moveTo>
                    <a:pt x="11643360" y="13291438"/>
                  </a:moveTo>
                  <a:lnTo>
                    <a:pt x="11598148" y="13341350"/>
                  </a:lnTo>
                  <a:lnTo>
                    <a:pt x="11641836" y="13291947"/>
                  </a:lnTo>
                  <a:lnTo>
                    <a:pt x="11496548" y="13341350"/>
                  </a:lnTo>
                  <a:lnTo>
                    <a:pt x="11648948" y="13283692"/>
                  </a:lnTo>
                  <a:cubicBezTo>
                    <a:pt x="12123420" y="12747117"/>
                    <a:pt x="15773019" y="8624315"/>
                    <a:pt x="16271748" y="8185150"/>
                  </a:cubicBezTo>
                  <a:lnTo>
                    <a:pt x="11650980" y="13282930"/>
                  </a:lnTo>
                  <a:lnTo>
                    <a:pt x="15966948" y="11652250"/>
                  </a:lnTo>
                  <a:cubicBezTo>
                    <a:pt x="15240636" y="12054459"/>
                    <a:pt x="12331700" y="13056363"/>
                    <a:pt x="11643360" y="13291438"/>
                  </a:cubicBezTo>
                  <a:close/>
                </a:path>
              </a:pathLst>
            </a:custGeom>
            <a:blipFill dpi="0" rotWithShape="0">
              <a:blip r:embed="rId3" cstate="screen"/>
              <a:srcRect/>
              <a:stretch>
                <a:fillRect l="-10000" r="-10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5" name="PA-椭圆 14"/>
            <p:cNvSpPr/>
            <p:nvPr>
              <p:custDataLst>
                <p:tags r:id="rId5"/>
              </p:custDataLst>
            </p:nvPr>
          </p:nvSpPr>
          <p:spPr>
            <a:xfrm rot="822341">
              <a:off x="5244" y="8191"/>
              <a:ext cx="281" cy="402"/>
            </a:xfrm>
            <a:prstGeom prst="ellipse">
              <a:avLst/>
            </a:prstGeom>
            <a:blipFill dpi="0" rotWithShape="0">
              <a:blip r:embed="rId3" cstate="screen"/>
              <a:srcRect/>
              <a:stretch>
                <a:fillRect l="-1864000" t="-1482000" r="-1293000" b="-473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79730" y="187960"/>
            <a:ext cx="5482590" cy="706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compatLnSpc="1">
            <a:spAutoFit/>
          </a:bodyPr>
          <a:lstStyle>
            <a:lvl1pPr marL="228600" indent="-22860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00000"/>
              </a:lnSpc>
              <a:buFontTx/>
              <a:buNone/>
            </a:pP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Understanding the text</a:t>
            </a:r>
            <a:endParaRPr lang="en-US" altLang="zh-CN" sz="4000" b="1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内容占位符 4"/>
          <p:cNvSpPr txBox="1">
            <a:spLocks noGrp="1"/>
          </p:cNvSpPr>
          <p:nvPr>
            <p:custDataLst>
              <p:tags r:id="rId2"/>
            </p:custDataLst>
          </p:nvPr>
        </p:nvSpPr>
        <p:spPr>
          <a:xfrm>
            <a:off x="504190" y="1090930"/>
            <a:ext cx="1108202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type of the article,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narration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argumentation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exposition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终止 14"/>
          <p:cNvSpPr/>
          <p:nvPr>
            <p:custDataLst>
              <p:tags r:id="rId3"/>
            </p:custDataLst>
          </p:nvPr>
        </p:nvSpPr>
        <p:spPr>
          <a:xfrm>
            <a:off x="3834130" y="2001520"/>
            <a:ext cx="1284605" cy="48069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lang="zh-CN" altLang="en-US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终止 24"/>
          <p:cNvSpPr/>
          <p:nvPr>
            <p:custDataLst>
              <p:tags r:id="rId4"/>
            </p:custDataLst>
          </p:nvPr>
        </p:nvSpPr>
        <p:spPr>
          <a:xfrm>
            <a:off x="5117465" y="2001520"/>
            <a:ext cx="1217930" cy="478790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endParaRPr lang="zh-CN" altLang="en-US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流程图: 终止 16"/>
          <p:cNvSpPr/>
          <p:nvPr>
            <p:custDataLst>
              <p:tags r:id="rId5"/>
            </p:custDataLst>
          </p:nvPr>
        </p:nvSpPr>
        <p:spPr>
          <a:xfrm>
            <a:off x="6325235" y="2000250"/>
            <a:ext cx="1359535" cy="49339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流程图: 终止 23"/>
          <p:cNvSpPr/>
          <p:nvPr>
            <p:custDataLst>
              <p:tags r:id="rId6"/>
            </p:custDataLst>
          </p:nvPr>
        </p:nvSpPr>
        <p:spPr>
          <a:xfrm>
            <a:off x="7676515" y="2001520"/>
            <a:ext cx="1217930" cy="492760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endParaRPr lang="zh-CN" altLang="en-US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流程图: 终止 25"/>
          <p:cNvSpPr/>
          <p:nvPr>
            <p:custDataLst>
              <p:tags r:id="rId7"/>
            </p:custDataLst>
          </p:nvPr>
        </p:nvSpPr>
        <p:spPr>
          <a:xfrm>
            <a:off x="8905508" y="1972950"/>
            <a:ext cx="1062414" cy="504626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>
            <p:custDataLst>
              <p:tags r:id="rId8"/>
            </p:custDataLst>
          </p:nvPr>
        </p:nvSpPr>
        <p:spPr>
          <a:xfrm>
            <a:off x="1374775" y="2527186"/>
            <a:ext cx="7980045" cy="37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zh-CN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narration</a:t>
            </a:r>
            <a:r>
              <a:rPr lang="zh-CN" altLang="en-US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story or account of events.</a:t>
            </a:r>
            <a:endParaRPr lang="en-US" altLang="zh-C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zh-CN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exposition 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detailed explanation 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an idea or a theory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zh-CN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argumentation</a:t>
            </a:r>
            <a:r>
              <a:rPr lang="zh-CN" altLang="en-US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discussion in which you make a point and then provide persuasive and logical evidence to back it up.</a:t>
            </a:r>
            <a:endParaRPr lang="en-US" altLang="zh-C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星形: 四角 1"/>
          <p:cNvSpPr/>
          <p:nvPr>
            <p:custDataLst>
              <p:tags r:id="rId9"/>
            </p:custDataLst>
          </p:nvPr>
        </p:nvSpPr>
        <p:spPr>
          <a:xfrm>
            <a:off x="1070610" y="2654935"/>
            <a:ext cx="414020" cy="39624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星形: 四角 15"/>
          <p:cNvSpPr/>
          <p:nvPr>
            <p:custDataLst>
              <p:tags r:id="rId10"/>
            </p:custDataLst>
          </p:nvPr>
        </p:nvSpPr>
        <p:spPr>
          <a:xfrm>
            <a:off x="1363980" y="2527300"/>
            <a:ext cx="261620" cy="24384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054635" y="3284984"/>
            <a:ext cx="555393" cy="523669"/>
            <a:chOff x="504019" y="2527296"/>
            <a:chExt cx="555393" cy="523669"/>
          </a:xfrm>
        </p:grpSpPr>
        <p:sp>
          <p:nvSpPr>
            <p:cNvPr id="19" name="星形: 四角 18"/>
            <p:cNvSpPr/>
            <p:nvPr>
              <p:custDataLst>
                <p:tags r:id="rId12"/>
              </p:custDataLst>
            </p:nvPr>
          </p:nvSpPr>
          <p:spPr>
            <a:xfrm>
              <a:off x="504019" y="2654916"/>
              <a:ext cx="414173" cy="39604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星形: 四角 19"/>
            <p:cNvSpPr/>
            <p:nvPr>
              <p:custDataLst>
                <p:tags r:id="rId13"/>
              </p:custDataLst>
            </p:nvPr>
          </p:nvSpPr>
          <p:spPr>
            <a:xfrm>
              <a:off x="797639" y="2527296"/>
              <a:ext cx="261773" cy="24364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>
            <p:custDataLst>
              <p:tags r:id="rId14"/>
            </p:custDataLst>
          </p:nvPr>
        </p:nvGrpSpPr>
        <p:grpSpPr>
          <a:xfrm>
            <a:off x="1100004" y="4725144"/>
            <a:ext cx="555393" cy="523669"/>
            <a:chOff x="504019" y="2527296"/>
            <a:chExt cx="555393" cy="523669"/>
          </a:xfrm>
        </p:grpSpPr>
        <p:sp>
          <p:nvSpPr>
            <p:cNvPr id="22" name="星形: 四角 21"/>
            <p:cNvSpPr/>
            <p:nvPr>
              <p:custDataLst>
                <p:tags r:id="rId15"/>
              </p:custDataLst>
            </p:nvPr>
          </p:nvSpPr>
          <p:spPr>
            <a:xfrm>
              <a:off x="504019" y="2654916"/>
              <a:ext cx="414173" cy="39604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星形: 四角 22"/>
            <p:cNvSpPr/>
            <p:nvPr>
              <p:custDataLst>
                <p:tags r:id="rId16"/>
              </p:custDataLst>
            </p:nvPr>
          </p:nvSpPr>
          <p:spPr>
            <a:xfrm>
              <a:off x="797639" y="2527296"/>
              <a:ext cx="261773" cy="24364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椭圆 12"/>
          <p:cNvSpPr/>
          <p:nvPr>
            <p:custDataLst>
              <p:tags r:id="rId17"/>
            </p:custDataLst>
          </p:nvPr>
        </p:nvSpPr>
        <p:spPr>
          <a:xfrm>
            <a:off x="2061845" y="2459876"/>
            <a:ext cx="1677035" cy="7200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prstClr val="white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18"/>
            </p:custDataLst>
          </p:nvPr>
        </p:nvCxnSpPr>
        <p:spPr>
          <a:xfrm>
            <a:off x="4254038" y="3060504"/>
            <a:ext cx="4406806" cy="12048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 2050"/>
          <p:cNvSpPr/>
          <p:nvPr>
            <p:custDataLst>
              <p:tags r:id="rId19"/>
            </p:custDataLst>
          </p:nvPr>
        </p:nvSpPr>
        <p:spPr bwMode="auto">
          <a:xfrm>
            <a:off x="8836784" y="2523761"/>
            <a:ext cx="723265" cy="76073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uild="p"/>
      <p:bldP spid="15" grpId="0" bldLvl="0" animBg="1"/>
      <p:bldP spid="25" grpId="0" bldLvl="0" animBg="1"/>
      <p:bldP spid="17" grpId="0" bldLvl="0" animBg="1"/>
      <p:bldP spid="24" grpId="0" bldLvl="0" animBg="1"/>
      <p:bldP spid="26" grpId="0" bldLvl="0" animBg="1"/>
      <p:bldP spid="6" grpId="0" bldLvl="0" animBg="1"/>
      <p:bldP spid="13" grpId="0" bldLvl="0" animBg="1"/>
      <p:bldP spid="2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45920" y="2489200"/>
            <a:ext cx="2055495" cy="2233295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130026" y="18919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130026" y="367792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130026" y="506890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768090" y="367792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39690" y="1654502"/>
            <a:ext cx="9906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Who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67935" y="4803775"/>
            <a:ext cx="135763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When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68252" y="3463606"/>
            <a:ext cx="134779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Where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149346" y="19605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54115" y="509557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092315" y="1409065"/>
            <a:ext cx="3383280" cy="107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Garamond" panose="02020404030301010803" pitchFamily="18" charset="0"/>
              </a:rPr>
              <a:t>John Li, a former exchange student</a:t>
            </a:r>
            <a:endParaRPr lang="en-US" altLang="zh-CN" sz="3200" b="1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48500" y="2954655"/>
            <a:ext cx="2833370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Garamond" panose="02020404030301010803" pitchFamily="18" charset="0"/>
              </a:rPr>
              <a:t>a British secondary school</a:t>
            </a:r>
            <a:endParaRPr lang="en-US" altLang="zh-CN" sz="3200" b="1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81262" y="4804107"/>
            <a:ext cx="2166942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Garamond" panose="02020404030301010803" pitchFamily="18" charset="0"/>
              </a:rPr>
              <a:t>a year ago</a:t>
            </a:r>
            <a:endParaRPr lang="en-US" altLang="zh-CN" sz="3200" b="1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5920" y="2632075"/>
            <a:ext cx="2385060" cy="1666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Garamond" panose="02020404030301010803" pitchFamily="18" charset="0"/>
              </a:rPr>
              <a:t>School  life  in the UK</a:t>
            </a:r>
            <a:endParaRPr lang="en-US" altLang="zh-CN" sz="3200" b="1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15"/>
            </p:custDataLst>
          </p:nvPr>
        </p:nvCxnSpPr>
        <p:spPr>
          <a:xfrm>
            <a:off x="4131310" y="1881505"/>
            <a:ext cx="19050" cy="448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364611" y="378333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1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256446" y="1391904"/>
            <a:ext cx="1133476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What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1" name="椭圆 30"/>
          <p:cNvSpPr/>
          <p:nvPr>
            <p:custDataLst>
              <p:tags r:id="rId18"/>
            </p:custDataLst>
          </p:nvPr>
        </p:nvSpPr>
        <p:spPr>
          <a:xfrm>
            <a:off x="1645285" y="2820670"/>
            <a:ext cx="2098675" cy="7200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prstClr val="white"/>
              </a:solidFill>
            </a:endParaRPr>
          </a:p>
        </p:txBody>
      </p:sp>
      <p:cxnSp>
        <p:nvCxnSpPr>
          <p:cNvPr id="32" name="直接箭头连接符 31"/>
          <p:cNvCxnSpPr/>
          <p:nvPr>
            <p:custDataLst>
              <p:tags r:id="rId19"/>
            </p:custDataLst>
          </p:nvPr>
        </p:nvCxnSpPr>
        <p:spPr>
          <a:xfrm rot="16200000" flipV="1">
            <a:off x="2286131" y="2310913"/>
            <a:ext cx="842652" cy="47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十边形 4"/>
          <p:cNvSpPr/>
          <p:nvPr>
            <p:custDataLst>
              <p:tags r:id="rId20"/>
            </p:custDataLst>
          </p:nvPr>
        </p:nvSpPr>
        <p:spPr>
          <a:xfrm>
            <a:off x="924560" y="100875"/>
            <a:ext cx="2286016" cy="1143556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indent="-228600" eaLnBrk="1" hangingPunct="1">
              <a:spcAft>
                <a:spcPts val="1000"/>
              </a:spcAft>
            </a:pPr>
            <a:r>
              <a:rPr lang="en-US" altLang="zh-CN" sz="4000" b="1" i="1" spc="1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endParaRPr lang="en-US" altLang="zh-CN" sz="4000" b="1" i="1" spc="1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Line 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4150346" y="636430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139690" y="6072505"/>
            <a:ext cx="11049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How</a:t>
            </a:r>
            <a:endParaRPr lang="en-US" altLang="zh-CN" sz="3200" b="1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210286" y="636430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" name="Text Box 2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381897" y="6072837"/>
            <a:ext cx="2166942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Garamond" panose="02020404030301010803" pitchFamily="18" charset="0"/>
              </a:rPr>
              <a:t>glad</a:t>
            </a:r>
            <a:endParaRPr lang="en-US" altLang="zh-CN" sz="3200" b="1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1" bldLvl="0" animBg="1"/>
      <p:bldP spid="15" grpId="2" bldLvl="0" animBg="1"/>
      <p:bldP spid="21" grpId="3" bldLvl="0" animBg="1"/>
      <p:bldP spid="23" grpId="4" bldLvl="0" animBg="1"/>
      <p:bldP spid="24" grpId="5" bldLvl="0" animBg="1"/>
      <p:bldP spid="30" grpId="6" bldLvl="0" animBg="1"/>
      <p:bldP spid="31" grpId="7" bldLvl="0" animBg="1"/>
      <p:bldP spid="3" grpId="1" bldLvl="0" animBg="1"/>
      <p:bldP spid="10" grpId="5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终止 10"/>
          <p:cNvSpPr/>
          <p:nvPr>
            <p:custDataLst>
              <p:tags r:id="rId2"/>
            </p:custDataLst>
          </p:nvPr>
        </p:nvSpPr>
        <p:spPr>
          <a:xfrm>
            <a:off x="3465830" y="4218305"/>
            <a:ext cx="1322705" cy="68580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流程图: 终止 11"/>
          <p:cNvSpPr/>
          <p:nvPr>
            <p:custDataLst>
              <p:tags r:id="rId3"/>
            </p:custDataLst>
          </p:nvPr>
        </p:nvSpPr>
        <p:spPr>
          <a:xfrm>
            <a:off x="6083935" y="4217035"/>
            <a:ext cx="1457960" cy="6781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流程图: 终止 12"/>
          <p:cNvSpPr/>
          <p:nvPr>
            <p:custDataLst>
              <p:tags r:id="rId4"/>
            </p:custDataLst>
          </p:nvPr>
        </p:nvSpPr>
        <p:spPr>
          <a:xfrm>
            <a:off x="4787900" y="4218305"/>
            <a:ext cx="1279525" cy="68580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690245" y="1222375"/>
            <a:ext cx="107245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main idea of the article with about 50 words.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流程图: 终止 16"/>
          <p:cNvSpPr/>
          <p:nvPr>
            <p:custDataLst>
              <p:tags r:id="rId6"/>
            </p:custDataLst>
          </p:nvPr>
        </p:nvSpPr>
        <p:spPr>
          <a:xfrm>
            <a:off x="2320925" y="4217670"/>
            <a:ext cx="1136650" cy="68707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标题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22300" y="268605"/>
            <a:ext cx="2406650" cy="706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compatLnSpc="1">
            <a:spAutoFit/>
          </a:bodyPr>
          <a:lstStyle>
            <a:lvl1pPr marL="228600" indent="-22860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00000"/>
              </a:lnSpc>
              <a:buFontTx/>
              <a:buNone/>
            </a:pP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lang="en-US" altLang="zh-CN" sz="4000" b="1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流程图: 终止 20"/>
          <p:cNvSpPr/>
          <p:nvPr>
            <p:custDataLst>
              <p:tags r:id="rId8"/>
            </p:custDataLst>
          </p:nvPr>
        </p:nvSpPr>
        <p:spPr>
          <a:xfrm>
            <a:off x="7579995" y="4217035"/>
            <a:ext cx="1099820" cy="68770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AutoShap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61834" y="2112589"/>
            <a:ext cx="8229600" cy="3312052"/>
          </a:xfrm>
          <a:prstGeom prst="flowChartPunchedCard">
            <a:avLst/>
          </a:prstGeom>
          <a:noFill/>
          <a:ln w="3175" algn="ctr">
            <a:solidFill>
              <a:srgbClr val="0033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44955" y="2094865"/>
            <a:ext cx="2959100" cy="711200"/>
          </a:xfrm>
          <a:prstGeom prst="homePlate">
            <a:avLst>
              <a:gd name="adj" fmla="val 75000"/>
            </a:avLst>
          </a:prstGeom>
          <a:solidFill>
            <a:schemeClr val="tx2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altLang="zh-C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22425" y="3144520"/>
            <a:ext cx="8319770" cy="86614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indent="0" algn="l">
              <a:lnSpc>
                <a:spcPct val="14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those 5 elements in your summary.</a:t>
            </a:r>
            <a:endParaRPr lang="en-US" altLang="zh-CN" sz="3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7" grpId="0" bldLvl="0" animBg="1"/>
      <p:bldP spid="21" grpId="0" bldLvl="0" animBg="1"/>
      <p:bldP spid="2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15"/>
          <p:cNvSpPr/>
          <p:nvPr>
            <p:custDataLst>
              <p:tags r:id="rId2"/>
            </p:custDataLst>
          </p:nvPr>
        </p:nvSpPr>
        <p:spPr>
          <a:xfrm>
            <a:off x="694055" y="318771"/>
            <a:ext cx="2623185" cy="70675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>
            <a:lvl1pPr marL="228600" indent="-22860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00000"/>
              </a:lnSpc>
              <a:buFontTx/>
              <a:buNone/>
            </a:pP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sample</a:t>
            </a:r>
            <a:endParaRPr lang="en-US" altLang="zh-CN" sz="4000" b="1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圆角矩形 16"/>
          <p:cNvSpPr/>
          <p:nvPr>
            <p:custDataLst>
              <p:tags r:id="rId3"/>
            </p:custDataLst>
          </p:nvPr>
        </p:nvSpPr>
        <p:spPr>
          <a:xfrm>
            <a:off x="810895" y="1750060"/>
            <a:ext cx="10162540" cy="440817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32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Li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who studied at </a:t>
            </a:r>
            <a:r>
              <a:rPr 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British secondary school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as an exchange student </a:t>
            </a:r>
            <a:r>
              <a:rPr lang="en-US" sz="32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year ago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introduces to us different aspects of the </a:t>
            </a:r>
            <a:r>
              <a:rPr lang="en-US" sz="32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life</a:t>
            </a:r>
            <a:r>
              <a:rPr lang="en-US" sz="3200" b="1" i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timetable, subjects, classes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so on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He also talks about the challenges he faced and feels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glad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to experience the life.</a:t>
            </a:r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 flipV="1">
            <a:off x="4580255" y="1537335"/>
            <a:ext cx="833120" cy="1632585"/>
          </a:xfrm>
          <a:prstGeom prst="straightConnector1">
            <a:avLst/>
          </a:prstGeom>
          <a:ln w="666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V="1">
            <a:off x="6612255" y="1551305"/>
            <a:ext cx="1343025" cy="2359025"/>
          </a:xfrm>
          <a:prstGeom prst="straightConnector1">
            <a:avLst/>
          </a:prstGeom>
          <a:ln w="666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6"/>
            </p:custDataLst>
          </p:nvPr>
        </p:nvCxnSpPr>
        <p:spPr>
          <a:xfrm flipV="1">
            <a:off x="4901565" y="1534160"/>
            <a:ext cx="1624330" cy="2376170"/>
          </a:xfrm>
          <a:prstGeom prst="straightConnector1">
            <a:avLst/>
          </a:prstGeom>
          <a:ln w="666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终止 10"/>
          <p:cNvSpPr/>
          <p:nvPr>
            <p:custDataLst>
              <p:tags r:id="rId7"/>
            </p:custDataLst>
          </p:nvPr>
        </p:nvSpPr>
        <p:spPr>
          <a:xfrm>
            <a:off x="4612005" y="1022985"/>
            <a:ext cx="1339850" cy="51435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流程图: 终止 11"/>
          <p:cNvSpPr/>
          <p:nvPr>
            <p:custDataLst>
              <p:tags r:id="rId8"/>
            </p:custDataLst>
          </p:nvPr>
        </p:nvSpPr>
        <p:spPr>
          <a:xfrm>
            <a:off x="7489190" y="1022985"/>
            <a:ext cx="1490345" cy="50482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流程图: 终止 12"/>
          <p:cNvSpPr/>
          <p:nvPr>
            <p:custDataLst>
              <p:tags r:id="rId9"/>
            </p:custDataLst>
          </p:nvPr>
        </p:nvSpPr>
        <p:spPr>
          <a:xfrm>
            <a:off x="6159500" y="1022985"/>
            <a:ext cx="1191260" cy="51435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ctr">
              <a:buClrTx/>
              <a:buSzTx/>
              <a:buFontTx/>
            </a:pP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6" name="直接箭头连接符 15"/>
          <p:cNvCxnSpPr/>
          <p:nvPr>
            <p:custDataLst>
              <p:tags r:id="rId10"/>
            </p:custDataLst>
          </p:nvPr>
        </p:nvCxnSpPr>
        <p:spPr>
          <a:xfrm flipV="1">
            <a:off x="2289810" y="1517015"/>
            <a:ext cx="1205230" cy="964565"/>
          </a:xfrm>
          <a:prstGeom prst="straightConnector1">
            <a:avLst/>
          </a:prstGeom>
          <a:ln w="666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终止 16"/>
          <p:cNvSpPr/>
          <p:nvPr>
            <p:custDataLst>
              <p:tags r:id="rId11"/>
            </p:custDataLst>
          </p:nvPr>
        </p:nvSpPr>
        <p:spPr>
          <a:xfrm>
            <a:off x="3317240" y="1022985"/>
            <a:ext cx="1149350" cy="51435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流程图: 终止 20"/>
          <p:cNvSpPr/>
          <p:nvPr>
            <p:custDataLst>
              <p:tags r:id="rId12"/>
            </p:custDataLst>
          </p:nvPr>
        </p:nvSpPr>
        <p:spPr>
          <a:xfrm>
            <a:off x="9120505" y="1022985"/>
            <a:ext cx="1143635" cy="51435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2" name="直接箭头连接符 21"/>
          <p:cNvCxnSpPr/>
          <p:nvPr>
            <p:custDataLst>
              <p:tags r:id="rId13"/>
            </p:custDataLst>
          </p:nvPr>
        </p:nvCxnSpPr>
        <p:spPr>
          <a:xfrm flipV="1">
            <a:off x="6457315" y="1620520"/>
            <a:ext cx="3082290" cy="3839845"/>
          </a:xfrm>
          <a:prstGeom prst="straightConnector1">
            <a:avLst/>
          </a:prstGeom>
          <a:ln w="666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>
            <p:custDataLst>
              <p:tags r:id="rId14"/>
            </p:custDataLst>
          </p:nvPr>
        </p:nvCxnSpPr>
        <p:spPr>
          <a:xfrm flipV="1">
            <a:off x="7903845" y="1534160"/>
            <a:ext cx="154940" cy="1016000"/>
          </a:xfrm>
          <a:prstGeom prst="straightConnector1">
            <a:avLst/>
          </a:prstGeom>
          <a:ln w="666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1" grpId="0" bldLvl="0" animBg="1"/>
      <p:bldP spid="12" grpId="0" bldLvl="0" animBg="1"/>
      <p:bldP spid="13" grpId="0" bldLvl="0" animBg="1"/>
      <p:bldP spid="17" grpId="0" bldLvl="0" animBg="1"/>
      <p:bldP spid="2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253365" y="1486535"/>
            <a:ext cx="4078605" cy="33997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79265" y="2442210"/>
            <a:ext cx="70535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Language Points</a:t>
            </a:r>
            <a:endParaRPr lang="en-US" altLang="zh-CN" sz="7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4530" y="895985"/>
            <a:ext cx="11087100" cy="437705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266700" fontAlgn="auto">
              <a:lnSpc>
                <a:spcPct val="200000"/>
              </a:lnSpc>
              <a:spcBef>
                <a:spcPct val="0"/>
              </a:spcBef>
              <a:spcAft>
                <a:spcPts val="150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Last year, I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had the chance to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study at a British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secondary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school as an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exchange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student. I stayed with a lovely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host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family and went to school with their son, Daniel. We were both in year ten and we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got on well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. He is learning Chinese and will come to stay with me this year in China! 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</a:endParaRPr>
          </a:p>
          <a:p>
            <a:pPr marL="0" indent="457200" algn="l" defTabSz="266700" fontAlgn="auto">
              <a:lnSpc>
                <a:spcPct val="200000"/>
              </a:lnSpc>
              <a:spcBef>
                <a:spcPct val="0"/>
              </a:spcBef>
              <a:spcAft>
                <a:spcPts val="1500"/>
              </a:spcAft>
            </a:pP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60" y="83185"/>
            <a:ext cx="1450340" cy="5219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ara. 1</a:t>
            </a:r>
            <a:endParaRPr lang="en-US" altLang="zh-CN" sz="28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95625" y="966470"/>
            <a:ext cx="197548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有机会做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en-US" altLang="zh-CN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61325" y="1026160"/>
            <a:ext cx="181356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adj.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中学的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6935" y="1852295"/>
            <a:ext cx="122936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交换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61355" y="1852295"/>
            <a:ext cx="253809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主人，东道主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03335" y="2721610"/>
            <a:ext cx="149225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相处融洽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14" grpId="1"/>
      <p:bldP spid="15" grpId="1"/>
      <p:bldP spid="16" grpId="1"/>
      <p:bldP spid="17" grpId="1"/>
      <p:bldP spid="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2160" y="903605"/>
            <a:ext cx="3540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secondary 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adj.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6770" y="1804035"/>
            <a:ext cx="8840470" cy="190119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中学（英国）</a:t>
            </a: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a secondary school </a:t>
            </a:r>
            <a:r>
              <a:rPr lang="en-US" altLang="zh-CN" sz="2800" b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 </a:t>
            </a:r>
            <a:endParaRPr lang="zh-CN" altLang="en-US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中学教师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secondary teachers</a:t>
            </a:r>
            <a:r>
              <a:rPr lang="en-US" altLang="zh-CN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en-US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中学教育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secondary education</a:t>
            </a:r>
            <a:r>
              <a:rPr lang="en-US" altLang="zh-CN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en-US" altLang="zh-CN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altLang="en-US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altLang="en-US" sz="2800" b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2920" y="1027430"/>
            <a:ext cx="3644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中学的；次要的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0530" y="1861820"/>
            <a:ext cx="3044190" cy="5359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67610" y="2447290"/>
            <a:ext cx="3044190" cy="476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67610" y="2973070"/>
            <a:ext cx="3044190" cy="527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5350" y="4855845"/>
            <a:ext cx="8576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  <a:sym typeface="+mn-ea"/>
              </a:rPr>
              <a:t>Overwork </a:t>
            </a:r>
            <a:r>
              <a:rPr lang="en-US" altLang="zh-CN" sz="2800" b="1">
                <a:solidFill>
                  <a:srgbClr val="C0000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  <a:sym typeface="+mn-ea"/>
              </a:rPr>
              <a:t>is secondary to</a:t>
            </a:r>
            <a:r>
              <a:rPr lang="en-US" altLang="zh-CN" sz="2800">
                <a:solidFill>
                  <a:srgbClr val="00000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  <a:sym typeface="+mn-ea"/>
              </a:rPr>
              <a:t> other causes of his disease. </a:t>
            </a:r>
            <a:endParaRPr lang="zh-CN" altLang="en-US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2380" y="4292600"/>
            <a:ext cx="7969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翻译：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过劳只是导致他生病的一个次要因素。</a:t>
            </a:r>
            <a:endParaRPr lang="zh-CN" altLang="en-US" sz="28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6770" y="3676650"/>
            <a:ext cx="7815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【拓展】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be secondary to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次要的；不如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重要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4" grpId="1" animBg="1"/>
      <p:bldP spid="15" grpId="1" animBg="1"/>
      <p:bldP spid="16" grpId="1" animBg="1"/>
      <p:bldP spid="19" grpId="0"/>
      <p:bldP spid="18" grpId="0"/>
      <p:bldP spid="17" grpId="0"/>
      <p:bldP spid="19" grpId="1"/>
      <p:bldP spid="18" grpId="1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2160" y="903605"/>
            <a:ext cx="2678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exchange</a:t>
            </a:r>
            <a:endParaRPr lang="en-US" altLang="zh-CN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040" y="1615440"/>
            <a:ext cx="7809230" cy="400939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n.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交换，交易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make an exchange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做交易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in exchange for   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换得</a:t>
            </a: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……</a:t>
            </a:r>
            <a:endParaRPr lang="en-US" altLang="zh-CN" sz="28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an exchange of glances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互换眼色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v.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交换，调换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exchange A for B   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去换</a:t>
            </a: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B</a:t>
            </a:r>
            <a:endParaRPr lang="en-US" altLang="zh-CN" sz="28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Calibri" panose="020F0502020204030204"/>
                <a:ea typeface="宋体" panose="02010600030101010101" pitchFamily="2" charset="-122"/>
              </a:rPr>
              <a:t>exchange sth. with sb.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与某人交换某物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6635" y="2257425"/>
            <a:ext cx="289750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0120" y="2863215"/>
            <a:ext cx="2642235" cy="455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6635" y="3415030"/>
            <a:ext cx="3498215" cy="455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0120" y="4552950"/>
            <a:ext cx="2755900" cy="455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60120" y="5121910"/>
            <a:ext cx="3436620" cy="455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6" grpId="0" bldLvl="0" animBg="1"/>
      <p:bldP spid="6" grpId="1" animBg="1"/>
      <p:bldP spid="7" grpId="0" bldLvl="0" animBg="1"/>
      <p:bldP spid="7" grpId="1" animBg="1"/>
      <p:bldP spid="10" grpId="0" bldLvl="0" animBg="1"/>
      <p:bldP spid="10" grpId="1" animBg="1"/>
      <p:bldP spid="13" grpId="0" bldLvl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Text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53360" y="285750"/>
            <a:ext cx="6580505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Practice makes perfect.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250950" y="1294765"/>
            <a:ext cx="9078595" cy="452501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Tx/>
              <a:buSzTx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shook hands and __________ (exchange) a few words with the manager.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altLang="zh-CN" sz="3025" b="1" spc="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am going to travel abroad, so I want to exchange some RMB _______ dollars in the bank.</a:t>
            </a:r>
            <a:endParaRPr lang="en-US" altLang="zh-CN" sz="3025" b="1" spc="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He’s giving her French lessons in exchange _______ her teaching him English.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went over and exchanged greetings _____ everyone.</a:t>
            </a:r>
            <a:endParaRPr lang="en-US" altLang="zh-CN" sz="3025" b="1" spc="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94197" y="1294546"/>
            <a:ext cx="1914525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exchanged</a:t>
            </a:r>
            <a:endParaRPr lang="zh-CN" altLang="en-US" sz="302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7651" y="2949784"/>
            <a:ext cx="674370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zh-CN" altLang="en-US" sz="302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10610" y="3579753"/>
            <a:ext cx="816491" cy="55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zh-CN" altLang="en-US" sz="302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9812" y="4710161"/>
            <a:ext cx="1156695" cy="55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zh-CN" altLang="en-US" sz="302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09063" y="6072777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1167130"/>
            <a:ext cx="1454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host</a:t>
            </a:r>
            <a:endParaRPr lang="en-US" altLang="zh-CN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9005" y="1719580"/>
            <a:ext cx="7995920" cy="2934335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2800" b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n. 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主人；东道主；主持人</a:t>
            </a:r>
            <a:endParaRPr lang="zh-CN" altLang="en-US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</a:rPr>
              <a:t>a perfect/welcoming host  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热情好客的主人</a:t>
            </a:r>
            <a:endParaRPr lang="zh-CN" altLang="en-US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</a:rPr>
              <a:t>the host nation/city  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主办国</a:t>
            </a:r>
            <a:r>
              <a:rPr lang="en-US" altLang="zh-CN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主办城市</a:t>
            </a:r>
            <a:endParaRPr lang="zh-CN" altLang="en-US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v.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主办；主持</a:t>
            </a:r>
            <a:endParaRPr lang="zh-CN" altLang="en-US" sz="2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00000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host the World Cup/the Olympics/a TV programme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主办世界杯</a:t>
            </a:r>
            <a:r>
              <a:rPr lang="en-US" altLang="zh-CN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奥林匹克运动会</a:t>
            </a:r>
            <a:r>
              <a:rPr lang="en-US" altLang="zh-CN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主持一档电视节目</a:t>
            </a:r>
            <a:endParaRPr lang="en-US" altLang="zh-CN" sz="2800" b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7570" y="4653915"/>
            <a:ext cx="6125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【派生词】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hostess  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女主人；女主持人</a:t>
            </a:r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5041900" y="2257425"/>
            <a:ext cx="259778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0600" y="2750820"/>
            <a:ext cx="310197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9005" y="3636645"/>
            <a:ext cx="799592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5485" y="5206365"/>
            <a:ext cx="3293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-ess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表示女性的后缀 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3851275" y="5206365"/>
            <a:ext cx="138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sym typeface="+mn-ea"/>
              </a:rPr>
              <a:t>女演员</a:t>
            </a:r>
            <a:r>
              <a:rPr lang="en-US" altLang="zh-CN" sz="2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sym typeface="+mn-ea"/>
              </a:rPr>
              <a:t> </a:t>
            </a:r>
            <a:endParaRPr lang="en-US" altLang="zh-CN" sz="2800" b="1">
              <a:solidFill>
                <a:srgbClr val="C00000"/>
              </a:solidFill>
              <a:latin typeface="Calibri" panose="020F0502020204030204"/>
              <a:ea typeface="Calibri" panose="020F0502020204030204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41900" y="5175885"/>
            <a:ext cx="1448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  <a:sym typeface="+mn-ea"/>
              </a:rPr>
              <a:t>actress</a:t>
            </a:r>
            <a:endParaRPr lang="en-US" altLang="zh-CN" sz="2800" b="1">
              <a:solidFill>
                <a:srgbClr val="000000"/>
              </a:solidFill>
              <a:latin typeface="Cambria" panose="02040503050406030204" charset="0"/>
              <a:ea typeface="Calibri" panose="020F0502020204030204"/>
              <a:cs typeface="Cambria" panose="020405030504060302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57085" y="5168900"/>
            <a:ext cx="171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  <a:sym typeface="+mn-ea"/>
              </a:rPr>
              <a:t>princess</a:t>
            </a:r>
            <a:endParaRPr lang="en-US" altLang="zh-CN" sz="2800" b="1">
              <a:solidFill>
                <a:srgbClr val="000000"/>
              </a:solidFill>
              <a:latin typeface="Cambria" panose="02040503050406030204" charset="0"/>
              <a:ea typeface="Calibri" panose="020F0502020204030204"/>
              <a:cs typeface="Cambria" panose="020405030504060302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05855" y="5206365"/>
            <a:ext cx="1043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sym typeface="+mn-ea"/>
              </a:rPr>
              <a:t>公主</a:t>
            </a:r>
            <a:r>
              <a:rPr lang="en-US" altLang="zh-CN" sz="28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sym typeface="+mn-ea"/>
              </a:rPr>
              <a:t> </a:t>
            </a:r>
            <a:endParaRPr lang="en-US" altLang="zh-CN" sz="2800" b="1">
              <a:solidFill>
                <a:srgbClr val="C00000"/>
              </a:solidFill>
              <a:latin typeface="Calibri" panose="020F0502020204030204"/>
              <a:ea typeface="Calibri" panose="020F0502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7" grpId="0" bldLvl="0" animBg="1"/>
      <p:bldP spid="7" grpId="1" animBg="1"/>
      <p:bldP spid="10" grpId="0" bldLvl="0" animBg="1"/>
      <p:bldP spid="10" grpId="1" animBg="1"/>
      <p:bldP spid="6" grpId="0"/>
      <p:bldP spid="6" grpId="1"/>
      <p:bldP spid="13" grpId="0"/>
      <p:bldP spid="15" grpId="0"/>
      <p:bldP spid="16" grpId="0"/>
      <p:bldP spid="18" grpId="0"/>
      <p:bldP spid="17" grpId="0"/>
      <p:bldP spid="13" grpId="1"/>
      <p:bldP spid="15" grpId="1"/>
      <p:bldP spid="16" grpId="1"/>
      <p:bldP spid="18" grpId="1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15365" name="文本框 1"/>
          <p:cNvSpPr/>
          <p:nvPr>
            <p:custDataLst>
              <p:tags r:id="rId6"/>
            </p:custDataLst>
          </p:nvPr>
        </p:nvSpPr>
        <p:spPr>
          <a:xfrm>
            <a:off x="597535" y="919163"/>
            <a:ext cx="3872230" cy="70675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>
            <a:lvl1pPr marL="228600" indent="-22860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00000"/>
              </a:lnSpc>
              <a:buFontTx/>
              <a:buNone/>
            </a:pP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 prediction</a:t>
            </a:r>
            <a:endParaRPr lang="en-US" altLang="zh-CN" sz="4000" b="1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627" name="Rectangle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08430" y="1682115"/>
            <a:ext cx="9374505" cy="1191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Verdana" panose="020B0604030504040204" pitchFamily="34" charset="0"/>
              </a:rPr>
              <a:t>When we come to the title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Verdana" panose="020B0604030504040204" pitchFamily="34" charset="0"/>
              </a:rPr>
              <a:t>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Verdana" panose="020B0604030504040204" pitchFamily="34" charset="0"/>
              </a:rPr>
              <a:t>School life in the UK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Verdana" panose="020B0604030504040204" pitchFamily="34" charset="0"/>
              </a:rPr>
              <a:t>,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Verdana" panose="020B0604030504040204" pitchFamily="34" charset="0"/>
              </a:rPr>
              <a:t> 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Verdana" panose="020B0604030504040204" pitchFamily="34" charset="0"/>
              </a:rPr>
              <a:t>what do you expect to read in this passage? </a:t>
            </a:r>
            <a:endParaRPr lang="en-US" altLang="zh-CN" sz="32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  <a:sym typeface="Verdana" panose="020B0604030504040204" pitchFamily="34" charset="0"/>
            </a:endParaRPr>
          </a:p>
        </p:txBody>
      </p:sp>
      <p:grpSp>
        <p:nvGrpSpPr>
          <p:cNvPr id="26626" name="组合 2"/>
          <p:cNvGrpSpPr/>
          <p:nvPr>
            <p:custDataLst>
              <p:tags r:id="rId8"/>
            </p:custDataLst>
          </p:nvPr>
        </p:nvGrpSpPr>
        <p:grpSpPr>
          <a:xfrm>
            <a:off x="2466975" y="3248660"/>
            <a:ext cx="7541916" cy="2630805"/>
            <a:chOff x="1053263" y="2411488"/>
            <a:chExt cx="5824453" cy="3578151"/>
          </a:xfrm>
        </p:grpSpPr>
        <p:sp>
          <p:nvSpPr>
            <p:cNvPr id="2" name="任意多边形 1"/>
            <p:cNvSpPr/>
            <p:nvPr>
              <p:custDataLst>
                <p:tags r:id="rId9"/>
              </p:custDataLst>
            </p:nvPr>
          </p:nvSpPr>
          <p:spPr>
            <a:xfrm>
              <a:off x="3135486" y="3765710"/>
              <a:ext cx="1892930" cy="1062304"/>
            </a:xfrm>
            <a:custGeom>
              <a:avLst/>
              <a:gdLst>
                <a:gd name="connsiteX0" fmla="*/ 0 w 1744940"/>
                <a:gd name="connsiteY0" fmla="*/ 531262 h 1062524"/>
                <a:gd name="connsiteX1" fmla="*/ 872470 w 1744940"/>
                <a:gd name="connsiteY1" fmla="*/ 0 h 1062524"/>
                <a:gd name="connsiteX2" fmla="*/ 1744940 w 1744940"/>
                <a:gd name="connsiteY2" fmla="*/ 531262 h 1062524"/>
                <a:gd name="connsiteX3" fmla="*/ 872470 w 1744940"/>
                <a:gd name="connsiteY3" fmla="*/ 1062524 h 1062524"/>
                <a:gd name="connsiteX4" fmla="*/ 0 w 1744940"/>
                <a:gd name="connsiteY4" fmla="*/ 531262 h 106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4940" h="1062524">
                  <a:moveTo>
                    <a:pt x="0" y="531262"/>
                  </a:moveTo>
                  <a:cubicBezTo>
                    <a:pt x="0" y="237854"/>
                    <a:pt x="390618" y="0"/>
                    <a:pt x="872470" y="0"/>
                  </a:cubicBezTo>
                  <a:cubicBezTo>
                    <a:pt x="1354322" y="0"/>
                    <a:pt x="1744940" y="237854"/>
                    <a:pt x="1744940" y="531262"/>
                  </a:cubicBezTo>
                  <a:cubicBezTo>
                    <a:pt x="1744940" y="824670"/>
                    <a:pt x="1354322" y="1062524"/>
                    <a:pt x="872470" y="1062524"/>
                  </a:cubicBezTo>
                  <a:cubicBezTo>
                    <a:pt x="390618" y="1062524"/>
                    <a:pt x="0" y="824670"/>
                    <a:pt x="0" y="531262"/>
                  </a:cubicBezTo>
                  <a:close/>
                </a:path>
              </a:pathLst>
            </a:cu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75861" tIns="175923" rIns="275861" bIns="175923" anchor="ctr"/>
            <a:p>
              <a:pPr algn="just">
                <a:lnSpc>
                  <a:spcPct val="96000"/>
                </a:lnSpc>
                <a:defRPr/>
              </a:pPr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school life</a:t>
              </a: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任意多边形 3"/>
            <p:cNvSpPr/>
            <p:nvPr>
              <p:custDataLst>
                <p:tags r:id="rId10"/>
              </p:custDataLst>
            </p:nvPr>
          </p:nvSpPr>
          <p:spPr>
            <a:xfrm rot="16460817">
              <a:off x="3888237" y="3629077"/>
              <a:ext cx="339718" cy="28572"/>
            </a:xfrm>
            <a:custGeom>
              <a:avLst/>
              <a:gdLst>
                <a:gd name="connsiteX0" fmla="*/ 0 w 340577"/>
                <a:gd name="connsiteY0" fmla="*/ 14279 h 28559"/>
                <a:gd name="connsiteX1" fmla="*/ 340577 w 340577"/>
                <a:gd name="connsiteY1" fmla="*/ 14279 h 2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577" h="28558">
                  <a:moveTo>
                    <a:pt x="0" y="14279"/>
                  </a:moveTo>
                  <a:lnTo>
                    <a:pt x="340577" y="1427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74474" tIns="5765" rIns="174474" bIns="5765" anchor="ctr"/>
            <a:p>
              <a:pPr algn="ctr" defTabSz="14224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11"/>
              </p:custDataLst>
            </p:nvPr>
          </p:nvSpPr>
          <p:spPr>
            <a:xfrm>
              <a:off x="3067247" y="2411488"/>
              <a:ext cx="2087169" cy="1062524"/>
            </a:xfrm>
            <a:custGeom>
              <a:avLst/>
              <a:gdLst>
                <a:gd name="connsiteX0" fmla="*/ 0 w 2087169"/>
                <a:gd name="connsiteY0" fmla="*/ 531262 h 1062524"/>
                <a:gd name="connsiteX1" fmla="*/ 1043585 w 2087169"/>
                <a:gd name="connsiteY1" fmla="*/ 0 h 1062524"/>
                <a:gd name="connsiteX2" fmla="*/ 2087170 w 2087169"/>
                <a:gd name="connsiteY2" fmla="*/ 531262 h 1062524"/>
                <a:gd name="connsiteX3" fmla="*/ 1043585 w 2087169"/>
                <a:gd name="connsiteY3" fmla="*/ 1062524 h 1062524"/>
                <a:gd name="connsiteX4" fmla="*/ 0 w 2087169"/>
                <a:gd name="connsiteY4" fmla="*/ 531262 h 106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169" h="1062524">
                  <a:moveTo>
                    <a:pt x="0" y="531262"/>
                  </a:moveTo>
                  <a:cubicBezTo>
                    <a:pt x="0" y="237854"/>
                    <a:pt x="467229" y="0"/>
                    <a:pt x="1043585" y="0"/>
                  </a:cubicBezTo>
                  <a:cubicBezTo>
                    <a:pt x="1619941" y="0"/>
                    <a:pt x="2087170" y="237854"/>
                    <a:pt x="2087170" y="531262"/>
                  </a:cubicBezTo>
                  <a:cubicBezTo>
                    <a:pt x="2087170" y="824670"/>
                    <a:pt x="1619941" y="1062524"/>
                    <a:pt x="1043585" y="1062524"/>
                  </a:cubicBezTo>
                  <a:cubicBezTo>
                    <a:pt x="467229" y="1062524"/>
                    <a:pt x="0" y="824670"/>
                    <a:pt x="0" y="531262"/>
                  </a:cubicBezTo>
                  <a:close/>
                </a:path>
              </a:pathLst>
            </a:cu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325979" tIns="175923" rIns="325979" bIns="175923" anchor="ctr"/>
            <a:p>
              <a:pPr algn="just">
                <a:defRPr/>
              </a:pP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任意多边形 13"/>
            <p:cNvSpPr/>
            <p:nvPr>
              <p:custDataLst>
                <p:tags r:id="rId12"/>
              </p:custDataLst>
            </p:nvPr>
          </p:nvSpPr>
          <p:spPr>
            <a:xfrm rot="20723170">
              <a:off x="4794620" y="4032292"/>
              <a:ext cx="696842" cy="28574"/>
            </a:xfrm>
            <a:custGeom>
              <a:avLst/>
              <a:gdLst>
                <a:gd name="connsiteX0" fmla="*/ 0 w 696648"/>
                <a:gd name="connsiteY0" fmla="*/ 14279 h 28559"/>
                <a:gd name="connsiteX1" fmla="*/ 696648 w 696648"/>
                <a:gd name="connsiteY1" fmla="*/ 14279 h 2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648" h="28558">
                  <a:moveTo>
                    <a:pt x="0" y="14279"/>
                  </a:moveTo>
                  <a:lnTo>
                    <a:pt x="696648" y="1427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43608" tIns="-3137" rIns="343607" bIns="-3136" anchor="ctr"/>
            <a:p>
              <a:pPr algn="ctr" defTabSz="14224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3"/>
              </p:custDataLst>
            </p:nvPr>
          </p:nvSpPr>
          <p:spPr>
            <a:xfrm>
              <a:off x="5461319" y="3251611"/>
              <a:ext cx="1416397" cy="1062524"/>
            </a:xfrm>
            <a:custGeom>
              <a:avLst/>
              <a:gdLst>
                <a:gd name="connsiteX0" fmla="*/ 0 w 1416397"/>
                <a:gd name="connsiteY0" fmla="*/ 531262 h 1062524"/>
                <a:gd name="connsiteX1" fmla="*/ 708199 w 1416397"/>
                <a:gd name="connsiteY1" fmla="*/ 0 h 1062524"/>
                <a:gd name="connsiteX2" fmla="*/ 1416398 w 1416397"/>
                <a:gd name="connsiteY2" fmla="*/ 531262 h 1062524"/>
                <a:gd name="connsiteX3" fmla="*/ 708199 w 1416397"/>
                <a:gd name="connsiteY3" fmla="*/ 1062524 h 1062524"/>
                <a:gd name="connsiteX4" fmla="*/ 0 w 1416397"/>
                <a:gd name="connsiteY4" fmla="*/ 531262 h 106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397" h="1062524">
                  <a:moveTo>
                    <a:pt x="0" y="531262"/>
                  </a:moveTo>
                  <a:cubicBezTo>
                    <a:pt x="0" y="237854"/>
                    <a:pt x="317071" y="0"/>
                    <a:pt x="708199" y="0"/>
                  </a:cubicBezTo>
                  <a:cubicBezTo>
                    <a:pt x="1099327" y="0"/>
                    <a:pt x="1416398" y="237854"/>
                    <a:pt x="1416398" y="531262"/>
                  </a:cubicBezTo>
                  <a:cubicBezTo>
                    <a:pt x="1416398" y="824670"/>
                    <a:pt x="1099327" y="1062524"/>
                    <a:pt x="708199" y="1062524"/>
                  </a:cubicBezTo>
                  <a:cubicBezTo>
                    <a:pt x="317071" y="1062524"/>
                    <a:pt x="0" y="824670"/>
                    <a:pt x="0" y="531262"/>
                  </a:cubicBezTo>
                  <a:close/>
                </a:path>
              </a:pathLst>
            </a:cu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27747" tIns="175923" rIns="227747" bIns="175923" anchor="ctr"/>
            <a:p>
              <a:pPr algn="ctr">
                <a:defRPr/>
              </a:pPr>
              <a:r>
                <a:rPr lang="en-US" altLang="zh-CN" sz="3200" b="1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32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14"/>
              </p:custDataLst>
            </p:nvPr>
          </p:nvSpPr>
          <p:spPr>
            <a:xfrm rot="1654692">
              <a:off x="4610489" y="4903811"/>
              <a:ext cx="985738" cy="28574"/>
            </a:xfrm>
            <a:custGeom>
              <a:avLst/>
              <a:gdLst>
                <a:gd name="connsiteX0" fmla="*/ 0 w 985586"/>
                <a:gd name="connsiteY0" fmla="*/ 14279 h 28559"/>
                <a:gd name="connsiteX1" fmla="*/ 985586 w 985586"/>
                <a:gd name="connsiteY1" fmla="*/ 14279 h 2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585" h="28558">
                  <a:moveTo>
                    <a:pt x="0" y="14279"/>
                  </a:moveTo>
                  <a:lnTo>
                    <a:pt x="985586" y="1427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480853" tIns="-10360" rIns="480853" bIns="-10361" anchor="ctr"/>
            <a:p>
              <a:pPr algn="ctr" defTabSz="14224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15"/>
              </p:custDataLst>
            </p:nvPr>
          </p:nvSpPr>
          <p:spPr>
            <a:xfrm>
              <a:off x="5398962" y="4927115"/>
              <a:ext cx="1478247" cy="1062524"/>
            </a:xfrm>
            <a:custGeom>
              <a:avLst/>
              <a:gdLst>
                <a:gd name="connsiteX0" fmla="*/ 0 w 1478247"/>
                <a:gd name="connsiteY0" fmla="*/ 531262 h 1062524"/>
                <a:gd name="connsiteX1" fmla="*/ 739124 w 1478247"/>
                <a:gd name="connsiteY1" fmla="*/ 0 h 1062524"/>
                <a:gd name="connsiteX2" fmla="*/ 1478248 w 1478247"/>
                <a:gd name="connsiteY2" fmla="*/ 531262 h 1062524"/>
                <a:gd name="connsiteX3" fmla="*/ 739124 w 1478247"/>
                <a:gd name="connsiteY3" fmla="*/ 1062524 h 1062524"/>
                <a:gd name="connsiteX4" fmla="*/ 0 w 1478247"/>
                <a:gd name="connsiteY4" fmla="*/ 531262 h 106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247" h="1062524">
                  <a:moveTo>
                    <a:pt x="0" y="531262"/>
                  </a:moveTo>
                  <a:cubicBezTo>
                    <a:pt x="0" y="237854"/>
                    <a:pt x="330917" y="0"/>
                    <a:pt x="739124" y="0"/>
                  </a:cubicBezTo>
                  <a:cubicBezTo>
                    <a:pt x="1147331" y="0"/>
                    <a:pt x="1478248" y="237854"/>
                    <a:pt x="1478248" y="531262"/>
                  </a:cubicBezTo>
                  <a:cubicBezTo>
                    <a:pt x="1478248" y="824670"/>
                    <a:pt x="1147331" y="1062524"/>
                    <a:pt x="739124" y="1062524"/>
                  </a:cubicBezTo>
                  <a:cubicBezTo>
                    <a:pt x="330917" y="1062524"/>
                    <a:pt x="0" y="824670"/>
                    <a:pt x="0" y="531262"/>
                  </a:cubicBezTo>
                  <a:close/>
                </a:path>
              </a:pathLst>
            </a:cu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36804" tIns="175923" rIns="236804" bIns="175923" anchor="ctr"/>
            <a:p>
              <a:pPr algn="ctr">
                <a:defRPr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16"/>
              </p:custDataLst>
            </p:nvPr>
          </p:nvSpPr>
          <p:spPr>
            <a:xfrm rot="19756832">
              <a:off x="2719969" y="4881587"/>
              <a:ext cx="709540" cy="28574"/>
            </a:xfrm>
            <a:custGeom>
              <a:avLst/>
              <a:gdLst>
                <a:gd name="connsiteX0" fmla="*/ 0 w 709259"/>
                <a:gd name="connsiteY0" fmla="*/ 14279 h 28559"/>
                <a:gd name="connsiteX1" fmla="*/ 709259 w 709259"/>
                <a:gd name="connsiteY1" fmla="*/ 14279 h 2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9259" h="28558">
                  <a:moveTo>
                    <a:pt x="709259" y="14280"/>
                  </a:moveTo>
                  <a:lnTo>
                    <a:pt x="0" y="1428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49598" tIns="-3452" rIns="349599" bIns="-3451" anchor="ctr"/>
            <a:p>
              <a:pPr algn="ctr" defTabSz="14224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7"/>
              </p:custDataLst>
            </p:nvPr>
          </p:nvSpPr>
          <p:spPr>
            <a:xfrm>
              <a:off x="1315026" y="4910262"/>
              <a:ext cx="1684260" cy="1062524"/>
            </a:xfrm>
            <a:custGeom>
              <a:avLst/>
              <a:gdLst>
                <a:gd name="connsiteX0" fmla="*/ 0 w 1684260"/>
                <a:gd name="connsiteY0" fmla="*/ 531262 h 1062524"/>
                <a:gd name="connsiteX1" fmla="*/ 842130 w 1684260"/>
                <a:gd name="connsiteY1" fmla="*/ 0 h 1062524"/>
                <a:gd name="connsiteX2" fmla="*/ 1684260 w 1684260"/>
                <a:gd name="connsiteY2" fmla="*/ 531262 h 1062524"/>
                <a:gd name="connsiteX3" fmla="*/ 842130 w 1684260"/>
                <a:gd name="connsiteY3" fmla="*/ 1062524 h 1062524"/>
                <a:gd name="connsiteX4" fmla="*/ 0 w 1684260"/>
                <a:gd name="connsiteY4" fmla="*/ 531262 h 106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260" h="1062524">
                  <a:moveTo>
                    <a:pt x="0" y="531262"/>
                  </a:moveTo>
                  <a:cubicBezTo>
                    <a:pt x="0" y="237854"/>
                    <a:pt x="377034" y="0"/>
                    <a:pt x="842130" y="0"/>
                  </a:cubicBezTo>
                  <a:cubicBezTo>
                    <a:pt x="1307226" y="0"/>
                    <a:pt x="1684260" y="237854"/>
                    <a:pt x="1684260" y="531262"/>
                  </a:cubicBezTo>
                  <a:cubicBezTo>
                    <a:pt x="1684260" y="824670"/>
                    <a:pt x="1307226" y="1062524"/>
                    <a:pt x="842130" y="1062524"/>
                  </a:cubicBezTo>
                  <a:cubicBezTo>
                    <a:pt x="377034" y="1062524"/>
                    <a:pt x="0" y="824670"/>
                    <a:pt x="0" y="531262"/>
                  </a:cubicBezTo>
                  <a:close/>
                </a:path>
              </a:pathLst>
            </a:cu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66974" tIns="175923" rIns="266974" bIns="175923" anchor="ctr"/>
            <a:p>
              <a:pPr algn="ctr">
                <a:defRPr/>
              </a:pPr>
              <a:r>
                <a:rPr lang="en-US" altLang="zh-CN" sz="3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endParaRPr lang="zh-CN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18"/>
              </p:custDataLst>
            </p:nvPr>
          </p:nvSpPr>
          <p:spPr>
            <a:xfrm rot="22432084">
              <a:off x="2635839" y="4062454"/>
              <a:ext cx="568267" cy="28574"/>
            </a:xfrm>
            <a:custGeom>
              <a:avLst/>
              <a:gdLst>
                <a:gd name="connsiteX0" fmla="*/ 0 w 567967"/>
                <a:gd name="connsiteY0" fmla="*/ 14279 h 28559"/>
                <a:gd name="connsiteX1" fmla="*/ 567967 w 567967"/>
                <a:gd name="connsiteY1" fmla="*/ 14279 h 2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7967" h="28558">
                  <a:moveTo>
                    <a:pt x="567967" y="14280"/>
                  </a:moveTo>
                  <a:lnTo>
                    <a:pt x="0" y="1428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82485" tIns="81" rIns="282483" bIns="80" anchor="ctr"/>
            <a:p>
              <a:pPr algn="ctr" defTabSz="14224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19"/>
              </p:custDataLst>
            </p:nvPr>
          </p:nvSpPr>
          <p:spPr>
            <a:xfrm>
              <a:off x="1053263" y="3287181"/>
              <a:ext cx="1645350" cy="1062524"/>
            </a:xfrm>
            <a:custGeom>
              <a:avLst/>
              <a:gdLst>
                <a:gd name="connsiteX0" fmla="*/ 0 w 1645350"/>
                <a:gd name="connsiteY0" fmla="*/ 531262 h 1062524"/>
                <a:gd name="connsiteX1" fmla="*/ 822675 w 1645350"/>
                <a:gd name="connsiteY1" fmla="*/ 0 h 1062524"/>
                <a:gd name="connsiteX2" fmla="*/ 1645350 w 1645350"/>
                <a:gd name="connsiteY2" fmla="*/ 531262 h 1062524"/>
                <a:gd name="connsiteX3" fmla="*/ 822675 w 1645350"/>
                <a:gd name="connsiteY3" fmla="*/ 1062524 h 1062524"/>
                <a:gd name="connsiteX4" fmla="*/ 0 w 1645350"/>
                <a:gd name="connsiteY4" fmla="*/ 531262 h 106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5349" h="1062524">
                  <a:moveTo>
                    <a:pt x="0" y="531262"/>
                  </a:moveTo>
                  <a:cubicBezTo>
                    <a:pt x="0" y="237854"/>
                    <a:pt x="368324" y="0"/>
                    <a:pt x="822675" y="0"/>
                  </a:cubicBezTo>
                  <a:cubicBezTo>
                    <a:pt x="1277026" y="0"/>
                    <a:pt x="1645350" y="237854"/>
                    <a:pt x="1645350" y="531262"/>
                  </a:cubicBezTo>
                  <a:cubicBezTo>
                    <a:pt x="1645350" y="824670"/>
                    <a:pt x="1277026" y="1062524"/>
                    <a:pt x="822675" y="1062524"/>
                  </a:cubicBezTo>
                  <a:cubicBezTo>
                    <a:pt x="368324" y="1062524"/>
                    <a:pt x="0" y="824670"/>
                    <a:pt x="0" y="531262"/>
                  </a:cubicBezTo>
                  <a:close/>
                </a:path>
              </a:pathLst>
            </a:cu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261276" tIns="175923" rIns="261276" bIns="175923" anchor="ctr"/>
            <a:p>
              <a:pPr algn="ctr">
                <a:defRPr/>
              </a:pPr>
              <a:endParaRPr lang="zh-CN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631" name="TextBox 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600700" y="3339465"/>
            <a:ext cx="16522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endParaRPr lang="en-US" altLang="zh-CN" sz="32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668588" y="3990023"/>
            <a:ext cx="18716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endParaRPr lang="zh-CN" altLang="en-US" sz="3200">
              <a:solidFill>
                <a:srgbClr val="00B050"/>
              </a:solidFill>
              <a:latin typeface="Calibri" panose="020F0502020204030204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826068" y="5197158"/>
            <a:ext cx="2160587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US" altLang="zh-CN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classmates</a:t>
            </a:r>
            <a:endParaRPr lang="en-US" altLang="zh-CN" sz="32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0" name="TextBox 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069580" y="5197475"/>
            <a:ext cx="21590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zh-CN" altLang="en-US" sz="3200">
              <a:solidFill>
                <a:srgbClr val="00B05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31" grpId="0"/>
      <p:bldP spid="24" grpId="1"/>
      <p:bldP spid="25" grpId="0"/>
      <p:bldP spid="266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6145" y="876935"/>
            <a:ext cx="1112202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 defTabSz="266700" fontAlgn="auto">
              <a:lnSpc>
                <a:spcPct val="200000"/>
              </a:lnSpc>
              <a:spcBef>
                <a:spcPct val="0"/>
              </a:spcBef>
              <a:spcAft>
                <a:spcPts val="1500"/>
              </a:spcAft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British school day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commonly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begins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around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9 a.m. and ends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around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4 p.m. Every secondary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school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in the UK must study English, Maths and the Science subjects: 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Biology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Chemistry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Physics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year ten, s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tudents usually have to learn nine subjects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they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can also choose to study other subjects, such as History, Art and Business.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0" y="83185"/>
            <a:ext cx="1450340" cy="5219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ara. 2</a:t>
            </a:r>
            <a:endParaRPr lang="en-US" altLang="zh-CN" sz="28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03775" y="2680335"/>
            <a:ext cx="100203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生物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74130" y="2680335"/>
            <a:ext cx="100203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化学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47405" y="2724785"/>
            <a:ext cx="100203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48555" y="987425"/>
            <a:ext cx="142557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8555" y="3387090"/>
            <a:ext cx="3463925" cy="446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adj. Biological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生物学的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0" grpId="0"/>
      <p:bldP spid="13" grpId="0"/>
      <p:bldP spid="14" grpId="1"/>
      <p:bldP spid="20" grpId="1"/>
      <p:bldP spid="10" grpId="1"/>
      <p:bldP spid="13" grpId="1"/>
      <p:bldP spid="15" grpId="0"/>
      <p:bldP spid="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5845" y="1063625"/>
            <a:ext cx="10318750" cy="439991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266700" fontAlgn="auto">
              <a:lnSpc>
                <a:spcPct val="200000"/>
              </a:lnSpc>
              <a:spcAft>
                <a:spcPts val="1500"/>
              </a:spcAft>
              <a:buClrTx/>
              <a:buSzTx/>
              <a:buFontTx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The classes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are different from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those in China. Each teacher has their own classroom and the students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move around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for every lesson. In most of my classes, there were only about 20 students.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In the beginning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, however, it was still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tough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for me to remember everyone’s name!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0" y="83185"/>
            <a:ext cx="1450340" cy="5219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ara. 3</a:t>
            </a:r>
            <a:endParaRPr lang="en-US" altLang="zh-CN" sz="28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94760" y="1167130"/>
            <a:ext cx="163195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3685" y="1007745"/>
            <a:ext cx="377634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similar to 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83070" y="2022475"/>
            <a:ext cx="163195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走来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走去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2595" y="2940050"/>
            <a:ext cx="163195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刚开始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26710" y="3712210"/>
            <a:ext cx="187388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adj.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艰难的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10" grpId="0"/>
      <p:bldP spid="13" grpId="0"/>
      <p:bldP spid="14" grpId="0"/>
      <p:bldP spid="20" grpId="1"/>
      <p:bldP spid="6" grpId="1"/>
      <p:bldP spid="10" grpId="1"/>
      <p:bldP spid="13" grpId="1"/>
      <p:bldP spid="1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1167130"/>
            <a:ext cx="2419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tough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9380" y="1901190"/>
            <a:ext cx="8314055" cy="18992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Calibri" panose="020F0502020204030204"/>
                <a:ea typeface="Calibri" panose="020F0502020204030204"/>
              </a:rPr>
              <a:t>a tough game/assignment/journey </a:t>
            </a:r>
            <a:endParaRPr lang="en-US" altLang="zh-CN" sz="2800">
              <a:latin typeface="Calibri" panose="020F0502020204030204"/>
              <a:ea typeface="Calibri" panose="020F0502020204030204"/>
            </a:endParaRPr>
          </a:p>
          <a:p>
            <a:pPr marL="0" indent="0" algn="just" defTabSz="2667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Calibri" panose="020F0502020204030204"/>
                <a:ea typeface="Calibri" panose="020F0502020204030204"/>
              </a:rPr>
              <a:t>in tough times </a:t>
            </a:r>
            <a:r>
              <a:rPr lang="zh-CN" altLang="en-US" sz="2800">
                <a:latin typeface="Calibri" panose="020F0502020204030204"/>
                <a:ea typeface="宋体" panose="02010600030101010101" pitchFamily="2" charset="-122"/>
              </a:rPr>
              <a:t>在艰难的岁月里</a:t>
            </a:r>
            <a:endParaRPr lang="zh-CN" altLang="en-US" sz="28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Calibri" panose="020F0502020204030204"/>
                <a:ea typeface="Calibri" panose="020F0502020204030204"/>
              </a:rPr>
              <a:t>as tough as leather </a:t>
            </a:r>
            <a:r>
              <a:rPr lang="zh-CN" altLang="en-US" sz="2800">
                <a:latin typeface="Calibri" panose="020F0502020204030204"/>
                <a:ea typeface="宋体" panose="02010600030101010101" pitchFamily="2" charset="-122"/>
              </a:rPr>
              <a:t>坚韧如皮革</a:t>
            </a:r>
            <a:endParaRPr lang="zh-CN" altLang="en-US" sz="280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6910" y="1290320"/>
            <a:ext cx="526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alibri" panose="020F0502020204030204"/>
                <a:ea typeface="Calibri" panose="020F0502020204030204"/>
                <a:sym typeface="+mn-ea"/>
              </a:rPr>
              <a:t>adj. </a:t>
            </a:r>
            <a:r>
              <a:rPr lang="zh-CN" altLang="en-US" sz="2800">
                <a:latin typeface="Calibri" panose="020F0502020204030204"/>
                <a:ea typeface="宋体" panose="02010600030101010101" pitchFamily="2" charset="-122"/>
                <a:sym typeface="+mn-ea"/>
              </a:rPr>
              <a:t>艰难的；坚硬的；坚强的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612255" y="2085340"/>
            <a:ext cx="4039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艰难的比赛/任务/旅程</a:t>
            </a:r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1485265" y="2085340"/>
            <a:ext cx="501967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85265" y="2661285"/>
            <a:ext cx="209550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32275" y="3286125"/>
            <a:ext cx="218122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78255" y="4410075"/>
            <a:ext cx="7206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Calibri" panose="020F0502020204030204"/>
                <a:ea typeface="Calibri" panose="020F0502020204030204"/>
                <a:sym typeface="+mn-ea"/>
              </a:rPr>
              <a:t>翻译</a:t>
            </a:r>
            <a:r>
              <a:rPr lang="zh-CN" altLang="en-US" sz="2800">
                <a:latin typeface="Calibri" panose="020F0502020204030204"/>
                <a:ea typeface="Calibri" panose="020F0502020204030204"/>
                <a:sym typeface="+mn-ea"/>
              </a:rPr>
              <a:t>：别对她这么严厉，她只是想帮忙而已</a:t>
            </a:r>
            <a:endParaRPr lang="zh-CN" altLang="en-US" sz="2800">
              <a:latin typeface="Calibri" panose="020F0502020204030204"/>
              <a:ea typeface="Calibri" panose="020F0502020204030204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66240" y="3888105"/>
            <a:ext cx="509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Calibri" panose="020F0502020204030204"/>
                <a:ea typeface="Calibri" panose="020F0502020204030204"/>
                <a:sym typeface="+mn-ea"/>
              </a:rPr>
              <a:t>be tough on sb  </a:t>
            </a:r>
            <a:r>
              <a:rPr lang="zh-CN" altLang="en-US" sz="2800">
                <a:solidFill>
                  <a:srgbClr val="C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对某人很严苛</a:t>
            </a:r>
            <a:endParaRPr lang="zh-CN" altLang="en-US" sz="2800">
              <a:solidFill>
                <a:srgbClr val="C00000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5060" y="4873625"/>
            <a:ext cx="8415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Don’t be too tough on her—she was just trying to help.</a:t>
            </a:r>
            <a:endParaRPr lang="en-US" altLang="zh-CN" sz="28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 bldLvl="0" animBg="1"/>
      <p:bldP spid="14" grpId="1" animBg="1"/>
      <p:bldP spid="10" grpId="0" bldLvl="0" animBg="1"/>
      <p:bldP spid="10" grpId="1" animBg="1"/>
      <p:bldP spid="13" grpId="0" bldLvl="0" animBg="1"/>
      <p:bldP spid="13" grpId="1" animBg="1"/>
      <p:bldP spid="17" grpId="0"/>
      <p:bldP spid="17" grpId="1"/>
      <p:bldP spid="15" grpId="0"/>
      <p:bldP spid="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11621"/>
          <p:cNvSpPr txBox="1"/>
          <p:nvPr/>
        </p:nvSpPr>
        <p:spPr>
          <a:xfrm>
            <a:off x="754698" y="2408555"/>
            <a:ext cx="10186987" cy="35382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meat is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tough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want a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tough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pair of shoes.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She’s a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tough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He plays the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tough guy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the movie.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Tom is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 tough as old boots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Text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53360" y="285750"/>
            <a:ext cx="6580505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Practice makes perfect.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742315" y="930910"/>
            <a:ext cx="8653145" cy="42767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to stay indoors all day is tough ___ a kid.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0361" y="1506917"/>
            <a:ext cx="589280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zh-CN" altLang="en-US" sz="302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4663440" y="2515870"/>
            <a:ext cx="288671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嚼不烂的，老的</a:t>
            </a:r>
            <a:endParaRPr lang="zh-CN" altLang="en-US" sz="2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233795" y="3236595"/>
            <a:ext cx="288671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坚固的，结实的</a:t>
            </a:r>
            <a:endParaRPr lang="zh-CN" altLang="en-US" sz="2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5226050" y="3987165"/>
            <a:ext cx="394335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难缠的</a:t>
            </a:r>
            <a:endParaRPr lang="zh-CN" altLang="en-US" sz="2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7385050" y="4764405"/>
            <a:ext cx="288671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吃苦耐劳的</a:t>
            </a:r>
            <a:endParaRPr lang="zh-CN" altLang="en-US" sz="2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6233795" y="5445760"/>
            <a:ext cx="395414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坚韧不拔；铁石心肠</a:t>
            </a:r>
            <a:endParaRPr lang="zh-CN" altLang="en-US" sz="2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8201025" y="1167130"/>
            <a:ext cx="288671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严厉的，无情的</a:t>
            </a:r>
            <a:endParaRPr lang="zh-CN" altLang="en-US" sz="2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3474720" y="4451350"/>
            <a:ext cx="288671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硬汉</a:t>
            </a:r>
            <a:endParaRPr lang="zh-CN" altLang="en-US" sz="2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  <p:bldP spid="26626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9915" y="367030"/>
            <a:ext cx="11362690" cy="612394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266700" fontAlgn="auto">
              <a:lnSpc>
                <a:spcPct val="200000"/>
              </a:lnSpc>
              <a:spcAft>
                <a:spcPts val="1500"/>
              </a:spcAft>
              <a:buClrTx/>
              <a:buSzTx/>
              <a:buFontTx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I enjoyed most of the classes, but some of them were quite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challenging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. Technology classes were fun. I made a clock to take home. The teacher helped me put the parts together. I like it so much that I still use it as my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alarm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! I found Maths quite easy and enjoyable because the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material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was less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advanced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in the UK than in China. However, learning in English was a great challenge for me.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There were a lot of difficult English words,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especially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 in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Geography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 and Biology.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0" y="83185"/>
            <a:ext cx="1450340" cy="5219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ara. 4</a:t>
            </a:r>
            <a:endParaRPr lang="en-US" altLang="zh-CN" sz="28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09100" y="431800"/>
            <a:ext cx="251777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adj.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有挑战性的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2985" y="2152650"/>
            <a:ext cx="131064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闹钟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98130" y="3106420"/>
            <a:ext cx="131064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材料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905" y="3828415"/>
            <a:ext cx="182943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adj.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先进的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94190" y="4737100"/>
            <a:ext cx="182943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adv.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尤其是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3295" y="5549900"/>
            <a:ext cx="125857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地理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76440" y="1654175"/>
            <a:ext cx="1968500" cy="43243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Shape 279"/>
          <p:cNvSpPr/>
          <p:nvPr/>
        </p:nvSpPr>
        <p:spPr>
          <a:xfrm>
            <a:off x="7898130" y="1156335"/>
            <a:ext cx="3425825" cy="497840"/>
          </a:xfrm>
          <a:prstGeom prst="rect">
            <a:avLst/>
          </a:prstGeom>
          <a:solidFill>
            <a:srgbClr val="8064A2"/>
          </a:solidFill>
          <a:ln w="12700">
            <a:miter lim="400000"/>
          </a:ln>
        </p:spPr>
        <p:txBody>
          <a:bodyPr wrap="none" lIns="45718" tIns="45718" rIns="45718" bIns="45718" anchor="ctr" anchorCtr="0">
            <a:noAutofit/>
          </a:bodyPr>
          <a:lstStyle>
            <a:lvl1pPr algn="ctr"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动词不定式作后置定语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54650" y="2457450"/>
            <a:ext cx="454025" cy="43243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76085" y="2470785"/>
            <a:ext cx="592455" cy="43243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Shape 279"/>
          <p:cNvSpPr/>
          <p:nvPr/>
        </p:nvSpPr>
        <p:spPr>
          <a:xfrm>
            <a:off x="5692140" y="2037080"/>
            <a:ext cx="2539365" cy="475615"/>
          </a:xfrm>
          <a:prstGeom prst="rect">
            <a:avLst/>
          </a:prstGeom>
          <a:solidFill>
            <a:srgbClr val="8064A2"/>
          </a:solidFill>
          <a:ln w="12700">
            <a:miter lim="400000"/>
          </a:ln>
        </p:spPr>
        <p:txBody>
          <a:bodyPr wrap="none" lIns="45718" tIns="45718" rIns="45718" bIns="45718" anchor="ctr" anchorCtr="0">
            <a:noAutofit/>
          </a:bodyPr>
          <a:lstStyle>
            <a:lvl1pPr algn="ctr"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引导结果状语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从句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6" grpId="0"/>
      <p:bldP spid="10" grpId="0"/>
      <p:bldP spid="13" grpId="0"/>
      <p:bldP spid="15" grpId="0"/>
      <p:bldP spid="14" grpId="1"/>
      <p:bldP spid="4" grpId="1"/>
      <p:bldP spid="6" grpId="1"/>
      <p:bldP spid="10" grpId="1"/>
      <p:bldP spid="13" grpId="1"/>
      <p:bldP spid="15" grpId="1"/>
      <p:bldP spid="18" grpId="0" bldLvl="0" animBg="1"/>
      <p:bldP spid="18" grpId="1" animBg="1"/>
      <p:bldP spid="17" grpId="0" bldLvl="0" animBg="1"/>
      <p:bldP spid="17" grpId="1" animBg="1"/>
      <p:bldP spid="19" grpId="0" bldLvl="0" animBg="1"/>
      <p:bldP spid="19" grpId="1" animBg="1"/>
      <p:bldP spid="20" grpId="0" bldLvl="0" animBg="1"/>
      <p:bldP spid="20" grpId="1" animBg="1"/>
      <p:bldP spid="21" grpId="0" bldLvl="0" animBg="1"/>
      <p:bldP spid="2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8255" y="1167130"/>
            <a:ext cx="19011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alarm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4110" y="2734945"/>
            <a:ext cx="8255635" cy="6940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my alarm for</a:t>
            </a:r>
            <a:r>
              <a:rPr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7 a.m. before going to bed.</a:t>
            </a:r>
            <a:endParaRPr lang="zh-CN" altLang="en-US" sz="2800" b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96920" y="1290320"/>
            <a:ext cx="5261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闹钟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恐慌；警报；警报器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96920" y="1290955"/>
            <a:ext cx="459486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1870" y="3429000"/>
            <a:ext cx="8474075" cy="189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 defTabSz="2667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【拓展】</a:t>
            </a:r>
            <a:endParaRPr lang="zh-CN" altLang="en-US" sz="2800" b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n.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恐慌 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in alarm   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惊慌地 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a false alarm   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虚惊一场</a:t>
            </a:r>
            <a:endParaRPr lang="zh-CN" altLang="en-US" sz="2800" b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n.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警报器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a fire/smoke alarm 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防火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烟雾警报器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1182370" y="1925320"/>
            <a:ext cx="3140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set one's alarm for...</a:t>
            </a:r>
            <a:endParaRPr lang="en-US" altLang="zh-CN" sz="28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99280" y="1925320"/>
            <a:ext cx="266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把闹钟设在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</a:t>
            </a:r>
            <a:endParaRPr lang="zh-CN" altLang="en-US" sz="2800"/>
          </a:p>
        </p:txBody>
      </p:sp>
      <p:sp>
        <p:nvSpPr>
          <p:cNvPr id="22" name="文本框 21"/>
          <p:cNvSpPr txBox="1"/>
          <p:nvPr/>
        </p:nvSpPr>
        <p:spPr>
          <a:xfrm>
            <a:off x="1160145" y="2440305"/>
            <a:ext cx="5196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睡前我把闹钟设在早晨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七点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30755" y="4173855"/>
            <a:ext cx="143383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36765" y="4173855"/>
            <a:ext cx="171386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32405" y="4806315"/>
            <a:ext cx="290576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animBg="1"/>
      <p:bldP spid="19" grpId="0"/>
      <p:bldP spid="19" grpId="1"/>
      <p:bldP spid="21" grpId="0"/>
      <p:bldP spid="21" grpId="1"/>
      <p:bldP spid="22" grpId="0"/>
      <p:bldP spid="22" grpId="1"/>
      <p:bldP spid="15" grpId="0"/>
      <p:bldP spid="15" grpId="1"/>
      <p:bldP spid="23" grpId="0" bldLvl="0" animBg="1"/>
      <p:bldP spid="23" grpId="1" animBg="1"/>
      <p:bldP spid="24" grpId="0" bldLvl="0" animBg="1"/>
      <p:bldP spid="24" grpId="1" animBg="1"/>
      <p:bldP spid="25" grpId="0" bldLvl="0" animBg="1"/>
      <p:bldP spid="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1167130"/>
            <a:ext cx="2419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alarm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6620" y="2329180"/>
            <a:ext cx="10668000" cy="177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【派生词】</a:t>
            </a:r>
            <a:endParaRPr lang="zh-CN" altLang="en-US" sz="2800" b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alarming adj.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令人惊慌的 </a:t>
            </a:r>
            <a:endParaRPr lang="zh-CN" altLang="en-US" sz="28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marL="0" indent="0" algn="just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alarmed adj.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感到惊慌的 </a:t>
            </a:r>
            <a:endParaRPr lang="zh-CN" altLang="en-US" sz="28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1670" y="1290320"/>
            <a:ext cx="3067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v. 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使惊恐，使害怕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728345" y="1873885"/>
            <a:ext cx="403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：妈妈不想让孩子害怕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24400" y="1812290"/>
            <a:ext cx="6519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The mother didn't want to alarm her child.</a:t>
            </a:r>
            <a:endParaRPr lang="en-US" altLang="zh-CN" sz="2800">
              <a:solidFill>
                <a:srgbClr val="000000"/>
              </a:solidFill>
              <a:latin typeface="Calibri" panose="020F0502020204030204"/>
              <a:ea typeface="Calibri" panose="020F0502020204030204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1670" y="1290320"/>
            <a:ext cx="299974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7580" y="4101465"/>
            <a:ext cx="9981565" cy="1850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  <a:sym typeface="+mn-ea"/>
              </a:rPr>
              <a:t>The Amazon rainforest is disappearing at an alarming speed.</a:t>
            </a:r>
            <a:endParaRPr lang="en-US" altLang="zh-CN" sz="2800">
              <a:solidFill>
                <a:srgbClr val="000000"/>
              </a:solidFill>
              <a:latin typeface="Cambria" panose="02040503050406030204" charset="0"/>
              <a:ea typeface="Calibri" panose="020F0502020204030204"/>
              <a:cs typeface="Cambria" panose="02040503050406030204" charset="0"/>
              <a:sym typeface="+mn-ea"/>
            </a:endParaRP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亚马孙热带雨林正以惊人的速度消失。</a:t>
            </a:r>
            <a:endParaRPr lang="zh-CN" altLang="en-US" sz="2400" b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  <a:sym typeface="+mn-ea"/>
              </a:rPr>
              <a:t>She was alarmed by the thought of going back home alone.</a:t>
            </a:r>
            <a:endParaRPr lang="en-US" altLang="zh-CN" sz="2800">
              <a:solidFill>
                <a:srgbClr val="000000"/>
              </a:solidFill>
              <a:latin typeface="Cambria" panose="02040503050406030204" charset="0"/>
              <a:ea typeface="Calibri" panose="020F0502020204030204"/>
              <a:cs typeface="Cambria" panose="02040503050406030204" charset="0"/>
              <a:sym typeface="+mn-ea"/>
            </a:endParaRP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她一想到要独自一人回家就害怕。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957580" y="3041015"/>
            <a:ext cx="132778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6620" y="3616960"/>
            <a:ext cx="132778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26635" y="2967990"/>
            <a:ext cx="249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  <a:sym typeface="+mn-ea"/>
              </a:rPr>
              <a:t>alarming</a:t>
            </a:r>
            <a:r>
              <a:rPr lang="en-US" altLang="zh-CN" sz="2800">
                <a:solidFill>
                  <a:srgbClr val="C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  <a:sym typeface="+mn-ea"/>
              </a:rPr>
              <a:t>ly</a:t>
            </a:r>
            <a:r>
              <a:rPr lang="en-US" altLang="zh-CN" sz="2800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  <a:sym typeface="+mn-ea"/>
              </a:rPr>
              <a:t> adv.</a:t>
            </a:r>
            <a:endParaRPr lang="en-US" altLang="zh-CN" sz="2800">
              <a:solidFill>
                <a:srgbClr val="000000"/>
              </a:solidFill>
              <a:latin typeface="Cambria" panose="02040503050406030204" charset="0"/>
              <a:ea typeface="Calibri" panose="020F0502020204030204"/>
              <a:cs typeface="Cambria" panose="020405030504060302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58360" y="3541395"/>
            <a:ext cx="6965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Cambria" panose="02040503050406030204" charset="0"/>
                <a:ea typeface="Calibri" panose="020F0502020204030204"/>
                <a:cs typeface="Cambria" panose="02040503050406030204" charset="0"/>
                <a:sym typeface="+mn-ea"/>
              </a:rPr>
              <a:t>be alarmed at/by 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因为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sym typeface="+mn-ea"/>
              </a:rPr>
              <a:t>...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而感到担心、害怕</a:t>
            </a:r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896620" y="4196715"/>
            <a:ext cx="9385300" cy="448945"/>
          </a:xfrm>
          <a:prstGeom prst="rect">
            <a:avLst/>
          </a:prstGeom>
          <a:solidFill>
            <a:srgbClr val="FFF3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57580" y="5102225"/>
            <a:ext cx="9385300" cy="448945"/>
          </a:xfrm>
          <a:prstGeom prst="rect">
            <a:avLst/>
          </a:prstGeom>
          <a:solidFill>
            <a:srgbClr val="FFF3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animBg="1"/>
      <p:bldP spid="7" grpId="0"/>
      <p:bldP spid="7" grpId="1"/>
      <p:bldP spid="10" grpId="0"/>
      <p:bldP spid="10" grpId="1"/>
      <p:bldP spid="14" grpId="0" bldLvl="0" animBg="1"/>
      <p:bldP spid="14" grpId="1" animBg="1"/>
      <p:bldP spid="15" grpId="0" bldLvl="0" animBg="1"/>
      <p:bldP spid="15" grpId="1" animBg="1"/>
      <p:bldP spid="17" grpId="0"/>
      <p:bldP spid="17" grpId="1"/>
      <p:bldP spid="18" grpId="0" bldLvl="0" animBg="1"/>
      <p:bldP spid="18" grpId="1" animBg="1"/>
      <p:bldP spid="19" grpId="0" bldLvl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1167130"/>
            <a:ext cx="2419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material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4610" y="1725295"/>
            <a:ext cx="572897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n.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材料；素材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adj.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物质的，实际的；客观存在的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5410" y="2089785"/>
            <a:ext cx="846645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I'm  collecting material for an article that I'm writing.</a:t>
            </a:r>
            <a:endParaRPr lang="zh-CN" altLang="en-US" sz="280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我正在为所写的一篇文章收集素材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1324610" y="2205990"/>
            <a:ext cx="8258810" cy="448945"/>
          </a:xfrm>
          <a:prstGeom prst="rect">
            <a:avLst/>
          </a:prstGeom>
          <a:solidFill>
            <a:srgbClr val="FFF3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16710" y="3963670"/>
            <a:ext cx="652716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latin typeface="Calibri" panose="020F0502020204030204" charset="0"/>
                <a:cs typeface="Calibri" panose="020F0502020204030204" charset="0"/>
              </a:rPr>
              <a:t>the material world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lang="zh-CN" altLang="en-US" sz="2800"/>
              <a:t>物质世界</a:t>
            </a:r>
            <a:endParaRPr lang="zh-CN" altLang="en-US" sz="2800"/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Calibri" panose="020F0502020204030204" charset="0"/>
                <a:cs typeface="Calibri" panose="020F0502020204030204" charset="0"/>
              </a:rPr>
              <a:t>Material wealth never interested her.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zh-CN" sz="2800"/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物质财富从未引起过她的兴趣。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45640" y="1725295"/>
            <a:ext cx="186499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299335" y="3429000"/>
            <a:ext cx="475361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616710" y="4092575"/>
            <a:ext cx="307022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375410" y="4652010"/>
            <a:ext cx="5893435" cy="448945"/>
          </a:xfrm>
          <a:prstGeom prst="rect">
            <a:avLst/>
          </a:prstGeom>
          <a:solidFill>
            <a:srgbClr val="FFF3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40815" y="5609590"/>
            <a:ext cx="2257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Cambria" panose="02040503050406030204" charset="0"/>
                <a:cs typeface="Cambria" panose="02040503050406030204" charset="0"/>
              </a:rPr>
              <a:t>materialize</a:t>
            </a:r>
            <a:endParaRPr lang="en-US" altLang="zh-CN" sz="2800" b="1">
              <a:solidFill>
                <a:srgbClr val="C0000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9160" y="5652135"/>
            <a:ext cx="6497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v. 实现，成为现实；突然显现，奇怪地出现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23" grpId="0" bldLvl="0" animBg="1"/>
      <p:bldP spid="23" grpId="1" animBg="1"/>
      <p:bldP spid="10" grpId="0" bldLvl="0" animBg="1"/>
      <p:bldP spid="10" grpId="1" animBg="1"/>
      <p:bldP spid="13" grpId="0" bldLvl="0" animBg="1"/>
      <p:bldP spid="13" grpId="1" animBg="1"/>
      <p:bldP spid="15" grpId="0" bldLvl="0" animBg="1"/>
      <p:bldP spid="15" grpId="1" animBg="1"/>
      <p:bldP spid="17" grpId="0"/>
      <p:bldP spid="17" grpId="1"/>
      <p:bldP spid="16" grpId="0"/>
      <p:bldP spid="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345" y="668020"/>
            <a:ext cx="109086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Class discussion is very important in the UK, but I could not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make a great contribution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 because sometimes I wasn’t able to express myself clearly in English. Although there was not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as much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 homework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as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 I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was used to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, it was still challenging.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Fortunately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, my teachers and classmates were always helpful and gave me lots of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encouragement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. My language skills improved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over time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0" y="83185"/>
            <a:ext cx="1450340" cy="5219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ara. 4</a:t>
            </a:r>
            <a:endParaRPr lang="en-US" altLang="zh-CN" sz="28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72295" y="839470"/>
            <a:ext cx="223901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做出巨大贡献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11850" y="2444750"/>
            <a:ext cx="223901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一样多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8780" y="2527300"/>
            <a:ext cx="125920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习惯于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73195" y="3335655"/>
            <a:ext cx="185801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adv.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幸运地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4590" y="4130675"/>
            <a:ext cx="111252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鼓励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16150" y="4968875"/>
            <a:ext cx="164719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久而久之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11850" y="3192780"/>
            <a:ext cx="4850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Cambria" panose="02040503050406030204" charset="0"/>
                <a:cs typeface="Cambria" panose="02040503050406030204" charset="0"/>
              </a:rPr>
              <a:t>as much as possible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C00000"/>
                </a:solidFill>
              </a:rPr>
              <a:t>尽可能多地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0" grpId="1"/>
      <p:bldP spid="13" grpId="1"/>
      <p:bldP spid="14" grpId="1"/>
      <p:bldP spid="15" grpId="1"/>
      <p:bldP spid="16" grpId="1"/>
      <p:bldP spid="17" grpId="1"/>
      <p:bldP spid="18" grpId="0"/>
      <p:bldP spid="1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947420"/>
            <a:ext cx="4468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contribution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2530" y="1634490"/>
            <a:ext cx="8921115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 n.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贡献；捐款；投稿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make contribution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to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sth.</a:t>
            </a:r>
            <a:r>
              <a:rPr lang="zh-CN" altLang="en-US" sz="2800"/>
              <a:t>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为……做贡献</a:t>
            </a:r>
            <a:endParaRPr lang="zh-CN" altLang="en-US" sz="2800"/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v. 捐献；增加；投稿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81755" y="1681480"/>
            <a:ext cx="296227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78255" y="2263140"/>
            <a:ext cx="383413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192530" y="2712085"/>
            <a:ext cx="526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Cambria" panose="02040503050406030204" charset="0"/>
                <a:cs typeface="Cambria" panose="02040503050406030204" charset="0"/>
                <a:sym typeface="+mn-ea"/>
              </a:rPr>
              <a:t>make a contribution to charity</a:t>
            </a:r>
            <a:endParaRPr lang="zh-CN" altLang="en-US" sz="28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41060" y="2712085"/>
            <a:ext cx="2554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为慈善做贡献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8170" y="3234055"/>
            <a:ext cx="358394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163320" y="3746500"/>
            <a:ext cx="8525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contribute to sth.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促成某事，是...的原因之一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1192530" y="4273550"/>
            <a:ext cx="838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这个项目将会促进两个国家之间的交流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38860" y="4697730"/>
            <a:ext cx="93376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The programme will </a:t>
            </a:r>
            <a:r>
              <a:rPr lang="en-US" altLang="zh-CN" sz="2800">
                <a:solidFill>
                  <a:srgbClr val="C00000"/>
                </a:solidFill>
                <a:latin typeface="Cambria" panose="02040503050406030204" charset="0"/>
                <a:cs typeface="Cambria" panose="02040503050406030204" charset="0"/>
              </a:rPr>
              <a:t>contribute to</a:t>
            </a:r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 the cultural exchange between the two countries.</a:t>
            </a:r>
            <a:endParaRPr lang="en-US" altLang="zh-CN" sz="28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animBg="1"/>
      <p:bldP spid="6" grpId="0" bldLvl="0" animBg="1"/>
      <p:bldP spid="6" grpId="1" animBg="1"/>
      <p:bldP spid="10" grpId="0"/>
      <p:bldP spid="10" grpId="1"/>
      <p:bldP spid="13" grpId="0"/>
      <p:bldP spid="13" grpId="1"/>
      <p:bldP spid="14" grpId="0" bldLvl="0" animBg="1"/>
      <p:bldP spid="14" grpId="1" animBg="1"/>
      <p:bldP spid="15" grpId="0"/>
      <p:bldP spid="15" grpId="1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6" name="文本占位符 17413"/>
          <p:cNvSpPr txBox="1"/>
          <p:nvPr>
            <p:custDataLst>
              <p:tags r:id="rId6"/>
            </p:custDataLst>
          </p:nvPr>
        </p:nvSpPr>
        <p:spPr>
          <a:xfrm>
            <a:off x="1920240" y="1435100"/>
            <a:ext cx="8561705" cy="595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□teachers             	□ students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□ subjects     	        □ class size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□ homework         □ grades 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□ festivals            	□ timetable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□ activities           	□ host family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□ school campus  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□ school lunch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□ class rules  	□ </a:t>
            </a:r>
            <a:r>
              <a:rPr lang="en-US" altLang="zh-CN" sz="3600" b="1">
                <a:latin typeface="Times New Roman" panose="02020603050405020304" pitchFamily="18" charset="0"/>
                <a:sym typeface="+mn-ea"/>
              </a:rPr>
              <a:t>class discussion </a:t>
            </a:r>
            <a:r>
              <a:rPr lang="en-US" altLang="zh-CN" sz="3600" b="1">
                <a:latin typeface="Times New Roman" panose="02020603050405020304" pitchFamily="18" charset="0"/>
              </a:rPr>
              <a:t>   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□ school clubs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5692629" y="1441772"/>
            <a:ext cx="5594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√</a:t>
            </a:r>
            <a:endParaRPr lang="en-US" altLang="zh-CN" sz="32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5659926" y="3874750"/>
            <a:ext cx="5921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5659609" y="3210287"/>
            <a:ext cx="5924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5644503" y="2028289"/>
            <a:ext cx="5594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964415" y="2561962"/>
            <a:ext cx="4337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010650" y="3858106"/>
            <a:ext cx="4337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5619083" y="4397340"/>
            <a:ext cx="5921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2003592" y="1368839"/>
            <a:ext cx="3507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2013864" y="1970385"/>
            <a:ext cx="493784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5611666" y="4992419"/>
            <a:ext cx="5921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1964861" y="5618529"/>
            <a:ext cx="5921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√</a:t>
            </a:r>
            <a:endParaRPr lang="en-US" altLang="zh-CN" sz="3600" b="1" i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4" name="Text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05430" y="260985"/>
            <a:ext cx="6580505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Practice makes perfect.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813435" y="1160145"/>
            <a:ext cx="10777220" cy="42767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school sees its job as preparing students to make a contribution ___ society.</a:t>
            </a:r>
            <a:endParaRPr lang="en-US" altLang="zh-CN" sz="31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volunteered ____________(contribute) their own time to the project.</a:t>
            </a:r>
            <a:endParaRPr lang="en-US" altLang="zh-CN" sz="31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Alcohol ___________(contribute) to 100,000 deaths a year in the US.</a:t>
            </a:r>
            <a:endParaRPr lang="en-US" altLang="zh-CN" sz="31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 is a ___________(contribute) factor in many illnesses.</a:t>
            </a:r>
            <a:endParaRPr lang="en-US" altLang="zh-CN" sz="31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4589" y="3605871"/>
            <a:ext cx="2042795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25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contributes</a:t>
            </a:r>
            <a:endParaRPr lang="en-US" altLang="zh-CN" sz="3025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34455" y="4879081"/>
            <a:ext cx="2235200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25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contributing</a:t>
            </a:r>
            <a:endParaRPr lang="en-US" altLang="zh-CN" sz="3025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84609" y="1788736"/>
            <a:ext cx="503555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25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altLang="zh-CN" sz="3025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6269" y="2454049"/>
            <a:ext cx="2310130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25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contribute</a:t>
            </a:r>
            <a:endParaRPr lang="en-US" altLang="zh-CN" sz="3025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7145" y="5436870"/>
            <a:ext cx="341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adj. 贡献的；起作用的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3" grpId="0"/>
      <p:bldP spid="1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1167130"/>
            <a:ext cx="4468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be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to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1385" y="2858135"/>
            <a:ext cx="750760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【辨析】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be used to doing sth. </a:t>
            </a:r>
            <a:r>
              <a:rPr lang="zh-CN" altLang="en-US" sz="280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习惯于做某事</a:t>
            </a:r>
            <a:endParaRPr lang="en-US" altLang="zh-CN" sz="280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be used to do sth. </a:t>
            </a:r>
            <a:r>
              <a:rPr lang="zh-CN" altLang="en-US" sz="280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被用来做某事</a:t>
            </a:r>
            <a:endParaRPr lang="zh-CN" altLang="en-US" sz="280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used to do sth.  </a:t>
            </a:r>
            <a:r>
              <a:rPr lang="zh-CN" altLang="en-US" sz="280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过去常常</a:t>
            </a:r>
            <a:r>
              <a:rPr lang="zh-CN" altLang="en-US" sz="280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做某事</a:t>
            </a:r>
            <a:endParaRPr lang="zh-CN" altLang="en-US" sz="280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3325" y="1971675"/>
            <a:ext cx="9785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为介词，后面宾语可以是名词、代词、动名词或名词性从句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8590" y="1290320"/>
            <a:ext cx="242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习惯于，适应</a:t>
            </a:r>
            <a:endParaRPr lang="zh-CN" altLang="en-US" sz="28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8590" y="1290320"/>
            <a:ext cx="236664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06855" y="2428875"/>
            <a:ext cx="927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I’m not used to</a:t>
            </a:r>
            <a:r>
              <a:rPr lang="en-US" altLang="zh-CN" sz="2800" u="sng">
                <a:latin typeface="Calibri" panose="020F0502020204030204" charset="0"/>
                <a:cs typeface="Calibri" panose="020F0502020204030204" charset="0"/>
              </a:rPr>
              <a:t>                   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I have in the canteen.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5430" y="2428875"/>
            <a:ext cx="1155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what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5445" y="3513455"/>
            <a:ext cx="236664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26815" y="4050665"/>
            <a:ext cx="236664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64970" y="5019040"/>
            <a:ext cx="87445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I am used to </a:t>
            </a:r>
            <a:r>
              <a:rPr lang="en-US" altLang="zh-CN" sz="2800" u="sng">
                <a:latin typeface="Calibri" panose="020F0502020204030204" charset="0"/>
                <a:cs typeface="Calibri" panose="020F0502020204030204" charset="0"/>
              </a:rPr>
              <a:t>                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 (walk) to school now.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The bus is used to </a:t>
            </a:r>
            <a:r>
              <a:rPr lang="en-US" altLang="zh-CN" sz="2800" u="sng">
                <a:latin typeface="Calibri" panose="020F0502020204030204" charset="0"/>
                <a:cs typeface="Calibri" panose="020F0502020204030204" charset="0"/>
              </a:rPr>
              <a:t>                   </a:t>
            </a:r>
            <a:r>
              <a:rPr lang="zh-CN" altLang="en-US" sz="2800"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take</a:t>
            </a:r>
            <a:r>
              <a:rPr lang="zh-CN" altLang="en-US" sz="2800">
                <a:latin typeface="Calibri" panose="020F0502020204030204" charset="0"/>
                <a:cs typeface="Calibri" panose="020F0502020204030204" charset="0"/>
              </a:rPr>
              <a:t>）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kids to school.</a:t>
            </a:r>
            <a:endParaRPr lang="en-US" altLang="zh-CN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80105" y="4570095"/>
            <a:ext cx="249809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22040" y="5041900"/>
            <a:ext cx="177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walking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68825" y="5380990"/>
            <a:ext cx="1082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take</a:t>
            </a:r>
            <a:endParaRPr lang="en-US" altLang="zh-CN" sz="2800" b="1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6" grpId="0"/>
      <p:bldP spid="6" grpId="1"/>
      <p:bldP spid="10" grpId="0"/>
      <p:bldP spid="10" grpId="1"/>
      <p:bldP spid="13" grpId="0"/>
      <p:bldP spid="13" grpId="1"/>
      <p:bldP spid="15" grpId="0" bldLvl="0" animBg="1"/>
      <p:bldP spid="15" grpId="1" animBg="1"/>
      <p:bldP spid="16" grpId="0" bldLvl="0" animBg="1"/>
      <p:bldP spid="16" grpId="1" animBg="1"/>
      <p:bldP spid="18" grpId="0" bldLvl="0" animBg="1"/>
      <p:bldP spid="18" grpId="1" animBg="1"/>
      <p:bldP spid="17" grpId="0"/>
      <p:bldP spid="17" grpId="1"/>
      <p:bldP spid="19" grpId="0"/>
      <p:bldP spid="19" grpId="1"/>
      <p:bldP spid="20" grpId="0"/>
      <p:bldP spid="2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1167130"/>
            <a:ext cx="4468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 f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ortunately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8420" y="1812290"/>
            <a:ext cx="10193020" cy="1986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【派生词】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fortune n.运气，机会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fortunate adj.幸运的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unfortunate adj.不幸的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unfortunately adv.遗憾地，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不幸地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misfortune n.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不幸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53820" y="2388235"/>
            <a:ext cx="111379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82210" y="2317115"/>
            <a:ext cx="136271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46200" y="2893060"/>
            <a:ext cx="172085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34585" y="2837180"/>
            <a:ext cx="200596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76245" y="3357245"/>
            <a:ext cx="117221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83615" y="3846195"/>
            <a:ext cx="9023350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 have been fortunate enough</a:t>
            </a:r>
            <a:r>
              <a:rPr lang="en-US" altLang="zh-CN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(get) the job.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 am fortunate in </a:t>
            </a:r>
            <a:r>
              <a:rPr lang="en-US" altLang="zh-CN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(have) such good parents.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74360" y="3846195"/>
            <a:ext cx="1500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</a:t>
            </a:r>
            <a:endParaRPr lang="en-US" altLang="zh-CN" sz="2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97630" y="4311015"/>
            <a:ext cx="1500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endParaRPr lang="en-US" altLang="zh-CN" sz="2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96415" y="4932680"/>
            <a:ext cx="82105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fortunate to do sth.</a:t>
            </a:r>
            <a:r>
              <a:rPr lang="en-US" altLang="zh-CN" sz="2800"/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运气好可以做某事</a:t>
            </a:r>
            <a:endParaRPr lang="en-US" altLang="zh-CN" sz="2800"/>
          </a:p>
          <a:p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fortunate in...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......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方面很幸运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6" grpId="0" bldLvl="0" animBg="1"/>
      <p:bldP spid="6" grpId="1" animBg="1"/>
      <p:bldP spid="7" grpId="0" bldLvl="0" animBg="1"/>
      <p:bldP spid="7" grpId="1" animBg="1"/>
      <p:bldP spid="10" grpId="0" bldLvl="0" animBg="1"/>
      <p:bldP spid="10" grpId="1" animBg="1"/>
      <p:bldP spid="13" grpId="0" bldLvl="0" animBg="1"/>
      <p:bldP spid="13" grpId="1" animBg="1"/>
      <p:bldP spid="16" grpId="0"/>
      <p:bldP spid="17" grpId="0"/>
      <p:bldP spid="16" grpId="1"/>
      <p:bldP spid="17" grpId="1"/>
      <p:bldP spid="15" grpId="0"/>
      <p:bldP spid="15" grpId="1"/>
      <p:bldP spid="18" grpId="0"/>
      <p:bldP spid="1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830580"/>
            <a:ext cx="4468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10.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over time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8255" y="2225675"/>
            <a:ext cx="795464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【time相关短语】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at times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at all times  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from time to time 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 time 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at the same time  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all the time/the whole time 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7800" y="892175"/>
            <a:ext cx="5034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随着时间流逝，久而久之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106930" y="1475740"/>
            <a:ext cx="3483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overtime n.加班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7270115" y="2479675"/>
            <a:ext cx="187388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有时</a:t>
            </a:r>
            <a:endParaRPr lang="zh-CN" altLang="en-US" sz="2800"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及时</a:t>
            </a:r>
            <a:endParaRPr lang="zh-CN" altLang="en-US" sz="2800"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随时</a:t>
            </a:r>
            <a:endParaRPr lang="zh-CN" altLang="en-US" sz="2800"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一直</a:t>
            </a:r>
            <a:endParaRPr lang="zh-CN" altLang="en-US" sz="2800"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同时</a:t>
            </a:r>
            <a:endParaRPr lang="zh-CN" altLang="en-US" sz="280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733040" y="2904490"/>
            <a:ext cx="4643120" cy="14605"/>
          </a:xfrm>
          <a:prstGeom prst="line">
            <a:avLst/>
          </a:prstGeom>
          <a:ln w="19050">
            <a:solidFill>
              <a:srgbClr val="CB352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862705" y="2955925"/>
            <a:ext cx="3542665" cy="850900"/>
          </a:xfrm>
          <a:prstGeom prst="line">
            <a:avLst/>
          </a:prstGeom>
          <a:ln w="19050">
            <a:solidFill>
              <a:srgbClr val="CB352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40710" y="3429000"/>
            <a:ext cx="4337685" cy="500380"/>
          </a:xfrm>
          <a:prstGeom prst="line">
            <a:avLst/>
          </a:prstGeom>
          <a:ln w="19050">
            <a:solidFill>
              <a:srgbClr val="CB352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311525" y="3453765"/>
            <a:ext cx="4137660" cy="791210"/>
          </a:xfrm>
          <a:prstGeom prst="line">
            <a:avLst/>
          </a:prstGeom>
          <a:ln w="19050">
            <a:solidFill>
              <a:srgbClr val="CB352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87445" y="4720590"/>
            <a:ext cx="3732530" cy="299085"/>
          </a:xfrm>
          <a:prstGeom prst="line">
            <a:avLst/>
          </a:prstGeom>
          <a:ln w="19050">
            <a:solidFill>
              <a:srgbClr val="CB352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198110" y="4485640"/>
            <a:ext cx="2207260" cy="560070"/>
          </a:xfrm>
          <a:prstGeom prst="line">
            <a:avLst/>
          </a:prstGeom>
          <a:ln w="19050">
            <a:solidFill>
              <a:srgbClr val="CB352D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604520"/>
            <a:ext cx="10985500" cy="439991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266700" fontAlgn="auto">
              <a:lnSpc>
                <a:spcPct val="200000"/>
              </a:lnSpc>
              <a:spcAft>
                <a:spcPts val="1500"/>
              </a:spcAft>
              <a:buClrTx/>
              <a:buSzTx/>
              <a:buFontTx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During the hour-long lunchtime, I ate in the school dining hall. There were lots of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options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including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bread and butter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, chicken pie and puddings, but I still missed my mum’s cooking! After lunch, I often played on the school’s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huge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sports field with Daniel and his friends. Sometimes we just relaxed under a tree or sat on the grass. 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0" y="83185"/>
            <a:ext cx="1450340" cy="5219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ara. 5</a:t>
            </a:r>
            <a:endParaRPr lang="en-US" altLang="zh-CN" sz="28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12415" y="1556385"/>
            <a:ext cx="102616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8455" y="1556385"/>
            <a:ext cx="150114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黄油面包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4980" y="1497965"/>
            <a:ext cx="377634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生计，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主要收入来源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3050" y="3208655"/>
            <a:ext cx="191008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adj.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巨大的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11500" y="2278380"/>
            <a:ext cx="4634230" cy="446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adj. optional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可选择的，随意的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6" grpId="0"/>
      <p:bldP spid="10" grpId="0"/>
      <p:bldP spid="17" grpId="1"/>
      <p:bldP spid="4" grpId="1"/>
      <p:bldP spid="6" grpId="1"/>
      <p:bldP spid="10" grpId="1"/>
      <p:bldP spid="15" grpId="0"/>
      <p:bldP spid="1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05230" y="824865"/>
            <a:ext cx="2221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11.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option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850" y="1470025"/>
            <a:ext cx="10507345" cy="4668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have no option but to do sth. 别无选择只好做...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翻译：</a:t>
            </a: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我们别无选择，只能等待救援。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option of doing/to do sth.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做...的选择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翻译：</a:t>
            </a: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学生可以选择网络课程。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【常用短语】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leave/keep your options open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保留选择余地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soft/easy option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轻松的选择，捷径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04565" y="965200"/>
            <a:ext cx="3608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n.可选择的事物，选择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6000" y="976630"/>
            <a:ext cx="319341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9585" y="1617345"/>
            <a:ext cx="429895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0085" y="2531745"/>
            <a:ext cx="695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We 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have no option but to </a:t>
            </a: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wait for the rescue.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7070" y="4060825"/>
            <a:ext cx="8933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Students 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have the option to</a:t>
            </a: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take/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of</a:t>
            </a: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tak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ing</a:t>
            </a: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online courses</a:t>
            </a:r>
            <a:r>
              <a:rPr lang="en-US" altLang="zh-CN" sz="280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7850" y="3104515"/>
            <a:ext cx="429895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03800" y="5053965"/>
            <a:ext cx="246951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0380" y="5630545"/>
            <a:ext cx="292671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7" grpId="0" bldLvl="0" animBg="1"/>
      <p:bldP spid="7" grpId="1" animBg="1"/>
      <p:bldP spid="15" grpId="0" bldLvl="0" animBg="1"/>
      <p:bldP spid="15" grpId="1" animBg="1"/>
      <p:bldP spid="13" grpId="0"/>
      <p:bldP spid="13" grpId="1"/>
      <p:bldP spid="16" grpId="0" bldLvl="0" animBg="1"/>
      <p:bldP spid="16" grpId="1" animBg="1"/>
      <p:bldP spid="17" grpId="0" bldLvl="0" animBg="1"/>
      <p:bldP spid="1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1675" y="521970"/>
            <a:ext cx="10904855" cy="439991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266700" fontAlgn="auto">
              <a:lnSpc>
                <a:spcPct val="200000"/>
              </a:lnSpc>
              <a:spcAft>
                <a:spcPts val="1500"/>
              </a:spcAft>
              <a:buClrTx/>
              <a:buSzTx/>
              <a:buFontTx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After school, there were many clubs to join. The one that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attracted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me most was the Rugby Club. We played once a week, and it was great fun. Also, I enjoyed acting in the Theatre Club. I still have photos of myself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acting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in William Shakespeare’s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A Midsummer Night’s Dream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. Joining clubs was a great way to meet British students and make friends with them. 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0" y="83185"/>
            <a:ext cx="1450340" cy="5219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ara. 6</a:t>
            </a:r>
            <a:endParaRPr lang="en-US" altLang="zh-CN" sz="28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95510" y="681355"/>
            <a:ext cx="873760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吸引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860" y="3479800"/>
            <a:ext cx="9035415" cy="48069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Shape 279"/>
          <p:cNvSpPr/>
          <p:nvPr/>
        </p:nvSpPr>
        <p:spPr>
          <a:xfrm>
            <a:off x="4953635" y="3004185"/>
            <a:ext cx="4610100" cy="475615"/>
          </a:xfrm>
          <a:prstGeom prst="rect">
            <a:avLst/>
          </a:prstGeom>
          <a:solidFill>
            <a:srgbClr val="8064A2"/>
          </a:solidFill>
          <a:ln w="12700">
            <a:miter lim="400000"/>
          </a:ln>
        </p:spPr>
        <p:txBody>
          <a:bodyPr wrap="none" lIns="45718" tIns="45718" rIns="45718" bIns="45718" anchor="ctr" anchorCtr="0">
            <a:noAutofit/>
          </a:bodyPr>
          <a:lstStyle>
            <a:lvl1pPr algn="ctr"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动词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-ing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形式的复合结构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作宾语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8" grpId="0" bldLvl="0" animBg="1"/>
      <p:bldP spid="18" grpId="1" animBg="1"/>
      <p:bldP spid="21" grpId="0" bldLvl="0" animBg="1"/>
      <p:bldP spid="2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8255" y="918845"/>
            <a:ext cx="4468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12.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  <a:sym typeface="+mn-ea"/>
              </a:rPr>
              <a:t>attract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595" y="1634490"/>
            <a:ext cx="9257030" cy="4017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attract sb to sb/sth.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引起某人对...的好感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翻译：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吸引我的是她的大眼睛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sz="2800" b="1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 attracted by...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被...所吸引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翻译：</a:t>
            </a:r>
            <a:r>
              <a:rPr lang="zh-CN" altLang="en-US" sz="24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我被她动听的演唱所吸引。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attractive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adj.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有吸引力的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attraction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n.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吸引；吸引力；具有吸引力的事物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96740" y="1634490"/>
            <a:ext cx="320865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6210" y="2597150"/>
            <a:ext cx="7296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What 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attract me to her</a:t>
            </a: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was her big eyes. 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1426210" y="3119120"/>
            <a:ext cx="2565400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92250" y="3863340"/>
            <a:ext cx="5767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 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was attracted by</a:t>
            </a:r>
            <a:r>
              <a:rPr lang="zh-CN" altLang="en-US" sz="28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her beautiful singing. 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629920" y="4297680"/>
            <a:ext cx="1449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【派生词】</a:t>
            </a:r>
            <a:endParaRPr lang="zh-CN" altLang="en-US" sz="2400"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6210" y="4680585"/>
            <a:ext cx="153352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26210" y="5185410"/>
            <a:ext cx="1533525" cy="44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animBg="1"/>
      <p:bldP spid="7" grpId="0" bldLvl="0" animBg="1"/>
      <p:bldP spid="7" grpId="1" animBg="1"/>
      <p:bldP spid="6" grpId="0"/>
      <p:bldP spid="10" grpId="0"/>
      <p:bldP spid="6" grpId="1"/>
      <p:bldP spid="10" grpId="1"/>
      <p:bldP spid="14" grpId="0" bldLvl="0" animBg="1"/>
      <p:bldP spid="14" grpId="1" animBg="1"/>
      <p:bldP spid="15" grpId="0" bldLvl="0" animBg="1"/>
      <p:bldP spid="1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4" name="Text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05430" y="260985"/>
            <a:ext cx="6580505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Practice makes perfect.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79500" y="1209040"/>
            <a:ext cx="10325735" cy="42767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Melbourne City Tourist Shuttle is a free bus service, stopping at key tourist</a:t>
            </a:r>
            <a:r>
              <a:rPr lang="en-US" altLang="zh-CN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(attract) in and around the city.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Actually, the three columns are equally _________ (attract) to us students.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_________(attract) by the beauty of nature, I decided to spend another two days on the farm.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85273" y="2871523"/>
            <a:ext cx="1764030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25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  <a:endParaRPr lang="en-US" altLang="zh-CN" sz="3025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5298" y="4047196"/>
            <a:ext cx="1861185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25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Attracted </a:t>
            </a:r>
            <a:endParaRPr lang="en-US" altLang="zh-CN" sz="3025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3888" y="1716111"/>
            <a:ext cx="1946275" cy="557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25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attractions </a:t>
            </a:r>
            <a:endParaRPr lang="en-US" altLang="zh-CN" sz="3025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3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5045" y="676910"/>
            <a:ext cx="10201275" cy="353822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266700" fontAlgn="auto">
              <a:lnSpc>
                <a:spcPct val="200000"/>
              </a:lnSpc>
              <a:spcAft>
                <a:spcPts val="1500"/>
              </a:spcAft>
              <a:buClrTx/>
              <a:buSzTx/>
              <a:buFontTx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I am glad to have the opportunity to experience this different way of life. I met some great people and learnt a lot about school life in the UK. Daniel and his family were fantastic hosts, and his friends were very nice as well. I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can’t wait for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 Daniel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to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StoneSerifStd-Medium"/>
                <a:cs typeface="Times New Roman" panose="02020603050405020304" pitchFamily="18" charset="0"/>
              </a:rPr>
              <a:t>visit China!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StoneSerifStd-Medium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0" y="83185"/>
            <a:ext cx="1450340" cy="5219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lang="en-US" altLang="zh-CN"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ara. 7</a:t>
            </a:r>
            <a:endParaRPr lang="en-US" altLang="zh-CN" sz="28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1260" y="3337560"/>
            <a:ext cx="173672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等不及让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en-US" altLang="zh-CN" sz="24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2895" y="520700"/>
            <a:ext cx="9045575" cy="59410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83971" name="圆角矩形 1"/>
          <p:cNvSpPr/>
          <p:nvPr>
            <p:custDataLst>
              <p:tags r:id="rId8"/>
            </p:custDataLst>
          </p:nvPr>
        </p:nvSpPr>
        <p:spPr>
          <a:xfrm>
            <a:off x="1524000" y="644525"/>
            <a:ext cx="4508500" cy="9004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 defTabSz="914400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charset="-122"/>
            </a:endParaRPr>
          </a:p>
        </p:txBody>
      </p:sp>
      <p:sp>
        <p:nvSpPr>
          <p:cNvPr id="83972" name="圆角矩形 2"/>
          <p:cNvSpPr/>
          <p:nvPr>
            <p:custDataLst>
              <p:tags r:id="rId9"/>
            </p:custDataLst>
          </p:nvPr>
        </p:nvSpPr>
        <p:spPr>
          <a:xfrm>
            <a:off x="1572895" y="1791970"/>
            <a:ext cx="4510405" cy="4594225"/>
          </a:xfrm>
          <a:prstGeom prst="roundRect">
            <a:avLst/>
          </a:prstGeom>
          <a:noFill/>
          <a:ln w="28575" cap="flat" cmpd="sng" algn="ctr">
            <a:solidFill>
              <a:srgbClr val="2024D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 defTabSz="914400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charset="-122"/>
            </a:endParaRPr>
          </a:p>
        </p:txBody>
      </p:sp>
      <p:sp>
        <p:nvSpPr>
          <p:cNvPr id="83974" name="圆角矩形 4"/>
          <p:cNvSpPr/>
          <p:nvPr>
            <p:custDataLst>
              <p:tags r:id="rId10"/>
            </p:custDataLst>
          </p:nvPr>
        </p:nvSpPr>
        <p:spPr>
          <a:xfrm>
            <a:off x="6214745" y="644525"/>
            <a:ext cx="4290695" cy="4311650"/>
          </a:xfrm>
          <a:prstGeom prst="roundRect">
            <a:avLst/>
          </a:prstGeom>
          <a:noFill/>
          <a:ln w="28575" cap="flat" cmpd="sng" algn="ctr">
            <a:solidFill>
              <a:srgbClr val="2024D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 defTabSz="914400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charset="-122"/>
            </a:endParaRPr>
          </a:p>
        </p:txBody>
      </p:sp>
      <p:sp>
        <p:nvSpPr>
          <p:cNvPr id="83975" name="圆角矩形 5"/>
          <p:cNvSpPr/>
          <p:nvPr>
            <p:custDataLst>
              <p:tags r:id="rId11"/>
            </p:custDataLst>
          </p:nvPr>
        </p:nvSpPr>
        <p:spPr>
          <a:xfrm>
            <a:off x="6215062" y="5010150"/>
            <a:ext cx="4170362" cy="11557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 defTabSz="914400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charset="-122"/>
            </a:endParaRPr>
          </a:p>
        </p:txBody>
      </p:sp>
      <p:sp>
        <p:nvSpPr>
          <p:cNvPr id="83973" name="矩形 4"/>
          <p:cNvSpPr/>
          <p:nvPr>
            <p:custDataLst>
              <p:tags r:id="rId12"/>
            </p:custDataLst>
          </p:nvPr>
        </p:nvSpPr>
        <p:spPr>
          <a:xfrm>
            <a:off x="1633855" y="151448"/>
            <a:ext cx="1885950" cy="52197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/>
            <a:r>
              <a:rPr lang="en-US" altLang="zh-CN" sz="2800" b="1">
                <a:solidFill>
                  <a:srgbClr val="FF0000"/>
                </a:solidFill>
                <a:latin typeface="Arial Narrow" panose="020B0606020202030204" pitchFamily="34" charset="0"/>
              </a:rPr>
              <a:t>Introduction</a:t>
            </a:r>
            <a:endParaRPr lang="en-US" altLang="zh-CN" sz="28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3976" name="矩形 4"/>
          <p:cNvSpPr/>
          <p:nvPr>
            <p:custDataLst>
              <p:tags r:id="rId13"/>
            </p:custDataLst>
          </p:nvPr>
        </p:nvSpPr>
        <p:spPr>
          <a:xfrm>
            <a:off x="7419975" y="5588000"/>
            <a:ext cx="1781810" cy="52197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/>
            <a:r>
              <a:rPr lang="en-US" altLang="zh-CN" sz="2800" b="1">
                <a:solidFill>
                  <a:srgbClr val="FF0000"/>
                </a:solidFill>
                <a:latin typeface="Arial Narrow" panose="020B0606020202030204" pitchFamily="34" charset="0"/>
              </a:rPr>
              <a:t>Conclusion</a:t>
            </a:r>
            <a:endParaRPr lang="en-US" altLang="zh-CN" sz="28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3977" name="矩形 4"/>
          <p:cNvSpPr/>
          <p:nvPr>
            <p:custDataLst>
              <p:tags r:id="rId14"/>
            </p:custDataLst>
          </p:nvPr>
        </p:nvSpPr>
        <p:spPr>
          <a:xfrm>
            <a:off x="1612900" y="3684905"/>
            <a:ext cx="4404360" cy="52197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/>
            <a:r>
              <a:rPr lang="en-US" altLang="zh-CN" sz="2800" b="1">
                <a:solidFill>
                  <a:srgbClr val="FF0000"/>
                </a:solidFill>
                <a:latin typeface="Arial Narrow" panose="020B0606020202030204" pitchFamily="34" charset="0"/>
              </a:rPr>
              <a:t>Detailed information</a:t>
            </a:r>
            <a:endParaRPr lang="en-US" altLang="zh-CN" sz="28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83994" name="组合 39"/>
          <p:cNvGrpSpPr/>
          <p:nvPr>
            <p:custDataLst>
              <p:tags r:id="rId15"/>
            </p:custDataLst>
          </p:nvPr>
        </p:nvGrpSpPr>
        <p:grpSpPr>
          <a:xfrm>
            <a:off x="2095500" y="3019253"/>
            <a:ext cx="7107131" cy="1198941"/>
            <a:chOff x="228" y="-2370"/>
            <a:chExt cx="12623" cy="1889"/>
          </a:xfrm>
        </p:grpSpPr>
        <p:sp>
          <p:nvSpPr>
            <p:cNvPr id="83996" name="燕尾形 61"/>
            <p:cNvSpPr/>
            <p:nvPr>
              <p:custDataLst>
                <p:tags r:id="rId16"/>
              </p:custDataLst>
            </p:nvPr>
          </p:nvSpPr>
          <p:spPr>
            <a:xfrm>
              <a:off x="228" y="-2360"/>
              <a:ext cx="12623" cy="1871"/>
            </a:xfrm>
            <a:prstGeom prst="chevron">
              <a:avLst>
                <a:gd name="adj" fmla="val 49999"/>
              </a:avLst>
            </a:prstGeom>
            <a:solidFill>
              <a:schemeClr val="bg1"/>
            </a:solidFill>
            <a:ln w="31750">
              <a:solidFill>
                <a:srgbClr val="00B050"/>
              </a:solidFill>
              <a:miter lim="800000"/>
            </a:ln>
          </p:spPr>
          <p:txBody>
            <a:bodyPr anchor="ctr" anchorCtr="0"/>
            <a:lstStyle>
              <a:lvl1pPr marL="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defTabSz="914400">
                <a:buFont typeface="Arial" panose="020B0604020202020204" pitchFamily="34" charset="0"/>
              </a:pPr>
              <a:endParaRPr lang="zh-CN" altLang="en-US" sz="3200" b="1">
                <a:solidFill>
                  <a:srgbClr val="FFFFFF"/>
                </a:solidFill>
                <a:latin typeface="Arial Narrow" panose="020B0606020202030204" pitchFamily="34" charset="0"/>
                <a:ea typeface="微软雅黑" panose="020B0503020204020204" charset="-122"/>
              </a:endParaRPr>
            </a:p>
          </p:txBody>
        </p:sp>
        <p:sp>
          <p:nvSpPr>
            <p:cNvPr id="83998" name="文本框 17"/>
            <p:cNvSpPr/>
            <p:nvPr>
              <p:custDataLst>
                <p:tags r:id="rId17"/>
              </p:custDataLst>
            </p:nvPr>
          </p:nvSpPr>
          <p:spPr>
            <a:xfrm>
              <a:off x="1534" y="-2370"/>
              <a:ext cx="10324" cy="188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lvl1pPr marL="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marL="0" lvl="0" indent="0"/>
              <a:r>
                <a:rPr lang="en-US" altLang="zh-CN" sz="36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Read the passage and learn the structure of the article.</a:t>
              </a:r>
              <a:endParaRPr lang="en-US" altLang="zh-CN" sz="3600" b="1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base">
                                        <p:cTn id="12" dur="2000" fill="hold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base">
                                        <p:cTn id="17" dur="2000" fill="hold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base">
                                        <p:cTn id="20" dur="2000" fill="hold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base">
                                        <p:cTn id="25" dur="2000" fill="hold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base">
                                        <p:cTn id="29" dur="500" fill="hold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34" dur="500" fill="hold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5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38" dur="500" fill="hold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1" fill="hold" grpId="6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42" dur="500" fill="hold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ldLvl="0" animBg="1"/>
      <p:bldP spid="83972" grpId="1" bldLvl="0" animBg="1"/>
      <p:bldP spid="83974" grpId="3" bldLvl="0" animBg="1"/>
      <p:bldP spid="83975" grpId="4" bldLvl="0" animBg="1"/>
      <p:bldP spid="83973" grpId="2" bldLvl="0" animBg="1"/>
      <p:bldP spid="83976" grpId="5" bldLvl="0" animBg="1"/>
      <p:bldP spid="83977" grpId="6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17" name="Shape 279"/>
          <p:cNvSpPr/>
          <p:nvPr/>
        </p:nvSpPr>
        <p:spPr>
          <a:xfrm>
            <a:off x="718820" y="607060"/>
            <a:ext cx="3425825" cy="497840"/>
          </a:xfrm>
          <a:prstGeom prst="rect">
            <a:avLst/>
          </a:prstGeom>
          <a:solidFill>
            <a:srgbClr val="8064A2"/>
          </a:solidFill>
          <a:ln w="12700">
            <a:miter lim="400000"/>
          </a:ln>
        </p:spPr>
        <p:txBody>
          <a:bodyPr wrap="none" lIns="45718" tIns="45718" rIns="45718" bIns="45718" anchor="ctr" anchorCtr="0">
            <a:noAutofit/>
          </a:bodyPr>
          <a:lstStyle>
            <a:lvl1pPr algn="ctr"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动词不定式作后置定语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85" y="1242060"/>
            <a:ext cx="10903585" cy="3763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动词不定式是一种常见的非谓语动词形式，由“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+动词原形”构成。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50000"/>
              </a:lnSpc>
              <a:buFont typeface="Wingdings" panose="05000000000000000000" charset="0"/>
              <a:buNone/>
            </a:pP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当作定语的动词不定式修饰的名词或代词是不定式动作的承受者时，不定式既可以用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主动形式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，也可以用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被动形式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，但含义有所不同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have an article to type.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(不定式to type的施动者是句子的主语)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have an article to be typed.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(不定式to be typed的施动者不是句子的主语)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  <p:bldLst>
      <p:bldP spid="1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17" name="Shape 279"/>
          <p:cNvSpPr/>
          <p:nvPr/>
        </p:nvSpPr>
        <p:spPr>
          <a:xfrm>
            <a:off x="718820" y="607060"/>
            <a:ext cx="3425825" cy="497840"/>
          </a:xfrm>
          <a:prstGeom prst="rect">
            <a:avLst/>
          </a:prstGeom>
          <a:solidFill>
            <a:srgbClr val="8064A2"/>
          </a:solidFill>
          <a:ln w="12700">
            <a:miter lim="400000"/>
          </a:ln>
        </p:spPr>
        <p:txBody>
          <a:bodyPr wrap="none" lIns="45718" tIns="45718" rIns="45718" bIns="45718" anchor="ctr" anchorCtr="0">
            <a:noAutofit/>
          </a:bodyPr>
          <a:lstStyle>
            <a:lvl1pPr algn="ctr"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动词不定式作后置定语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85" y="1242060"/>
            <a:ext cx="115119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frst、the second等序数词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best等最高级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only、the last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等后面经常跟动词不定式作定语。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She is always </a:t>
            </a:r>
            <a:r>
              <a:rPr lang="zh-CN" altLang="en-US" sz="28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frst to come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zh-CN" altLang="en-US" sz="28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last to leave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He is </a:t>
            </a:r>
            <a:r>
              <a:rPr lang="zh-CN" altLang="en-US" sz="28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the best man to do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the job.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(2)动词不定式常修饰的名词有</a:t>
            </a:r>
            <a:r>
              <a:rPr lang="zh-CN" altLang="en-US" sz="280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ability、chance、hope、plan、decision、promise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He finally </a:t>
            </a:r>
            <a:r>
              <a:rPr lang="zh-CN" altLang="en-US" sz="28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made the decision to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continue with the project.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She </a:t>
            </a:r>
            <a:r>
              <a:rPr lang="zh-CN" altLang="en-US" sz="28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kept her promise to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write to me monthly.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  <p:bldLst>
      <p:bldP spid="17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8500" y="1755140"/>
            <a:ext cx="10069830" cy="3290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still many problems</a:t>
            </a:r>
            <a:r>
              <a:rPr lang="en-US" altLang="zh-CN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(solve) by scientists before we are ready for a long stay on the moon.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 was watching the clock all through the meeting, as I had a train</a:t>
            </a:r>
            <a:r>
              <a:rPr lang="en-US" altLang="zh-CN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(catch).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05430" y="613410"/>
            <a:ext cx="6580505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Practice makes perfect.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9065" y="1774190"/>
            <a:ext cx="267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solved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8225" y="4269105"/>
            <a:ext cx="267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catch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1" name="Shape 279"/>
          <p:cNvSpPr/>
          <p:nvPr/>
        </p:nvSpPr>
        <p:spPr>
          <a:xfrm>
            <a:off x="606425" y="741045"/>
            <a:ext cx="5324475" cy="475615"/>
          </a:xfrm>
          <a:prstGeom prst="rect">
            <a:avLst/>
          </a:prstGeom>
          <a:solidFill>
            <a:srgbClr val="8064A2"/>
          </a:solidFill>
          <a:ln w="12700">
            <a:miter lim="400000"/>
          </a:ln>
        </p:spPr>
        <p:txBody>
          <a:bodyPr wrap="none" lIns="45718" tIns="45718" rIns="45718" bIns="45718" anchor="ctr" anchorCtr="0">
            <a:noAutofit/>
          </a:bodyPr>
          <a:lstStyle>
            <a:lvl1pPr algn="ctr"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2.so...that...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引导结果状语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从句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3610" y="2348865"/>
            <a:ext cx="7967980" cy="1739900"/>
            <a:chOff x="1367" y="2677"/>
            <a:chExt cx="12548" cy="2740"/>
          </a:xfrm>
        </p:grpSpPr>
        <p:sp>
          <p:nvSpPr>
            <p:cNvPr id="2" name="文本框 1"/>
            <p:cNvSpPr txBox="1"/>
            <p:nvPr/>
          </p:nvSpPr>
          <p:spPr>
            <a:xfrm>
              <a:off x="3413" y="2829"/>
              <a:ext cx="10503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形容词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副词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形容词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+a(n)+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单数可数名词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many/few+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可数名词复数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much/little+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不可数名词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3294" y="2677"/>
              <a:ext cx="238" cy="274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左大括号 6"/>
            <p:cNvSpPr/>
            <p:nvPr/>
          </p:nvSpPr>
          <p:spPr>
            <a:xfrm rot="10800000">
              <a:off x="9340" y="2677"/>
              <a:ext cx="238" cy="274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67" y="3587"/>
              <a:ext cx="1532" cy="9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so+</a:t>
              </a:r>
              <a:endPara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884" y="3679"/>
              <a:ext cx="1944" cy="9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+that</a:t>
              </a:r>
              <a:endPara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8045" y="4333875"/>
            <a:ext cx="6764020" cy="1198880"/>
            <a:chOff x="1176" y="5792"/>
            <a:chExt cx="10652" cy="1888"/>
          </a:xfrm>
        </p:grpSpPr>
        <p:sp>
          <p:nvSpPr>
            <p:cNvPr id="13" name="文本框 12"/>
            <p:cNvSpPr txBox="1"/>
            <p:nvPr/>
          </p:nvSpPr>
          <p:spPr>
            <a:xfrm>
              <a:off x="3413" y="5792"/>
              <a:ext cx="6056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形容词</a:t>
              </a:r>
              <a:r>
                <a:rPr 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不可数名词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形容词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可数名词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复数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a(n)+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形容词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可数名词复数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3294" y="5919"/>
              <a:ext cx="238" cy="153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左大括号 14"/>
            <p:cNvSpPr/>
            <p:nvPr/>
          </p:nvSpPr>
          <p:spPr>
            <a:xfrm rot="10800000">
              <a:off x="9340" y="5918"/>
              <a:ext cx="238" cy="1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84" y="6163"/>
              <a:ext cx="1944" cy="9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+that</a:t>
              </a:r>
              <a:endPara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76" y="6163"/>
              <a:ext cx="1923" cy="9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3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uch+</a:t>
              </a:r>
              <a:endPara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68045" y="1524000"/>
            <a:ext cx="9312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意为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如此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以至于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是副词，后面跟形容词或者副词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  <p:bldLst>
      <p:bldP spid="2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1" name="Shape 279"/>
          <p:cNvSpPr/>
          <p:nvPr/>
        </p:nvSpPr>
        <p:spPr>
          <a:xfrm>
            <a:off x="606425" y="741045"/>
            <a:ext cx="5324475" cy="475615"/>
          </a:xfrm>
          <a:prstGeom prst="rect">
            <a:avLst/>
          </a:prstGeom>
          <a:solidFill>
            <a:srgbClr val="8064A2"/>
          </a:solidFill>
          <a:ln w="12700">
            <a:miter lim="400000"/>
          </a:ln>
        </p:spPr>
        <p:txBody>
          <a:bodyPr wrap="none" lIns="45718" tIns="45718" rIns="45718" bIns="45718" anchor="ctr" anchorCtr="0">
            <a:noAutofit/>
          </a:bodyPr>
          <a:lstStyle>
            <a:lvl1pPr algn="ctr">
              <a:defRPr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pPr algn="ctr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2.so...that...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引导结果状语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charset="0"/>
              </a:rPr>
              <a:t>从句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6470" y="1370330"/>
            <a:ext cx="10084435" cy="4225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so that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引导结果状语从句时，置于主句之后，常用逗号隔开。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He missed the bus</a:t>
            </a:r>
            <a:r>
              <a:rPr lang="en-US" sz="2800">
                <a:solidFill>
                  <a:srgbClr val="C00000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,</a:t>
            </a:r>
            <a:r>
              <a:rPr lang="en-US" sz="280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 so that he was late for school.</a:t>
            </a:r>
            <a:endParaRPr lang="en-US" sz="2800">
              <a:solidFill>
                <a:schemeClr val="tx1"/>
              </a:solidFill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so that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引导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状语从句时，置于主句之后，从句中需要用情态动词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may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can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will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等，一般不用逗号隔开。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He got up early so that he could catch the bus.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so/such...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置于句首时，主句要进行部分倒装。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He speak so fast that we couldn’t follow him.</a:t>
            </a:r>
            <a:endParaRPr lang="en-US" altLang="zh-CN" sz="2800">
              <a:solidFill>
                <a:schemeClr val="tx1"/>
              </a:solidFill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730" y="5033010"/>
            <a:ext cx="8839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uFillTx/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=So fast did he speak that we couldn’t follow him.</a:t>
            </a:r>
            <a:endParaRPr lang="en-US" altLang="zh-CN" sz="2800">
              <a:uFillTx/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2" grpId="0"/>
      <p:bldP spid="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4" name="Text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05430" y="613410"/>
            <a:ext cx="6580505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Practice makes perfect.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1740" y="1608455"/>
            <a:ext cx="105594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She is such a helpful girl that we all like her.</a:t>
            </a:r>
            <a:endParaRPr lang="en-US" altLang="zh-CN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She is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 girl that we all like her.</a:t>
            </a:r>
            <a:endParaRPr lang="en-US" altLang="zh-CN" sz="2800" u="sng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helpful a girl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that we all like her.</a:t>
            </a:r>
            <a:endParaRPr lang="en-US" altLang="zh-CN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为了能待在家照顾家庭，凯西在她儿子出生的时候辞职了。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Cathy had quit her job when her son was </a:t>
            </a:r>
            <a:endParaRPr lang="en-US" altLang="zh-CN" sz="28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born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she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and raise her family.</a:t>
            </a:r>
            <a:r>
              <a:rPr lang="en-US" altLang="zh-CN" sz="2800" u="sng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u="sng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7610" y="1967230"/>
            <a:ext cx="196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so  helpful</a:t>
            </a:r>
            <a:endParaRPr lang="en-US" altLang="zh-CN" sz="28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5465" y="2423795"/>
            <a:ext cx="65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So </a:t>
            </a:r>
            <a:endParaRPr lang="en-US" altLang="zh-CN" sz="28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8090" y="2423795"/>
            <a:ext cx="1983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  is         she </a:t>
            </a:r>
            <a:endParaRPr lang="en-US" altLang="zh-CN" sz="28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7585" y="4131945"/>
            <a:ext cx="1983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  so        that </a:t>
            </a:r>
            <a:endParaRPr lang="en-US" altLang="zh-CN" sz="28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8090" y="4110990"/>
            <a:ext cx="3731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could    stay      home</a:t>
            </a:r>
            <a:endParaRPr lang="en-US" altLang="zh-CN" sz="2800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3" grpId="0"/>
      <p:bldP spid="14" grpId="0"/>
      <p:bldP spid="7" grpId="1"/>
      <p:bldP spid="8" grpId="1"/>
      <p:bldP spid="10" grpId="1"/>
      <p:bldP spid="13" grpId="1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752475" y="3756025"/>
            <a:ext cx="1973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Para1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3890010" y="2717800"/>
            <a:ext cx="3794125" cy="8280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Plain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lang="en-US" altLang="zh-CN" sz="7200" b="1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文本框 1"/>
          <p:cNvSpPr/>
          <p:nvPr>
            <p:custDataLst>
              <p:tags r:id="rId8"/>
            </p:custDataLst>
          </p:nvPr>
        </p:nvSpPr>
        <p:spPr>
          <a:xfrm>
            <a:off x="275590" y="648653"/>
            <a:ext cx="4120515" cy="706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>
            <a:lvl1pPr marL="228600" indent="-22860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1609725" algn="l"/>
              </a:tabLst>
              <a:defRPr kumimoji="0" sz="1600" u="none" kern="1200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00000"/>
              </a:lnSpc>
              <a:buFontTx/>
              <a:buNone/>
            </a:pP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Detailed reading</a:t>
            </a:r>
            <a:endParaRPr lang="en-US" altLang="zh-CN" sz="4000" b="1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9727" name="TextBox 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5480" y="1355725"/>
            <a:ext cx="9875520" cy="122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Read and find out the main information of Part 1 and fill in the blanks.</a:t>
            </a:r>
            <a:endParaRPr lang="zh-CN" altLang="en-US" sz="3600" b="1">
              <a:solidFill>
                <a:srgbClr val="0000FF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2054225" y="3129915"/>
            <a:ext cx="8486775" cy="3120390"/>
          </a:xfr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 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studying in the UK: 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 had 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__________to study 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a British secondary school as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</a:t>
            </a:r>
            <a:endParaRPr lang="en-US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/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2279650" y="3757930"/>
            <a:ext cx="2804795" cy="645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reason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3406775" y="4443095"/>
            <a:ext cx="2340610" cy="645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chance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6266180" y="5047615"/>
            <a:ext cx="4272915" cy="645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exchange student</a:t>
            </a:r>
            <a:endParaRPr lang="en-US" altLang="zh-CN" sz="36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2" bldLvl="0" animBg="1"/>
      <p:bldP spid="13" grpId="4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702648" y="3027995"/>
            <a:ext cx="42514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31455" y="3429000"/>
            <a:ext cx="4398096" cy="8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午后暖暖的阳光洒在桌上，餐具闪闪发光，有樱桃的小蛋糕显得愈发可口。午后暖暖的阳光洒在桌上，餐具闪闪发光，有樱桃的小蛋糕显得愈发可口。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1455" y="4393081"/>
            <a:ext cx="4398096" cy="8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午后暖暖的阳光洒在桌上，餐具闪闪发光，有樱桃的小蛋糕显得愈发可口。午后暖暖的阳光洒在桌上，餐具闪闪发光，有樱桃的小蛋糕显得愈发可口。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64160" y="1253490"/>
            <a:ext cx="11744960" cy="4351655"/>
          </a:xfrm>
        </p:spPr>
        <p:txBody>
          <a:bodyPr>
            <a:noAutofit/>
          </a:bodyPr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Para. 2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____________: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Bri</a:t>
            </a:r>
            <a:r>
              <a:rPr lang="en-US" altLang="zh-CN" sz="36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 school day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commonly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begins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around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9 am.and ends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around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4pm.Students usually learn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many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subjects.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Para.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________: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classes are qu</a:t>
            </a:r>
            <a:r>
              <a:rPr lang="en-US" altLang="zh-CN" sz="36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 ______those in China.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Para.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:_________________ :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enjoyed most of the cl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sses but some were quite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__________.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Para.5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___________: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were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lot of options.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Para.6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British scho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clubs: Joining c</a:t>
            </a:r>
            <a:r>
              <a:rPr lang="en-US" altLang="zh-CN" sz="36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lub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was a great way to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______________________________ .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27" name="Text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3845" y="85725"/>
            <a:ext cx="11049635" cy="122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ts val="3620"/>
              </a:lnSpc>
            </a:pPr>
            <a:r>
              <a:rPr lang="en-US" altLang="zh-CN" sz="3600" b="1">
                <a:solidFill>
                  <a:srgbClr val="0000FF"/>
                </a:solidFill>
                <a:ea typeface="Gulim" panose="020B0600000101010101" pitchFamily="34" charset="-127"/>
                <a:cs typeface="Arial" panose="020B0604020202020204"/>
              </a:rPr>
              <a:t>Read and find out the main information of Part 2 (Paras 2-6) and fill in the blanks.</a:t>
            </a:r>
            <a:endParaRPr lang="zh-CN" altLang="en-US" sz="3600" b="1">
              <a:solidFill>
                <a:srgbClr val="0000FF"/>
              </a:solidFill>
              <a:ea typeface="Gulim" panose="020B0600000101010101" pitchFamily="34" charset="-127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771015" y="2827655"/>
            <a:ext cx="194500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size</a:t>
            </a:r>
            <a:endParaRPr lang="en-US" altLang="zh-CN" sz="3200" b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837055" y="1149985"/>
            <a:ext cx="4198620" cy="583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Timetable and subjects</a:t>
            </a:r>
            <a:endParaRPr lang="zh-CN" altLang="en-US" sz="3200" b="1"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7739380" y="2827655"/>
            <a:ext cx="2750820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837055" y="3976370"/>
            <a:ext cx="3919855" cy="5835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experiences</a:t>
            </a:r>
            <a:endParaRPr lang="en-US" altLang="zh-CN" sz="3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771015" y="5021580"/>
            <a:ext cx="2436495" cy="583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School lunch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400050" y="6162040"/>
            <a:ext cx="7073265" cy="583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meet British students and make friends 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4502785" y="4559935"/>
            <a:ext cx="2212340" cy="5835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challenging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bldLvl="0" animBg="1"/>
      <p:bldP spid="10" grpId="0" bldLvl="0" animBg="1"/>
      <p:bldP spid="14" grpId="4" bldLvl="0" animBg="1"/>
      <p:bldP spid="15" grpId="6" bldLvl="0" animBg="1"/>
      <p:bldP spid="17" grpId="8" bldLvl="0" animBg="1"/>
      <p:bldP spid="18" grpId="10" bldLvl="0" animBg="1"/>
      <p:bldP spid="19" grpId="1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9795753" y="5045406"/>
            <a:ext cx="2467596" cy="24675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26208" y="6072142"/>
            <a:ext cx="6739583" cy="89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732693" y="-124378"/>
            <a:ext cx="6739583" cy="89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lum bright="70000" contrast="-70000"/>
          </a:blip>
          <a:srcRect l="-2422"/>
          <a:stretch>
            <a:fillRect/>
          </a:stretch>
        </p:blipFill>
        <p:spPr>
          <a:xfrm rot="10800000">
            <a:off x="0" y="0"/>
            <a:ext cx="2467596" cy="11673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>
            <a:lum bright="70000" contrast="-70000"/>
          </a:blip>
          <a:srcRect l="-2422"/>
          <a:stretch>
            <a:fillRect/>
          </a:stretch>
        </p:blipFill>
        <p:spPr>
          <a:xfrm rot="10800000" flipH="1">
            <a:off x="9619876" y="0"/>
            <a:ext cx="2572124" cy="121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>
            <a:lum bright="70000" contrast="-70000"/>
          </a:blip>
          <a:srcRect l="-2422"/>
          <a:stretch>
            <a:fillRect/>
          </a:stretch>
        </p:blipFill>
        <p:spPr>
          <a:xfrm rot="10800000" flipV="1">
            <a:off x="-1" y="5690680"/>
            <a:ext cx="2709013" cy="116732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702648" y="3027995"/>
            <a:ext cx="42514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31455" y="3429000"/>
            <a:ext cx="4398096" cy="8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午后暖暖的阳光洒在桌上，餐具闪闪发光，有樱桃的小蛋糕显得愈发可口。午后暖暖的阳光洒在桌上，餐具闪闪发光，有樱桃的小蛋糕显得愈发可口。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1455" y="4393081"/>
            <a:ext cx="4398096" cy="8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午后暖暖的阳光洒在桌上，餐具闪闪发光，有樱桃的小蛋糕显得愈发可口。午后暖暖的阳光洒在桌上，餐具闪闪发光，有樱桃的小蛋糕显得愈发可口。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02030" y="3474085"/>
            <a:ext cx="11129645" cy="2022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5020"/>
              </a:lnSpc>
            </a:pP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Para.7</a:t>
            </a:r>
            <a:r>
              <a:rPr lang="en-US" altLang="zh-CN" sz="36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:I am gl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to have the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experience this different way of life and __________ Daniel to visit China. </a:t>
            </a:r>
            <a:endParaRPr lang="zh-CN" altLang="en-US" sz="360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8577778" y="4192618"/>
            <a:ext cx="252681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can't wait for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8314055" y="3609340"/>
            <a:ext cx="2283460" cy="58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endParaRPr lang="en-US" altLang="zh-CN" sz="3200" b="1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315849" y="3474085"/>
            <a:ext cx="1738630" cy="583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Feelings</a:t>
            </a:r>
            <a:endParaRPr lang="en-US" altLang="zh-CN" sz="32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2770" y="1069975"/>
            <a:ext cx="10713085" cy="122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>
              <a:lnSpc>
                <a:spcPct val="100000"/>
              </a:lnSpc>
            </a:pPr>
            <a:r>
              <a:rPr lang="en-US" altLang="zh-CN" sz="3600" b="1">
                <a:solidFill>
                  <a:srgbClr val="0000FF"/>
                </a:solidFill>
                <a:ea typeface="Gulim" panose="020B0600000101010101" pitchFamily="34" charset="-127"/>
                <a:cs typeface="Arial" panose="020B0604020202020204"/>
              </a:rPr>
              <a:t>Read and find out the main information of Part 3  and fill in the blanks.</a:t>
            </a:r>
            <a:endParaRPr lang="zh-CN" altLang="en-US" sz="3600" b="1">
              <a:solidFill>
                <a:srgbClr val="0000FF"/>
              </a:solidFill>
              <a:ea typeface="Gulim" panose="020B0600000101010101" pitchFamily="34" charset="-127"/>
              <a:cs typeface="Arial" panose="020B0604020202020204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3765550" y="2292350"/>
            <a:ext cx="3794125" cy="8280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Plain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lang="en-US" altLang="zh-CN" sz="7200" b="1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bldLvl="0" animBg="1"/>
      <p:bldP spid="10" grpId="0" bldLvl="0" animBg="1"/>
      <p:bldP spid="14" grpId="4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终止 28"/>
          <p:cNvSpPr/>
          <p:nvPr>
            <p:custDataLst>
              <p:tags r:id="rId2"/>
            </p:custDataLst>
          </p:nvPr>
        </p:nvSpPr>
        <p:spPr>
          <a:xfrm>
            <a:off x="1595406" y="1206375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Timetable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终止 14"/>
          <p:cNvSpPr/>
          <p:nvPr>
            <p:custDataLst>
              <p:tags r:id="rId3"/>
            </p:custDataLst>
          </p:nvPr>
        </p:nvSpPr>
        <p:spPr>
          <a:xfrm>
            <a:off x="1595406" y="1206375"/>
            <a:ext cx="2375922" cy="576064"/>
          </a:xfrm>
          <a:prstGeom prst="flowChartTerminator">
            <a:avLst/>
          </a:prstGeom>
          <a:solidFill>
            <a:srgbClr val="FF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Timetable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终止 15"/>
          <p:cNvSpPr/>
          <p:nvPr>
            <p:custDataLst>
              <p:tags r:id="rId4"/>
            </p:custDataLst>
          </p:nvPr>
        </p:nvSpPr>
        <p:spPr>
          <a:xfrm>
            <a:off x="1595406" y="2063631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流程图: 终止 16"/>
          <p:cNvSpPr/>
          <p:nvPr>
            <p:custDataLst>
              <p:tags r:id="rId5"/>
            </p:custDataLst>
          </p:nvPr>
        </p:nvSpPr>
        <p:spPr>
          <a:xfrm>
            <a:off x="1595406" y="2992642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流程图: 终止 17"/>
          <p:cNvSpPr/>
          <p:nvPr>
            <p:custDataLst>
              <p:tags r:id="rId6"/>
            </p:custDataLst>
          </p:nvPr>
        </p:nvSpPr>
        <p:spPr>
          <a:xfrm>
            <a:off x="1595406" y="3849898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终止 18"/>
          <p:cNvSpPr/>
          <p:nvPr>
            <p:custDataLst>
              <p:tags r:id="rId7"/>
            </p:custDataLst>
          </p:nvPr>
        </p:nvSpPr>
        <p:spPr>
          <a:xfrm>
            <a:off x="1595406" y="4712031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lunch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流程图: 终止 20"/>
          <p:cNvSpPr/>
          <p:nvPr>
            <p:custDataLst>
              <p:tags r:id="rId8"/>
            </p:custDataLst>
          </p:nvPr>
        </p:nvSpPr>
        <p:spPr>
          <a:xfrm>
            <a:off x="1595406" y="5712797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Clubs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十边形 22"/>
          <p:cNvSpPr/>
          <p:nvPr>
            <p:custDataLst>
              <p:tags r:id="rId9"/>
            </p:custDataLst>
          </p:nvPr>
        </p:nvSpPr>
        <p:spPr>
          <a:xfrm>
            <a:off x="4693920" y="777240"/>
            <a:ext cx="1958975" cy="1008380"/>
          </a:xfrm>
          <a:prstGeom prst="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tx1"/>
                </a:solidFill>
                <a:latin typeface="Comic Sans MS" panose="030F0702030302020204" charset="0"/>
              </a:rPr>
              <a:t>the UK</a:t>
            </a:r>
            <a:endParaRPr lang="en-US" altLang="zh-CN" sz="3200" b="1">
              <a:solidFill>
                <a:schemeClr val="tx1"/>
              </a:solidFill>
              <a:latin typeface="Comic Sans MS" panose="030F0702030302020204" charset="0"/>
            </a:endParaRPr>
          </a:p>
        </p:txBody>
      </p:sp>
      <p:sp>
        <p:nvSpPr>
          <p:cNvPr id="24" name="十边形 23"/>
          <p:cNvSpPr/>
          <p:nvPr>
            <p:custDataLst>
              <p:tags r:id="rId10"/>
            </p:custDataLst>
          </p:nvPr>
        </p:nvSpPr>
        <p:spPr>
          <a:xfrm>
            <a:off x="8182610" y="776605"/>
            <a:ext cx="1799590" cy="1009015"/>
          </a:xfrm>
          <a:prstGeom prst="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  <a:latin typeface="Comic Sans MS" panose="030F0702030302020204" charset="0"/>
              </a:rPr>
              <a:t>China</a:t>
            </a:r>
            <a:endParaRPr lang="en-US" altLang="zh-CN" sz="3600" b="1">
              <a:solidFill>
                <a:schemeClr val="tx1"/>
              </a:solidFill>
              <a:latin typeface="Comic Sans MS" panose="030F0702030302020204" charset="0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6929755" y="999490"/>
            <a:ext cx="976630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all" spc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zh-CN" altLang="en-US" sz="3200" b="1" cap="all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"/>
          <p:cNvGrpSpPr/>
          <p:nvPr>
            <p:custDataLst>
              <p:tags r:id="rId12"/>
            </p:custDataLst>
          </p:nvPr>
        </p:nvGrpSpPr>
        <p:grpSpPr>
          <a:xfrm>
            <a:off x="4810116" y="2000240"/>
            <a:ext cx="5224718" cy="642942"/>
            <a:chOff x="3633" y="2700"/>
            <a:chExt cx="3347" cy="330"/>
          </a:xfrm>
          <a:noFill/>
        </p:grpSpPr>
        <p:sp>
          <p:nvSpPr>
            <p:cNvPr id="1027" name="AutoShape 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33" y="2700"/>
              <a:ext cx="1668" cy="330"/>
            </a:xfrm>
            <a:prstGeom prst="homePlate">
              <a:avLst>
                <a:gd name="adj" fmla="val 126364"/>
              </a:avLst>
            </a:prstGeom>
            <a:grpFill/>
            <a:ln w="317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10800000">
              <a:off x="5312" y="2700"/>
              <a:ext cx="1668" cy="330"/>
            </a:xfrm>
            <a:prstGeom prst="homePlate">
              <a:avLst>
                <a:gd name="adj" fmla="val 126364"/>
              </a:avLst>
            </a:prstGeom>
            <a:grpFill/>
            <a:ln w="317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7" name="流程图: 终止 26"/>
          <p:cNvSpPr/>
          <p:nvPr>
            <p:custDataLst>
              <p:tags r:id="rId15"/>
            </p:custDataLst>
          </p:nvPr>
        </p:nvSpPr>
        <p:spPr>
          <a:xfrm>
            <a:off x="1576938" y="2068191"/>
            <a:ext cx="2375922" cy="576064"/>
          </a:xfrm>
          <a:prstGeom prst="flowChartTerminator">
            <a:avLst/>
          </a:prstGeom>
          <a:solidFill>
            <a:srgbClr val="FF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>
            <p:custDataLst>
              <p:tags r:id="rId16"/>
            </p:custDataLst>
          </p:nvPr>
        </p:nvSpPr>
        <p:spPr>
          <a:xfrm>
            <a:off x="5024430" y="2143116"/>
            <a:ext cx="178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9:00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+mn-ea"/>
              </a:rPr>
              <a:t>–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16:00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1" name="TextBox 30"/>
          <p:cNvSpPr txBox="1"/>
          <p:nvPr>
            <p:custDataLst>
              <p:tags r:id="rId17"/>
            </p:custDataLst>
          </p:nvPr>
        </p:nvSpPr>
        <p:spPr>
          <a:xfrm>
            <a:off x="8310578" y="2110079"/>
            <a:ext cx="178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6:40–22:00</a:t>
            </a:r>
            <a:endPara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738370" y="3339465"/>
            <a:ext cx="4000500" cy="2898140"/>
          </a:xfrm>
          <a:prstGeom prst="flowChartConnector">
            <a:avLst/>
          </a:prstGeom>
          <a:noFill/>
          <a:ln w="3175" algn="ctr">
            <a:solidFill>
              <a:srgbClr val="00000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096000" y="3339465"/>
            <a:ext cx="4000500" cy="2897505"/>
          </a:xfrm>
          <a:prstGeom prst="flowChartConnector">
            <a:avLst/>
          </a:prstGeom>
          <a:noFill/>
          <a:ln w="3175" algn="ctr">
            <a:solidFill>
              <a:srgbClr val="00000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>
            <p:custDataLst>
              <p:tags r:id="rId20"/>
            </p:custDataLst>
          </p:nvPr>
        </p:nvSpPr>
        <p:spPr>
          <a:xfrm>
            <a:off x="4721860" y="3956685"/>
            <a:ext cx="1715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Business</a:t>
            </a:r>
            <a:endParaRPr lang="en-US" altLang="zh-CN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Technology</a:t>
            </a:r>
            <a:endParaRPr lang="en-US" altLang="zh-CN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5" name="TextBox 34"/>
          <p:cNvSpPr txBox="1"/>
          <p:nvPr>
            <p:custDataLst>
              <p:tags r:id="rId21"/>
            </p:custDataLst>
          </p:nvPr>
        </p:nvSpPr>
        <p:spPr>
          <a:xfrm>
            <a:off x="8761095" y="3912235"/>
            <a:ext cx="1345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Chinese</a:t>
            </a:r>
            <a:endParaRPr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Politics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6" name="TextBox 35"/>
          <p:cNvSpPr txBox="1"/>
          <p:nvPr>
            <p:custDataLst>
              <p:tags r:id="rId22"/>
            </p:custDataLst>
          </p:nvPr>
        </p:nvSpPr>
        <p:spPr>
          <a:xfrm>
            <a:off x="6652895" y="3450590"/>
            <a:ext cx="22148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English    Maths</a:t>
            </a:r>
            <a:endPara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Biology   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sym typeface="+mn-ea"/>
              </a:rPr>
              <a:t>Physics</a:t>
            </a:r>
            <a:endPara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sym typeface="+mn-ea"/>
            </a:endParaRPr>
          </a:p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Chemistry  History     Art </a:t>
            </a:r>
            <a:endPara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Geography</a:t>
            </a:r>
            <a:endPara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28" name="AutoShape 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87045" y="236220"/>
            <a:ext cx="3404870" cy="714375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indent="-228600" eaLnBrk="1" hangingPunct="1">
              <a:spcAft>
                <a:spcPts val="1000"/>
              </a:spcAft>
            </a:pPr>
            <a:r>
              <a:rPr lang="en-US" altLang="zh-CN" sz="4000" b="1" i="1" spc="1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4000" b="1" i="1" spc="1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E-06 -0.094171 L -4E-06 0.157923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94165 L 0.00208 0.157223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  <p:bldP spid="27" grpId="0" bldLvl="0" animBg="1"/>
      <p:bldP spid="30" grpId="0"/>
      <p:bldP spid="31" grpId="0"/>
      <p:bldP spid="1030" grpId="0" bldLvl="0" animBg="1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>
            <p:custDataLst>
              <p:tags r:id="rId2"/>
            </p:custDataLst>
          </p:nvPr>
        </p:nvGrpSpPr>
        <p:grpSpPr>
          <a:xfrm>
            <a:off x="3906520" y="962660"/>
            <a:ext cx="7639685" cy="2911475"/>
            <a:chOff x="3214678" y="1838468"/>
            <a:chExt cx="5000660" cy="2162175"/>
          </a:xfrm>
        </p:grpSpPr>
        <p:cxnSp>
          <p:nvCxnSpPr>
            <p:cNvPr id="1033" name="AutoShape 9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 flipH="1">
              <a:off x="3214678" y="2128368"/>
              <a:ext cx="0" cy="1514946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</a:ln>
            <a:effectLst/>
          </p:spPr>
        </p:cxnSp>
        <p:cxnSp>
          <p:nvCxnSpPr>
            <p:cNvPr id="1034" name="AutoShape 10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3214678" y="2128368"/>
              <a:ext cx="434300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</a:ln>
            <a:effectLst/>
          </p:spPr>
        </p:cxnSp>
        <p:cxnSp>
          <p:nvCxnSpPr>
            <p:cNvPr id="1035" name="AutoShape 11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3214678" y="3643314"/>
              <a:ext cx="434300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</a:ln>
            <a:effectLst/>
          </p:spPr>
        </p:cxnSp>
        <p:sp>
          <p:nvSpPr>
            <p:cNvPr id="1036" name="Rectangl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43303" y="1838468"/>
              <a:ext cx="2072005" cy="590550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l" fontAlgn="base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</a:rPr>
                <a:t>Students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</a:rPr>
                <a:t>  </a:t>
              </a: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moving around</a:t>
              </a:r>
              <a:endParaRPr kumimoji="0" lang="zh-CN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770847" y="1857365"/>
              <a:ext cx="1997782" cy="590400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______________ moving around</a:t>
              </a:r>
              <a:endParaRPr kumimoji="0" lang="en-US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4" name="Group 14"/>
            <p:cNvGrpSpPr/>
            <p:nvPr>
              <p:custDataLst>
                <p:tags r:id="rId8"/>
              </p:custDataLst>
            </p:nvPr>
          </p:nvGrpSpPr>
          <p:grpSpPr>
            <a:xfrm flipH="1">
              <a:off x="7781038" y="2109010"/>
              <a:ext cx="434300" cy="1534303"/>
              <a:chOff x="2930" y="5180"/>
              <a:chExt cx="350" cy="980"/>
            </a:xfrm>
          </p:grpSpPr>
          <p:cxnSp>
            <p:nvCxnSpPr>
              <p:cNvPr id="1039" name="AutoShape 15"/>
              <p:cNvCxnSpPr>
                <a:cxnSpLocks noChangeShapeType="1"/>
              </p:cNvCxnSpPr>
              <p:nvPr>
                <p:custDataLst>
                  <p:tags r:id="rId9"/>
                </p:custDataLst>
              </p:nvPr>
            </p:nvCxnSpPr>
            <p:spPr bwMode="auto">
              <a:xfrm flipH="1">
                <a:off x="2930" y="5180"/>
                <a:ext cx="0" cy="98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</a:ln>
              <a:effectLst/>
            </p:spPr>
          </p:cxnSp>
          <p:cxnSp>
            <p:nvCxnSpPr>
              <p:cNvPr id="1040" name="AutoShape 16"/>
              <p:cNvCxnSpPr>
                <a:cxnSpLocks noChangeShapeType="1"/>
              </p:cNvCxnSpPr>
              <p:nvPr>
                <p:custDataLst>
                  <p:tags r:id="rId10"/>
                </p:custDataLst>
              </p:nvPr>
            </p:nvCxnSpPr>
            <p:spPr bwMode="auto">
              <a:xfrm>
                <a:off x="2930" y="5180"/>
                <a:ext cx="350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</a:ln>
              <a:effectLst/>
            </p:spPr>
          </p:cxnSp>
          <p:cxnSp>
            <p:nvCxnSpPr>
              <p:cNvPr id="1041" name="AutoShape 17"/>
              <p:cNvCxnSpPr>
                <a:cxnSpLocks noChangeShapeType="1"/>
              </p:cNvCxnSpPr>
              <p:nvPr>
                <p:custDataLst>
                  <p:tags r:id="rId11"/>
                </p:custDataLst>
              </p:nvPr>
            </p:nvCxnSpPr>
            <p:spPr bwMode="auto">
              <a:xfrm>
                <a:off x="2930" y="6160"/>
                <a:ext cx="350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</a:ln>
              <a:effectLst/>
            </p:spPr>
          </p:cxnSp>
        </p:grpSp>
        <p:sp>
          <p:nvSpPr>
            <p:cNvPr id="1042" name="Rectangl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643303" y="2571893"/>
              <a:ext cx="2072005" cy="590550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just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About </a:t>
              </a:r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</a:rPr>
                <a:t>20</a:t>
              </a:r>
              <a:endParaRPr kumimoji="0" lang="en-US" altLang="zh-CN" sz="28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students per class </a:t>
              </a:r>
              <a:endParaRPr kumimoji="0" lang="zh-CN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770847" y="2552848"/>
              <a:ext cx="2016395" cy="590400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About ________</a:t>
              </a:r>
              <a:endParaRPr kumimoji="0" lang="en-US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students per class </a:t>
              </a:r>
              <a:endParaRPr kumimoji="0" lang="en-US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2" name="Rectangle 1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643303" y="3338973"/>
              <a:ext cx="2072005" cy="661670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 fontAlgn="base">
                <a:lnSpc>
                  <a:spcPct val="96000"/>
                </a:lnSpc>
                <a:buClrTx/>
                <a:buSzTx/>
                <a:buFontTx/>
              </a:pP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</a:rPr>
                <a:t>Class discussion: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altLang="zh-CN" sz="2800" b="1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very important</a:t>
              </a:r>
              <a:endParaRPr kumimoji="0" lang="en-US" altLang="zh-CN" sz="2800" b="1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775633" y="3338973"/>
              <a:ext cx="2242820" cy="661670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lvl="0" algn="just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</a:rPr>
                <a:t>Class discussion: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altLang="zh-CN" sz="2800" b="1">
                  <a:latin typeface="Garamond" panose="02020404030301010803" pitchFamily="18" charset="0"/>
                </a:rPr>
                <a:t>_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_</a:t>
              </a:r>
              <a:r>
                <a:rPr lang="en-US" altLang="zh-CN" sz="2800" b="1">
                  <a:latin typeface="Garamond" panose="02020404030301010803" pitchFamily="18" charset="0"/>
                </a:rPr>
                <a:t>___________</a:t>
              </a:r>
              <a:endParaRPr kumimoji="0" lang="zh-CN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47" name="AutoShape 10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>
              <a:off x="3214678" y="2857496"/>
              <a:ext cx="434300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</a:ln>
            <a:effectLst/>
          </p:spPr>
        </p:cxnSp>
        <p:cxnSp>
          <p:nvCxnSpPr>
            <p:cNvPr id="48" name="AutoShape 10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7781038" y="2857496"/>
              <a:ext cx="434300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</a:ln>
            <a:effectLst/>
          </p:spPr>
        </p:cxnSp>
      </p:grpSp>
      <p:sp>
        <p:nvSpPr>
          <p:cNvPr id="17" name="流程图: 终止 16"/>
          <p:cNvSpPr/>
          <p:nvPr>
            <p:custDataLst>
              <p:tags r:id="rId18"/>
            </p:custDataLst>
          </p:nvPr>
        </p:nvSpPr>
        <p:spPr>
          <a:xfrm>
            <a:off x="1603661" y="2180469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终止 18"/>
          <p:cNvSpPr/>
          <p:nvPr>
            <p:custDataLst>
              <p:tags r:id="rId19"/>
            </p:custDataLst>
          </p:nvPr>
        </p:nvSpPr>
        <p:spPr>
          <a:xfrm>
            <a:off x="1603661" y="3899541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流程图: 终止 20"/>
          <p:cNvSpPr/>
          <p:nvPr>
            <p:custDataLst>
              <p:tags r:id="rId20"/>
            </p:custDataLst>
          </p:nvPr>
        </p:nvSpPr>
        <p:spPr>
          <a:xfrm>
            <a:off x="1603661" y="4684408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lunch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十边形 22"/>
          <p:cNvSpPr/>
          <p:nvPr>
            <p:custDataLst>
              <p:tags r:id="rId21"/>
            </p:custDataLst>
          </p:nvPr>
        </p:nvSpPr>
        <p:spPr>
          <a:xfrm>
            <a:off x="4818380" y="294005"/>
            <a:ext cx="1777365" cy="598805"/>
          </a:xfrm>
          <a:prstGeom prst="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tx1"/>
                </a:solidFill>
                <a:latin typeface="Comic Sans MS" panose="030F0702030302020204" charset="0"/>
              </a:rPr>
              <a:t>UK</a:t>
            </a:r>
            <a:endParaRPr lang="en-US" altLang="zh-CN" sz="3600">
              <a:solidFill>
                <a:schemeClr val="tx1"/>
              </a:solidFill>
              <a:latin typeface="Comic Sans MS" panose="030F0702030302020204" charset="0"/>
            </a:endParaRPr>
          </a:p>
        </p:txBody>
      </p:sp>
      <p:sp>
        <p:nvSpPr>
          <p:cNvPr id="24" name="十边形 23"/>
          <p:cNvSpPr/>
          <p:nvPr>
            <p:custDataLst>
              <p:tags r:id="rId22"/>
            </p:custDataLst>
          </p:nvPr>
        </p:nvSpPr>
        <p:spPr>
          <a:xfrm>
            <a:off x="8101330" y="294005"/>
            <a:ext cx="1731645" cy="598805"/>
          </a:xfrm>
          <a:prstGeom prst="decag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tx1"/>
                </a:solidFill>
                <a:latin typeface="Comic Sans MS" panose="030F0702030302020204" charset="0"/>
              </a:rPr>
              <a:t>China</a:t>
            </a:r>
            <a:endParaRPr lang="en-US" altLang="zh-CN" sz="3600">
              <a:solidFill>
                <a:schemeClr val="tx1"/>
              </a:solidFill>
              <a:latin typeface="Comic Sans MS" panose="030F0702030302020204" charset="0"/>
            </a:endParaRPr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>
          <a:xfrm>
            <a:off x="6922234" y="236204"/>
            <a:ext cx="70231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all" spc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zh-CN" altLang="en-US" sz="3200" b="1" cap="all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终止 50"/>
          <p:cNvSpPr/>
          <p:nvPr>
            <p:custDataLst>
              <p:tags r:id="rId24"/>
            </p:custDataLst>
          </p:nvPr>
        </p:nvSpPr>
        <p:spPr>
          <a:xfrm>
            <a:off x="1603661" y="2180469"/>
            <a:ext cx="2375922" cy="576064"/>
          </a:xfrm>
          <a:prstGeom prst="flowChartTerminator">
            <a:avLst/>
          </a:prstGeom>
          <a:solidFill>
            <a:srgbClr val="FF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>
            <p:custDataLst>
              <p:tags r:id="rId25"/>
            </p:custDataLst>
          </p:nvPr>
        </p:nvSpPr>
        <p:spPr>
          <a:xfrm>
            <a:off x="7811770" y="892810"/>
            <a:ext cx="2167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Teachers</a:t>
            </a:r>
            <a:endParaRPr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55" name="TextBox 54"/>
          <p:cNvSpPr txBox="1"/>
          <p:nvPr>
            <p:custDataLst>
              <p:tags r:id="rId26"/>
            </p:custDataLst>
          </p:nvPr>
        </p:nvSpPr>
        <p:spPr>
          <a:xfrm>
            <a:off x="8968740" y="1924685"/>
            <a:ext cx="1127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30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60</a:t>
            </a:r>
            <a:endParaRPr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58" name="TextBox 57"/>
          <p:cNvSpPr txBox="1"/>
          <p:nvPr>
            <p:custDataLst>
              <p:tags r:id="rId27"/>
            </p:custDataLst>
          </p:nvPr>
        </p:nvSpPr>
        <p:spPr>
          <a:xfrm>
            <a:off x="8331835" y="3352165"/>
            <a:ext cx="1647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optional </a:t>
            </a:r>
            <a:endParaRPr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59" name="流程图: 终止 58"/>
          <p:cNvSpPr/>
          <p:nvPr>
            <p:custDataLst>
              <p:tags r:id="rId28"/>
            </p:custDataLst>
          </p:nvPr>
        </p:nvSpPr>
        <p:spPr>
          <a:xfrm>
            <a:off x="1603661" y="3904101"/>
            <a:ext cx="2375922" cy="576064"/>
          </a:xfrm>
          <a:prstGeom prst="flowChartTerminator">
            <a:avLst/>
          </a:prstGeom>
          <a:solidFill>
            <a:srgbClr val="FF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>
            <p:custDataLst>
              <p:tags r:id="rId29"/>
            </p:custDataLst>
          </p:nvPr>
        </p:nvSpPr>
        <p:spPr>
          <a:xfrm>
            <a:off x="8504544" y="3522149"/>
            <a:ext cx="557216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Britannic Bold" panose="020B0903060703020204" pitchFamily="34" charset="0"/>
              </a:rPr>
              <a:t>	         			               More</a:t>
            </a:r>
            <a:endParaRPr lang="en-US" altLang="en-US" sz="280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1" name="TextBox 60"/>
          <p:cNvSpPr txBox="1"/>
          <p:nvPr>
            <p:custDataLst>
              <p:tags r:id="rId30"/>
            </p:custDataLst>
          </p:nvPr>
        </p:nvSpPr>
        <p:spPr>
          <a:xfrm>
            <a:off x="5064116" y="3903784"/>
            <a:ext cx="12858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Garamond" panose="02020404030301010803" pitchFamily="18" charset="0"/>
              </a:rPr>
              <a:t>Less  </a:t>
            </a:r>
            <a:r>
              <a:rPr lang="en-US" altLang="zh-CN" sz="2800">
                <a:latin typeface="Broadway" panose="04040905080B02020502" pitchFamily="82" charset="0"/>
              </a:rPr>
              <a:t> </a:t>
            </a:r>
            <a:endParaRPr lang="zh-CN" altLang="en-US" sz="2800">
              <a:latin typeface="Broadway" panose="04040905080B02020502" pitchFamily="82" charset="0"/>
            </a:endParaRPr>
          </a:p>
        </p:txBody>
      </p:sp>
      <p:sp>
        <p:nvSpPr>
          <p:cNvPr id="62" name="流程图: 终止 61"/>
          <p:cNvSpPr/>
          <p:nvPr>
            <p:custDataLst>
              <p:tags r:id="rId31"/>
            </p:custDataLst>
          </p:nvPr>
        </p:nvSpPr>
        <p:spPr>
          <a:xfrm>
            <a:off x="1585193" y="4684408"/>
            <a:ext cx="2375922" cy="576064"/>
          </a:xfrm>
          <a:prstGeom prst="flowChartTerminator">
            <a:avLst/>
          </a:prstGeom>
          <a:solidFill>
            <a:srgbClr val="FF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lunch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>
            <p:custDataLst>
              <p:tags r:id="rId32"/>
            </p:custDataLst>
          </p:nvPr>
        </p:nvSpPr>
        <p:spPr>
          <a:xfrm>
            <a:off x="4170045" y="4338320"/>
            <a:ext cx="433451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>
                <a:latin typeface="Garamond" panose="02020404030301010803" pitchFamily="18" charset="0"/>
              </a:rPr>
              <a:t>lots of options, including bread and butter, chicken pie and puddings	</a:t>
            </a:r>
            <a:r>
              <a:rPr lang="en-US" sz="2800">
                <a:latin typeface="Britannic Bold" panose="020B0903060703020204" pitchFamily="34" charset="0"/>
              </a:rPr>
              <a:t>	</a:t>
            </a:r>
            <a:endParaRPr lang="zh-CN" altLang="en-US" sz="280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AutoShape 3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90855" y="236220"/>
            <a:ext cx="3403600" cy="714375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indent="-228600" eaLnBrk="1" hangingPunct="1">
              <a:spcAft>
                <a:spcPts val="1000"/>
              </a:spcAft>
            </a:pPr>
            <a:r>
              <a:rPr lang="en-US" altLang="zh-CN" sz="4000" b="1" i="1" spc="1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4000" b="1" i="1" spc="1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流程图: 终止 38"/>
          <p:cNvSpPr/>
          <p:nvPr>
            <p:custDataLst>
              <p:tags r:id="rId34"/>
            </p:custDataLst>
          </p:nvPr>
        </p:nvSpPr>
        <p:spPr>
          <a:xfrm>
            <a:off x="1622129" y="5576635"/>
            <a:ext cx="2375922" cy="576064"/>
          </a:xfrm>
          <a:prstGeom prst="flowChartTerminator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Clubs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流程图: 终止 39"/>
          <p:cNvSpPr/>
          <p:nvPr>
            <p:custDataLst>
              <p:tags r:id="rId35"/>
            </p:custDataLst>
          </p:nvPr>
        </p:nvSpPr>
        <p:spPr>
          <a:xfrm>
            <a:off x="1603661" y="5581195"/>
            <a:ext cx="2375922" cy="576064"/>
          </a:xfrm>
          <a:prstGeom prst="flowChartTerminator">
            <a:avLst/>
          </a:prstGeom>
          <a:solidFill>
            <a:srgbClr val="FF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Clubs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>
            <p:custDataLst>
              <p:tags r:id="rId36"/>
            </p:custDataLst>
          </p:nvPr>
        </p:nvSpPr>
        <p:spPr>
          <a:xfrm>
            <a:off x="4170045" y="5721985"/>
            <a:ext cx="433451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>
                <a:latin typeface="Garamond" panose="02020404030301010803" pitchFamily="18" charset="0"/>
              </a:rPr>
              <a:t>Many, including the Rugby Club and the Theatre Club</a:t>
            </a:r>
            <a:r>
              <a:rPr lang="en-US" altLang="zh-CN" sz="2800" b="1">
                <a:latin typeface="Garamond" panose="02020404030301010803" pitchFamily="18" charset="0"/>
              </a:rPr>
              <a:t>	</a:t>
            </a:r>
            <a:endParaRPr lang="zh-CN" altLang="en-US" sz="2800" b="1">
              <a:latin typeface="Garamond" panose="02020404030301010803" pitchFamily="18" charset="0"/>
            </a:endParaRPr>
          </a:p>
        </p:txBody>
      </p:sp>
      <p:sp>
        <p:nvSpPr>
          <p:cNvPr id="44" name="TextBox 43"/>
          <p:cNvSpPr txBox="1"/>
          <p:nvPr>
            <p:custDataLst>
              <p:tags r:id="rId37"/>
            </p:custDataLst>
          </p:nvPr>
        </p:nvSpPr>
        <p:spPr>
          <a:xfrm>
            <a:off x="8712216" y="4799978"/>
            <a:ext cx="6429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Broadway" panose="04040905080B02020502" pitchFamily="82" charset="0"/>
              </a:rPr>
              <a:t>?</a:t>
            </a:r>
            <a:endParaRPr lang="en-US" altLang="zh-CN" sz="240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45" name="TextBox 44"/>
          <p:cNvSpPr txBox="1"/>
          <p:nvPr>
            <p:custDataLst>
              <p:tags r:id="rId38"/>
            </p:custDataLst>
          </p:nvPr>
        </p:nvSpPr>
        <p:spPr>
          <a:xfrm>
            <a:off x="8712200" y="5377815"/>
            <a:ext cx="30613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Garamond" panose="02020404030301010803" pitchFamily="18" charset="0"/>
                <a:cs typeface="Garamond" panose="02020404030301010803" pitchFamily="18" charset="0"/>
              </a:rPr>
              <a:t>gymnastics club, basketball club, badminton club...</a:t>
            </a:r>
            <a:endParaRPr lang="en-US" altLang="zh-CN" sz="2800" b="1">
              <a:solidFill>
                <a:srgbClr val="FF0000"/>
              </a:solidFill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1" grpId="1" bldLvl="0" animBg="1"/>
      <p:bldP spid="53" grpId="0"/>
      <p:bldP spid="55" grpId="0"/>
      <p:bldP spid="58" grpId="0"/>
      <p:bldP spid="59" grpId="0" bldLvl="0" animBg="1"/>
      <p:bldP spid="59" grpId="1" bldLvl="0" animBg="1"/>
      <p:bldP spid="60" grpId="0"/>
      <p:bldP spid="61" grpId="0"/>
      <p:bldP spid="62" grpId="0" bldLvl="0" animBg="1"/>
      <p:bldP spid="62" grpId="1" bldLvl="0" animBg="1"/>
      <p:bldP spid="40" grpId="0" bldLvl="0" animBg="1"/>
      <p:bldP spid="44" grpId="0"/>
      <p:bldP spid="45" grpId="0"/>
    </p:bldLst>
  </p:timing>
</p:sld>
</file>

<file path=ppt/tags/tag1.xml><?xml version="1.0" encoding="utf-8"?>
<p:tagLst xmlns:p="http://schemas.openxmlformats.org/presentationml/2006/main">
  <p:tag name="AS_UNIQUEID" val="1174"/>
</p:tagLst>
</file>

<file path=ppt/tags/tag10.xml><?xml version="1.0" encoding="utf-8"?>
<p:tagLst xmlns:p="http://schemas.openxmlformats.org/presentationml/2006/main">
  <p:tag name="AS_UNIQUEID" val="1183"/>
</p:tagLst>
</file>

<file path=ppt/tags/tag100.xml><?xml version="1.0" encoding="utf-8"?>
<p:tagLst xmlns:p="http://schemas.openxmlformats.org/presentationml/2006/main">
  <p:tag name="AS_UNIQUEID" val="1365"/>
</p:tagLst>
</file>

<file path=ppt/tags/tag101.xml><?xml version="1.0" encoding="utf-8"?>
<p:tagLst xmlns:p="http://schemas.openxmlformats.org/presentationml/2006/main">
  <p:tag name="AS_UNIQUEID" val="1366"/>
</p:tagLst>
</file>

<file path=ppt/tags/tag102.xml><?xml version="1.0" encoding="utf-8"?>
<p:tagLst xmlns:p="http://schemas.openxmlformats.org/presentationml/2006/main">
  <p:tag name="AS_UNIQUEID" val="1367"/>
</p:tagLst>
</file>

<file path=ppt/tags/tag103.xml><?xml version="1.0" encoding="utf-8"?>
<p:tagLst xmlns:p="http://schemas.openxmlformats.org/presentationml/2006/main">
  <p:tag name="AS_UNIQUEID" val="1368"/>
</p:tagLst>
</file>

<file path=ppt/tags/tag104.xml><?xml version="1.0" encoding="utf-8"?>
<p:tagLst xmlns:p="http://schemas.openxmlformats.org/presentationml/2006/main">
  <p:tag name="AS_UNIQUEID" val="1369"/>
</p:tagLst>
</file>

<file path=ppt/tags/tag105.xml><?xml version="1.0" encoding="utf-8"?>
<p:tagLst xmlns:p="http://schemas.openxmlformats.org/presentationml/2006/main">
  <p:tag name="AS_UNIQUEID" val="1370"/>
</p:tagLst>
</file>

<file path=ppt/tags/tag106.xml><?xml version="1.0" encoding="utf-8"?>
<p:tagLst xmlns:p="http://schemas.openxmlformats.org/presentationml/2006/main">
  <p:tag name="AS_UNIQUEID" val="1372"/>
</p:tagLst>
</file>

<file path=ppt/tags/tag107.xml><?xml version="1.0" encoding="utf-8"?>
<p:tagLst xmlns:p="http://schemas.openxmlformats.org/presentationml/2006/main">
  <p:tag name="AS_UNIQUEID" val="602"/>
</p:tagLst>
</file>

<file path=ppt/tags/tag108.xml><?xml version="1.0" encoding="utf-8"?>
<p:tagLst xmlns:p="http://schemas.openxmlformats.org/presentationml/2006/main">
  <p:tag name="AS_UNIQUEID" val="603"/>
</p:tagLst>
</file>

<file path=ppt/tags/tag109.xml><?xml version="1.0" encoding="utf-8"?>
<p:tagLst xmlns:p="http://schemas.openxmlformats.org/presentationml/2006/main">
  <p:tag name="AS_UNIQUEID" val="604"/>
</p:tagLst>
</file>

<file path=ppt/tags/tag11.xml><?xml version="1.0" encoding="utf-8"?>
<p:tagLst xmlns:p="http://schemas.openxmlformats.org/presentationml/2006/main">
  <p:tag name="AS_UNIQUEID" val="1184"/>
</p:tagLst>
</file>

<file path=ppt/tags/tag110.xml><?xml version="1.0" encoding="utf-8"?>
<p:tagLst xmlns:p="http://schemas.openxmlformats.org/presentationml/2006/main">
  <p:tag name="AS_UNIQUEID" val="606"/>
</p:tagLst>
</file>

<file path=ppt/tags/tag111.xml><?xml version="1.0" encoding="utf-8"?>
<p:tagLst xmlns:p="http://schemas.openxmlformats.org/presentationml/2006/main">
  <p:tag name="AS_UNIQUEID" val="607"/>
</p:tagLst>
</file>

<file path=ppt/tags/tag112.xml><?xml version="1.0" encoding="utf-8"?>
<p:tagLst xmlns:p="http://schemas.openxmlformats.org/presentationml/2006/main">
  <p:tag name="AS_UNIQUEID" val="605"/>
</p:tagLst>
</file>

<file path=ppt/tags/tag113.xml><?xml version="1.0" encoding="utf-8"?>
<p:tagLst xmlns:p="http://schemas.openxmlformats.org/presentationml/2006/main">
  <p:tag name="AS_UNIQUEID" val="608"/>
</p:tagLst>
</file>

<file path=ppt/tags/tag114.xml><?xml version="1.0" encoding="utf-8"?>
<p:tagLst xmlns:p="http://schemas.openxmlformats.org/presentationml/2006/main">
  <p:tag name="AS_UNIQUEID" val="609"/>
</p:tagLst>
</file>

<file path=ppt/tags/tag115.xml><?xml version="1.0" encoding="utf-8"?>
<p:tagLst xmlns:p="http://schemas.openxmlformats.org/presentationml/2006/main">
  <p:tag name="AS_UNIQUEID" val="1172"/>
</p:tagLst>
</file>

<file path=ppt/tags/tag116.xml><?xml version="1.0" encoding="utf-8"?>
<p:tagLst xmlns:p="http://schemas.openxmlformats.org/presentationml/2006/main">
  <p:tag name="AS_UNIQUEID" val="626"/>
</p:tagLst>
</file>

<file path=ppt/tags/tag117.xml><?xml version="1.0" encoding="utf-8"?>
<p:tagLst xmlns:p="http://schemas.openxmlformats.org/presentationml/2006/main">
  <p:tag name="AS_UNIQUEID" val="628"/>
</p:tagLst>
</file>

<file path=ppt/tags/tag118.xml><?xml version="1.0" encoding="utf-8"?>
<p:tagLst xmlns:p="http://schemas.openxmlformats.org/presentationml/2006/main">
  <p:tag name="AS_UNIQUEID" val="1376"/>
</p:tagLst>
</file>

<file path=ppt/tags/tag119.xml><?xml version="1.0" encoding="utf-8"?>
<p:tagLst xmlns:p="http://schemas.openxmlformats.org/presentationml/2006/main">
  <p:tag name="AS_UNIQUEID" val="1377"/>
</p:tagLst>
</file>

<file path=ppt/tags/tag12.xml><?xml version="1.0" encoding="utf-8"?>
<p:tagLst xmlns:p="http://schemas.openxmlformats.org/presentationml/2006/main">
  <p:tag name="AS_UNIQUEID" val="1185"/>
</p:tagLst>
</file>

<file path=ppt/tags/tag120.xml><?xml version="1.0" encoding="utf-8"?>
<p:tagLst xmlns:p="http://schemas.openxmlformats.org/presentationml/2006/main">
  <p:tag name="AS_UNIQUEID" val="75"/>
</p:tagLst>
</file>

<file path=ppt/tags/tag121.xml><?xml version="1.0" encoding="utf-8"?>
<p:tagLst xmlns:p="http://schemas.openxmlformats.org/presentationml/2006/main">
  <p:tag name="AS_UNIQUEID" val="1381"/>
</p:tagLst>
</file>

<file path=ppt/tags/tag122.xml><?xml version="1.0" encoding="utf-8"?>
<p:tagLst xmlns:p="http://schemas.openxmlformats.org/presentationml/2006/main">
  <p:tag name="AS_UNIQUEID" val="1375"/>
</p:tagLst>
</file>

<file path=ppt/tags/tag123.xml><?xml version="1.0" encoding="utf-8"?>
<p:tagLst xmlns:p="http://schemas.openxmlformats.org/presentationml/2006/main">
  <p:tag name="AS_UNIQUEID" val="1378"/>
</p:tagLst>
</file>

<file path=ppt/tags/tag124.xml><?xml version="1.0" encoding="utf-8"?>
<p:tagLst xmlns:p="http://schemas.openxmlformats.org/presentationml/2006/main">
  <p:tag name="AS_UNIQUEID" val="1379"/>
</p:tagLst>
</file>

<file path=ppt/tags/tag125.xml><?xml version="1.0" encoding="utf-8"?>
<p:tagLst xmlns:p="http://schemas.openxmlformats.org/presentationml/2006/main">
  <p:tag name="AS_UNIQUEID" val="1380"/>
</p:tagLst>
</file>

<file path=ppt/tags/tag126.xml><?xml version="1.0" encoding="utf-8"?>
<p:tagLst xmlns:p="http://schemas.openxmlformats.org/presentationml/2006/main">
  <p:tag name="AS_UNIQUEID" val="1386"/>
</p:tagLst>
</file>

<file path=ppt/tags/tag127.xml><?xml version="1.0" encoding="utf-8"?>
<p:tagLst xmlns:p="http://schemas.openxmlformats.org/presentationml/2006/main">
  <p:tag name="AS_UNIQUEID" val="1394"/>
</p:tagLst>
</file>

<file path=ppt/tags/tag128.xml><?xml version="1.0" encoding="utf-8"?>
<p:tagLst xmlns:p="http://schemas.openxmlformats.org/presentationml/2006/main">
  <p:tag name="AS_UNIQUEID" val="1387"/>
</p:tagLst>
</file>

<file path=ppt/tags/tag129.xml><?xml version="1.0" encoding="utf-8"?>
<p:tagLst xmlns:p="http://schemas.openxmlformats.org/presentationml/2006/main">
  <p:tag name="AS_UNIQUEID" val="1388"/>
</p:tagLst>
</file>

<file path=ppt/tags/tag13.xml><?xml version="1.0" encoding="utf-8"?>
<p:tagLst xmlns:p="http://schemas.openxmlformats.org/presentationml/2006/main">
  <p:tag name="AS_UNIQUEID" val="1186"/>
</p:tagLst>
</file>

<file path=ppt/tags/tag130.xml><?xml version="1.0" encoding="utf-8"?>
<p:tagLst xmlns:p="http://schemas.openxmlformats.org/presentationml/2006/main">
  <p:tag name="AS_UNIQUEID" val="1389"/>
</p:tagLst>
</file>

<file path=ppt/tags/tag131.xml><?xml version="1.0" encoding="utf-8"?>
<p:tagLst xmlns:p="http://schemas.openxmlformats.org/presentationml/2006/main">
  <p:tag name="AS_UNIQUEID" val="1390"/>
</p:tagLst>
</file>

<file path=ppt/tags/tag132.xml><?xml version="1.0" encoding="utf-8"?>
<p:tagLst xmlns:p="http://schemas.openxmlformats.org/presentationml/2006/main">
  <p:tag name="AS_UNIQUEID" val="1391"/>
</p:tagLst>
</file>

<file path=ppt/tags/tag133.xml><?xml version="1.0" encoding="utf-8"?>
<p:tagLst xmlns:p="http://schemas.openxmlformats.org/presentationml/2006/main">
  <p:tag name="AS_UNIQUEID" val="1392"/>
</p:tagLst>
</file>

<file path=ppt/tags/tag134.xml><?xml version="1.0" encoding="utf-8"?>
<p:tagLst xmlns:p="http://schemas.openxmlformats.org/presentationml/2006/main">
  <p:tag name="AS_UNIQUEID" val="1393"/>
</p:tagLst>
</file>

<file path=ppt/tags/tag135.xml><?xml version="1.0" encoding="utf-8"?>
<p:tagLst xmlns:p="http://schemas.openxmlformats.org/presentationml/2006/main">
  <p:tag name="AS_UNIQUEID" val="1397"/>
</p:tagLst>
</file>

<file path=ppt/tags/tag136.xml><?xml version="1.0" encoding="utf-8"?>
<p:tagLst xmlns:p="http://schemas.openxmlformats.org/presentationml/2006/main">
  <p:tag name="AS_UNIQUEID" val="1399"/>
</p:tagLst>
</file>

<file path=ppt/tags/tag137.xml><?xml version="1.0" encoding="utf-8"?>
<p:tagLst xmlns:p="http://schemas.openxmlformats.org/presentationml/2006/main">
  <p:tag name="AS_UNIQUEID" val="1400"/>
</p:tagLst>
</file>

<file path=ppt/tags/tag138.xml><?xml version="1.0" encoding="utf-8"?>
<p:tagLst xmlns:p="http://schemas.openxmlformats.org/presentationml/2006/main">
  <p:tag name="AS_UNIQUEID" val="1401"/>
</p:tagLst>
</file>

<file path=ppt/tags/tag139.xml><?xml version="1.0" encoding="utf-8"?>
<p:tagLst xmlns:p="http://schemas.openxmlformats.org/presentationml/2006/main">
  <p:tag name="AS_UNIQUEID" val="1402"/>
</p:tagLst>
</file>

<file path=ppt/tags/tag14.xml><?xml version="1.0" encoding="utf-8"?>
<p:tagLst xmlns:p="http://schemas.openxmlformats.org/presentationml/2006/main">
  <p:tag name="AS_UNIQUEID" val="1187"/>
</p:tagLst>
</file>

<file path=ppt/tags/tag140.xml><?xml version="1.0" encoding="utf-8"?>
<p:tagLst xmlns:p="http://schemas.openxmlformats.org/presentationml/2006/main">
  <p:tag name="AS_UNIQUEID" val="1377"/>
</p:tagLst>
</file>

<file path=ppt/tags/tag141.xml><?xml version="1.0" encoding="utf-8"?>
<p:tagLst xmlns:p="http://schemas.openxmlformats.org/presentationml/2006/main">
  <p:tag name="AS_UNIQUEID" val="1408"/>
</p:tagLst>
</file>

<file path=ppt/tags/tag142.xml><?xml version="1.0" encoding="utf-8"?>
<p:tagLst xmlns:p="http://schemas.openxmlformats.org/presentationml/2006/main">
  <p:tag name="AS_UNIQUEID" val="1409"/>
</p:tagLst>
</file>

<file path=ppt/tags/tag143.xml><?xml version="1.0" encoding="utf-8"?>
<p:tagLst xmlns:p="http://schemas.openxmlformats.org/presentationml/2006/main">
  <p:tag name="AS_UNIQUEID" val="1410"/>
</p:tagLst>
</file>

<file path=ppt/tags/tag144.xml><?xml version="1.0" encoding="utf-8"?>
<p:tagLst xmlns:p="http://schemas.openxmlformats.org/presentationml/2006/main">
  <p:tag name="AS_UNIQUEID" val="1411"/>
</p:tagLst>
</file>

<file path=ppt/tags/tag145.xml><?xml version="1.0" encoding="utf-8"?>
<p:tagLst xmlns:p="http://schemas.openxmlformats.org/presentationml/2006/main">
  <p:tag name="AS_UNIQUEID" val="1412"/>
</p:tagLst>
</file>

<file path=ppt/tags/tag146.xml><?xml version="1.0" encoding="utf-8"?>
<p:tagLst xmlns:p="http://schemas.openxmlformats.org/presentationml/2006/main">
  <p:tag name="AS_UNIQUEID" val="1413"/>
</p:tagLst>
</file>

<file path=ppt/tags/tag147.xml><?xml version="1.0" encoding="utf-8"?>
<p:tagLst xmlns:p="http://schemas.openxmlformats.org/presentationml/2006/main">
  <p:tag name="AS_UNIQUEID" val="1414"/>
</p:tagLst>
</file>

<file path=ppt/tags/tag148.xml><?xml version="1.0" encoding="utf-8"?>
<p:tagLst xmlns:p="http://schemas.openxmlformats.org/presentationml/2006/main">
  <p:tag name="AS_UNIQUEID" val="1415"/>
</p:tagLst>
</file>

<file path=ppt/tags/tag149.xml><?xml version="1.0" encoding="utf-8"?>
<p:tagLst xmlns:p="http://schemas.openxmlformats.org/presentationml/2006/main">
  <p:tag name="AS_UNIQUEID" val="1416"/>
</p:tagLst>
</file>

<file path=ppt/tags/tag15.xml><?xml version="1.0" encoding="utf-8"?>
<p:tagLst xmlns:p="http://schemas.openxmlformats.org/presentationml/2006/main">
  <p:tag name="AS_UNIQUEID" val="1188"/>
</p:tagLst>
</file>

<file path=ppt/tags/tag150.xml><?xml version="1.0" encoding="utf-8"?>
<p:tagLst xmlns:p="http://schemas.openxmlformats.org/presentationml/2006/main">
  <p:tag name="AS_UNIQUEID" val="1417"/>
</p:tagLst>
</file>

<file path=ppt/tags/tag151.xml><?xml version="1.0" encoding="utf-8"?>
<p:tagLst xmlns:p="http://schemas.openxmlformats.org/presentationml/2006/main">
  <p:tag name="AS_UNIQUEID" val="1418"/>
</p:tagLst>
</file>

<file path=ppt/tags/tag152.xml><?xml version="1.0" encoding="utf-8"?>
<p:tagLst xmlns:p="http://schemas.openxmlformats.org/presentationml/2006/main">
  <p:tag name="AS_UNIQUEID" val="1419"/>
</p:tagLst>
</file>

<file path=ppt/tags/tag153.xml><?xml version="1.0" encoding="utf-8"?>
<p:tagLst xmlns:p="http://schemas.openxmlformats.org/presentationml/2006/main">
  <p:tag name="AS_UNIQUEID" val="1420"/>
</p:tagLst>
</file>

<file path=ppt/tags/tag154.xml><?xml version="1.0" encoding="utf-8"?>
<p:tagLst xmlns:p="http://schemas.openxmlformats.org/presentationml/2006/main">
  <p:tag name="AS_UNIQUEID" val="1421"/>
</p:tagLst>
</file>

<file path=ppt/tags/tag155.xml><?xml version="1.0" encoding="utf-8"?>
<p:tagLst xmlns:p="http://schemas.openxmlformats.org/presentationml/2006/main">
  <p:tag name="AS_UNIQUEID" val="1422"/>
</p:tagLst>
</file>

<file path=ppt/tags/tag156.xml><?xml version="1.0" encoding="utf-8"?>
<p:tagLst xmlns:p="http://schemas.openxmlformats.org/presentationml/2006/main">
  <p:tag name="AS_UNIQUEID" val="1423"/>
</p:tagLst>
</file>

<file path=ppt/tags/tag157.xml><?xml version="1.0" encoding="utf-8"?>
<p:tagLst xmlns:p="http://schemas.openxmlformats.org/presentationml/2006/main">
  <p:tag name="AS_UNIQUEID" val="1424"/>
</p:tagLst>
</file>

<file path=ppt/tags/tag158.xml><?xml version="1.0" encoding="utf-8"?>
<p:tagLst xmlns:p="http://schemas.openxmlformats.org/presentationml/2006/main">
  <p:tag name="AS_UNIQUEID" val="1425"/>
</p:tagLst>
</file>

<file path=ppt/tags/tag159.xml><?xml version="1.0" encoding="utf-8"?>
<p:tagLst xmlns:p="http://schemas.openxmlformats.org/presentationml/2006/main">
  <p:tag name="AS_UNIQUEID" val="1426"/>
</p:tagLst>
</file>

<file path=ppt/tags/tag16.xml><?xml version="1.0" encoding="utf-8"?>
<p:tagLst xmlns:p="http://schemas.openxmlformats.org/presentationml/2006/main">
  <p:tag name="AS_UNIQUEID" val="1189"/>
</p:tagLst>
</file>

<file path=ppt/tags/tag160.xml><?xml version="1.0" encoding="utf-8"?>
<p:tagLst xmlns:p="http://schemas.openxmlformats.org/presentationml/2006/main">
  <p:tag name="AS_UNIQUEID" val="1427"/>
</p:tagLst>
</file>

<file path=ppt/tags/tag161.xml><?xml version="1.0" encoding="utf-8"?>
<p:tagLst xmlns:p="http://schemas.openxmlformats.org/presentationml/2006/main">
  <p:tag name="AS_UNIQUEID" val="1428"/>
</p:tagLst>
</file>

<file path=ppt/tags/tag162.xml><?xml version="1.0" encoding="utf-8"?>
<p:tagLst xmlns:p="http://schemas.openxmlformats.org/presentationml/2006/main">
  <p:tag name="AS_UNIQUEID" val="1429"/>
</p:tagLst>
</file>

<file path=ppt/tags/tag163.xml><?xml version="1.0" encoding="utf-8"?>
<p:tagLst xmlns:p="http://schemas.openxmlformats.org/presentationml/2006/main">
  <p:tag name="AS_UNIQUEID" val="1405"/>
</p:tagLst>
</file>

<file path=ppt/tags/tag164.xml><?xml version="1.0" encoding="utf-8"?>
<p:tagLst xmlns:p="http://schemas.openxmlformats.org/presentationml/2006/main">
  <p:tag name="AS_UNIQUEID" val="1406"/>
</p:tagLst>
</file>

<file path=ppt/tags/tag165.xml><?xml version="1.0" encoding="utf-8"?>
<p:tagLst xmlns:p="http://schemas.openxmlformats.org/presentationml/2006/main">
  <p:tag name="AS_UNIQUEID" val="1434"/>
</p:tagLst>
</file>

<file path=ppt/tags/tag166.xml><?xml version="1.0" encoding="utf-8"?>
<p:tagLst xmlns:p="http://schemas.openxmlformats.org/presentationml/2006/main">
  <p:tag name="AS_UNIQUEID" val="1435"/>
</p:tagLst>
</file>

<file path=ppt/tags/tag167.xml><?xml version="1.0" encoding="utf-8"?>
<p:tagLst xmlns:p="http://schemas.openxmlformats.org/presentationml/2006/main">
  <p:tag name="AS_UNIQUEID" val="1436"/>
</p:tagLst>
</file>

<file path=ppt/tags/tag168.xml><?xml version="1.0" encoding="utf-8"?>
<p:tagLst xmlns:p="http://schemas.openxmlformats.org/presentationml/2006/main">
  <p:tag name="AS_UNIQUEID" val="1437"/>
</p:tagLst>
</file>

<file path=ppt/tags/tag169.xml><?xml version="1.0" encoding="utf-8"?>
<p:tagLst xmlns:p="http://schemas.openxmlformats.org/presentationml/2006/main">
  <p:tag name="AS_UNIQUEID" val="1438"/>
</p:tagLst>
</file>

<file path=ppt/tags/tag17.xml><?xml version="1.0" encoding="utf-8"?>
<p:tagLst xmlns:p="http://schemas.openxmlformats.org/presentationml/2006/main">
  <p:tag name="AS_UNIQUEID" val="1190"/>
</p:tagLst>
</file>

<file path=ppt/tags/tag170.xml><?xml version="1.0" encoding="utf-8"?>
<p:tagLst xmlns:p="http://schemas.openxmlformats.org/presentationml/2006/main">
  <p:tag name="AS_UNIQUEID" val="1439"/>
</p:tagLst>
</file>

<file path=ppt/tags/tag171.xml><?xml version="1.0" encoding="utf-8"?>
<p:tagLst xmlns:p="http://schemas.openxmlformats.org/presentationml/2006/main">
  <p:tag name="AS_UNIQUEID" val="1440"/>
</p:tagLst>
</file>

<file path=ppt/tags/tag172.xml><?xml version="1.0" encoding="utf-8"?>
<p:tagLst xmlns:p="http://schemas.openxmlformats.org/presentationml/2006/main">
  <p:tag name="AS_UNIQUEID" val="1441"/>
</p:tagLst>
</file>

<file path=ppt/tags/tag173.xml><?xml version="1.0" encoding="utf-8"?>
<p:tagLst xmlns:p="http://schemas.openxmlformats.org/presentationml/2006/main">
  <p:tag name="AS_UNIQUEID" val="1442"/>
</p:tagLst>
</file>

<file path=ppt/tags/tag174.xml><?xml version="1.0" encoding="utf-8"?>
<p:tagLst xmlns:p="http://schemas.openxmlformats.org/presentationml/2006/main">
  <p:tag name="AS_UNIQUEID" val="1443"/>
</p:tagLst>
</file>

<file path=ppt/tags/tag175.xml><?xml version="1.0" encoding="utf-8"?>
<p:tagLst xmlns:p="http://schemas.openxmlformats.org/presentationml/2006/main">
  <p:tag name="AS_UNIQUEID" val="1444"/>
</p:tagLst>
</file>

<file path=ppt/tags/tag176.xml><?xml version="1.0" encoding="utf-8"?>
<p:tagLst xmlns:p="http://schemas.openxmlformats.org/presentationml/2006/main">
  <p:tag name="AS_UNIQUEID" val="1445"/>
</p:tagLst>
</file>

<file path=ppt/tags/tag177.xml><?xml version="1.0" encoding="utf-8"?>
<p:tagLst xmlns:p="http://schemas.openxmlformats.org/presentationml/2006/main">
  <p:tag name="AS_UNIQUEID" val="1446"/>
</p:tagLst>
</file>

<file path=ppt/tags/tag178.xml><?xml version="1.0" encoding="utf-8"?>
<p:tagLst xmlns:p="http://schemas.openxmlformats.org/presentationml/2006/main">
  <p:tag name="AS_UNIQUEID" val="1447"/>
</p:tagLst>
</file>

<file path=ppt/tags/tag179.xml><?xml version="1.0" encoding="utf-8"?>
<p:tagLst xmlns:p="http://schemas.openxmlformats.org/presentationml/2006/main">
  <p:tag name="AS_UNIQUEID" val="1448"/>
</p:tagLst>
</file>

<file path=ppt/tags/tag18.xml><?xml version="1.0" encoding="utf-8"?>
<p:tagLst xmlns:p="http://schemas.openxmlformats.org/presentationml/2006/main">
  <p:tag name="AS_UNIQUEID" val="1191"/>
</p:tagLst>
</file>

<file path=ppt/tags/tag180.xml><?xml version="1.0" encoding="utf-8"?>
<p:tagLst xmlns:p="http://schemas.openxmlformats.org/presentationml/2006/main">
  <p:tag name="AS_UNIQUEID" val="1449"/>
</p:tagLst>
</file>

<file path=ppt/tags/tag181.xml><?xml version="1.0" encoding="utf-8"?>
<p:tagLst xmlns:p="http://schemas.openxmlformats.org/presentationml/2006/main">
  <p:tag name="AS_UNIQUEID" val="1450"/>
</p:tagLst>
</file>

<file path=ppt/tags/tag182.xml><?xml version="1.0" encoding="utf-8"?>
<p:tagLst xmlns:p="http://schemas.openxmlformats.org/presentationml/2006/main">
  <p:tag name="AS_UNIQUEID" val="1451"/>
</p:tagLst>
</file>

<file path=ppt/tags/tag183.xml><?xml version="1.0" encoding="utf-8"?>
<p:tagLst xmlns:p="http://schemas.openxmlformats.org/presentationml/2006/main">
  <p:tag name="AS_UNIQUEID" val="1452"/>
</p:tagLst>
</file>

<file path=ppt/tags/tag184.xml><?xml version="1.0" encoding="utf-8"?>
<p:tagLst xmlns:p="http://schemas.openxmlformats.org/presentationml/2006/main">
  <p:tag name="AS_UNIQUEID" val="1453"/>
</p:tagLst>
</file>

<file path=ppt/tags/tag185.xml><?xml version="1.0" encoding="utf-8"?>
<p:tagLst xmlns:p="http://schemas.openxmlformats.org/presentationml/2006/main">
  <p:tag name="AS_UNIQUEID" val="1454"/>
</p:tagLst>
</file>

<file path=ppt/tags/tag186.xml><?xml version="1.0" encoding="utf-8"?>
<p:tagLst xmlns:p="http://schemas.openxmlformats.org/presentationml/2006/main">
  <p:tag name="AS_UNIQUEID" val="1455"/>
</p:tagLst>
</file>

<file path=ppt/tags/tag187.xml><?xml version="1.0" encoding="utf-8"?>
<p:tagLst xmlns:p="http://schemas.openxmlformats.org/presentationml/2006/main">
  <p:tag name="AS_UNIQUEID" val="1456"/>
</p:tagLst>
</file>

<file path=ppt/tags/tag188.xml><?xml version="1.0" encoding="utf-8"?>
<p:tagLst xmlns:p="http://schemas.openxmlformats.org/presentationml/2006/main">
  <p:tag name="AS_UNIQUEID" val="1457"/>
</p:tagLst>
</file>

<file path=ppt/tags/tag189.xml><?xml version="1.0" encoding="utf-8"?>
<p:tagLst xmlns:p="http://schemas.openxmlformats.org/presentationml/2006/main">
  <p:tag name="AS_UNIQUEID" val="1458"/>
</p:tagLst>
</file>

<file path=ppt/tags/tag19.xml><?xml version="1.0" encoding="utf-8"?>
<p:tagLst xmlns:p="http://schemas.openxmlformats.org/presentationml/2006/main">
  <p:tag name="AS_UNIQUEID" val="1192"/>
</p:tagLst>
</file>

<file path=ppt/tags/tag190.xml><?xml version="1.0" encoding="utf-8"?>
<p:tagLst xmlns:p="http://schemas.openxmlformats.org/presentationml/2006/main">
  <p:tag name="AS_UNIQUEID" val="1459"/>
</p:tagLst>
</file>

<file path=ppt/tags/tag191.xml><?xml version="1.0" encoding="utf-8"?>
<p:tagLst xmlns:p="http://schemas.openxmlformats.org/presentationml/2006/main">
  <p:tag name="AS_UNIQUEID" val="1460"/>
</p:tagLst>
</file>

<file path=ppt/tags/tag192.xml><?xml version="1.0" encoding="utf-8"?>
<p:tagLst xmlns:p="http://schemas.openxmlformats.org/presentationml/2006/main">
  <p:tag name="AS_UNIQUEID" val="1461"/>
</p:tagLst>
</file>

<file path=ppt/tags/tag193.xml><?xml version="1.0" encoding="utf-8"?>
<p:tagLst xmlns:p="http://schemas.openxmlformats.org/presentationml/2006/main">
  <p:tag name="AS_UNIQUEID" val="1462"/>
</p:tagLst>
</file>

<file path=ppt/tags/tag194.xml><?xml version="1.0" encoding="utf-8"?>
<p:tagLst xmlns:p="http://schemas.openxmlformats.org/presentationml/2006/main">
  <p:tag name="AS_UNIQUEID" val="1463"/>
</p:tagLst>
</file>

<file path=ppt/tags/tag195.xml><?xml version="1.0" encoding="utf-8"?>
<p:tagLst xmlns:p="http://schemas.openxmlformats.org/presentationml/2006/main">
  <p:tag name="AS_UNIQUEID" val="1464"/>
</p:tagLst>
</file>

<file path=ppt/tags/tag196.xml><?xml version="1.0" encoding="utf-8"?>
<p:tagLst xmlns:p="http://schemas.openxmlformats.org/presentationml/2006/main">
  <p:tag name="AS_UNIQUEID" val="1465"/>
</p:tagLst>
</file>

<file path=ppt/tags/tag197.xml><?xml version="1.0" encoding="utf-8"?>
<p:tagLst xmlns:p="http://schemas.openxmlformats.org/presentationml/2006/main">
  <p:tag name="AS_UNIQUEID" val="1466"/>
</p:tagLst>
</file>

<file path=ppt/tags/tag198.xml><?xml version="1.0" encoding="utf-8"?>
<p:tagLst xmlns:p="http://schemas.openxmlformats.org/presentationml/2006/main">
  <p:tag name="AS_UNIQUEID" val="1467"/>
</p:tagLst>
</file>

<file path=ppt/tags/tag199.xml><?xml version="1.0" encoding="utf-8"?>
<p:tagLst xmlns:p="http://schemas.openxmlformats.org/presentationml/2006/main">
  <p:tag name="AS_UNIQUEID" val="1468"/>
</p:tagLst>
</file>

<file path=ppt/tags/tag2.xml><?xml version="1.0" encoding="utf-8"?>
<p:tagLst xmlns:p="http://schemas.openxmlformats.org/presentationml/2006/main">
  <p:tag name="AS_UNIQUEID" val="1175"/>
</p:tagLst>
</file>

<file path=ppt/tags/tag20.xml><?xml version="1.0" encoding="utf-8"?>
<p:tagLst xmlns:p="http://schemas.openxmlformats.org/presentationml/2006/main">
  <p:tag name="AS_UNIQUEID" val="1193"/>
</p:tagLst>
</file>

<file path=ppt/tags/tag200.xml><?xml version="1.0" encoding="utf-8"?>
<p:tagLst xmlns:p="http://schemas.openxmlformats.org/presentationml/2006/main">
  <p:tag name="AS_UNIQUEID" val="1469"/>
</p:tagLst>
</file>

<file path=ppt/tags/tag201.xml><?xml version="1.0" encoding="utf-8"?>
<p:tagLst xmlns:p="http://schemas.openxmlformats.org/presentationml/2006/main">
  <p:tag name="AS_UNIQUEID" val="1470"/>
</p:tagLst>
</file>

<file path=ppt/tags/tag202.xml><?xml version="1.0" encoding="utf-8"?>
<p:tagLst xmlns:p="http://schemas.openxmlformats.org/presentationml/2006/main">
  <p:tag name="AS_UNIQUEID" val="1431"/>
</p:tagLst>
</file>

<file path=ppt/tags/tag203.xml><?xml version="1.0" encoding="utf-8"?>
<p:tagLst xmlns:p="http://schemas.openxmlformats.org/presentationml/2006/main">
  <p:tag name="AS_UNIQUEID" val="1432"/>
</p:tagLst>
</file>

<file path=ppt/tags/tag204.xml><?xml version="1.0" encoding="utf-8"?>
<p:tagLst xmlns:p="http://schemas.openxmlformats.org/presentationml/2006/main">
  <p:tag name="AS_UNIQUEID" val="1472"/>
</p:tagLst>
</file>

<file path=ppt/tags/tag205.xml><?xml version="1.0" encoding="utf-8"?>
<p:tagLst xmlns:p="http://schemas.openxmlformats.org/presentationml/2006/main">
  <p:tag name="AS_UNIQUEID" val="1473"/>
</p:tagLst>
</file>

<file path=ppt/tags/tag206.xml><?xml version="1.0" encoding="utf-8"?>
<p:tagLst xmlns:p="http://schemas.openxmlformats.org/presentationml/2006/main">
  <p:tag name="AS_UNIQUEID" val="1484"/>
</p:tagLst>
</file>

<file path=ppt/tags/tag207.xml><?xml version="1.0" encoding="utf-8"?>
<p:tagLst xmlns:p="http://schemas.openxmlformats.org/presentationml/2006/main">
  <p:tag name="AS_UNIQUEID" val="1485"/>
</p:tagLst>
</file>

<file path=ppt/tags/tag208.xml><?xml version="1.0" encoding="utf-8"?>
<p:tagLst xmlns:p="http://schemas.openxmlformats.org/presentationml/2006/main">
  <p:tag name="AS_UNIQUEID" val="1486"/>
</p:tagLst>
</file>

<file path=ppt/tags/tag209.xml><?xml version="1.0" encoding="utf-8"?>
<p:tagLst xmlns:p="http://schemas.openxmlformats.org/presentationml/2006/main">
  <p:tag name="AS_UNIQUEID" val="1487"/>
</p:tagLst>
</file>

<file path=ppt/tags/tag21.xml><?xml version="1.0" encoding="utf-8"?>
<p:tagLst xmlns:p="http://schemas.openxmlformats.org/presentationml/2006/main">
  <p:tag name="AS_UNIQUEID" val="1194"/>
</p:tagLst>
</file>

<file path=ppt/tags/tag210.xml><?xml version="1.0" encoding="utf-8"?>
<p:tagLst xmlns:p="http://schemas.openxmlformats.org/presentationml/2006/main">
  <p:tag name="AS_UNIQUEID" val="1488"/>
</p:tagLst>
</file>

<file path=ppt/tags/tag211.xml><?xml version="1.0" encoding="utf-8"?>
<p:tagLst xmlns:p="http://schemas.openxmlformats.org/presentationml/2006/main">
  <p:tag name="AS_UNIQUEID" val="1474"/>
</p:tagLst>
</file>

<file path=ppt/tags/tag212.xml><?xml version="1.0" encoding="utf-8"?>
<p:tagLst xmlns:p="http://schemas.openxmlformats.org/presentationml/2006/main">
  <p:tag name="AS_UNIQUEID" val="1476"/>
</p:tagLst>
</file>

<file path=ppt/tags/tag213.xml><?xml version="1.0" encoding="utf-8"?>
<p:tagLst xmlns:p="http://schemas.openxmlformats.org/presentationml/2006/main">
  <p:tag name="AS_UNIQUEID" val="1477"/>
</p:tagLst>
</file>

<file path=ppt/tags/tag214.xml><?xml version="1.0" encoding="utf-8"?>
<p:tagLst xmlns:p="http://schemas.openxmlformats.org/presentationml/2006/main">
  <p:tag name="AS_UNIQUEID" val="1478"/>
</p:tagLst>
</file>

<file path=ppt/tags/tag215.xml><?xml version="1.0" encoding="utf-8"?>
<p:tagLst xmlns:p="http://schemas.openxmlformats.org/presentationml/2006/main">
  <p:tag name="AS_UNIQUEID" val="1479"/>
</p:tagLst>
</file>

<file path=ppt/tags/tag216.xml><?xml version="1.0" encoding="utf-8"?>
<p:tagLst xmlns:p="http://schemas.openxmlformats.org/presentationml/2006/main">
  <p:tag name="AS_UNIQUEID" val="1480"/>
</p:tagLst>
</file>

<file path=ppt/tags/tag217.xml><?xml version="1.0" encoding="utf-8"?>
<p:tagLst xmlns:p="http://schemas.openxmlformats.org/presentationml/2006/main">
  <p:tag name="AS_UNIQUEID" val="1481"/>
</p:tagLst>
</file>

<file path=ppt/tags/tag218.xml><?xml version="1.0" encoding="utf-8"?>
<p:tagLst xmlns:p="http://schemas.openxmlformats.org/presentationml/2006/main">
  <p:tag name="AS_UNIQUEID" val="1482"/>
</p:tagLst>
</file>

<file path=ppt/tags/tag219.xml><?xml version="1.0" encoding="utf-8"?>
<p:tagLst xmlns:p="http://schemas.openxmlformats.org/presentationml/2006/main">
  <p:tag name="AS_UNIQUEID" val="1483"/>
</p:tagLst>
</file>

<file path=ppt/tags/tag22.xml><?xml version="1.0" encoding="utf-8"?>
<p:tagLst xmlns:p="http://schemas.openxmlformats.org/presentationml/2006/main">
  <p:tag name="AS_UNIQUEID" val="1195"/>
</p:tagLst>
</file>

<file path=ppt/tags/tag220.xml><?xml version="1.0" encoding="utf-8"?>
<p:tagLst xmlns:p="http://schemas.openxmlformats.org/presentationml/2006/main">
  <p:tag name="AS_UNIQUEID" val="1475"/>
</p:tagLst>
</file>

<file path=ppt/tags/tag221.xml><?xml version="1.0" encoding="utf-8"?>
<p:tagLst xmlns:p="http://schemas.openxmlformats.org/presentationml/2006/main">
  <p:tag name="AS_UNIQUEID" val="1489"/>
</p:tagLst>
</file>

<file path=ppt/tags/tag222.xml><?xml version="1.0" encoding="utf-8"?>
<p:tagLst xmlns:p="http://schemas.openxmlformats.org/presentationml/2006/main">
  <p:tag name="AS_UNIQUEID" val="1490"/>
</p:tagLst>
</file>

<file path=ppt/tags/tag223.xml><?xml version="1.0" encoding="utf-8"?>
<p:tagLst xmlns:p="http://schemas.openxmlformats.org/presentationml/2006/main">
  <p:tag name="AS_UNIQUEID" val="1492"/>
</p:tagLst>
</file>

<file path=ppt/tags/tag224.xml><?xml version="1.0" encoding="utf-8"?>
<p:tagLst xmlns:p="http://schemas.openxmlformats.org/presentationml/2006/main">
  <p:tag name="AS_UNIQUEID" val="1493"/>
</p:tagLst>
</file>

<file path=ppt/tags/tag225.xml><?xml version="1.0" encoding="utf-8"?>
<p:tagLst xmlns:p="http://schemas.openxmlformats.org/presentationml/2006/main">
  <p:tag name="AS_UNIQUEID" val="1494"/>
</p:tagLst>
</file>

<file path=ppt/tags/tag226.xml><?xml version="1.0" encoding="utf-8"?>
<p:tagLst xmlns:p="http://schemas.openxmlformats.org/presentationml/2006/main">
  <p:tag name="AS_UNIQUEID" val="1495"/>
</p:tagLst>
</file>

<file path=ppt/tags/tag227.xml><?xml version="1.0" encoding="utf-8"?>
<p:tagLst xmlns:p="http://schemas.openxmlformats.org/presentationml/2006/main">
  <p:tag name="AS_UNIQUEID" val="1496"/>
</p:tagLst>
</file>

<file path=ppt/tags/tag228.xml><?xml version="1.0" encoding="utf-8"?>
<p:tagLst xmlns:p="http://schemas.openxmlformats.org/presentationml/2006/main">
  <p:tag name="AS_UNIQUEID" val="1497"/>
</p:tagLst>
</file>

<file path=ppt/tags/tag229.xml><?xml version="1.0" encoding="utf-8"?>
<p:tagLst xmlns:p="http://schemas.openxmlformats.org/presentationml/2006/main">
  <p:tag name="AS_UNIQUEID" val="1498"/>
</p:tagLst>
</file>

<file path=ppt/tags/tag23.xml><?xml version="1.0" encoding="utf-8"?>
<p:tagLst xmlns:p="http://schemas.openxmlformats.org/presentationml/2006/main">
  <p:tag name="AS_UNIQUEID" val="1196"/>
</p:tagLst>
</file>

<file path=ppt/tags/tag230.xml><?xml version="1.0" encoding="utf-8"?>
<p:tagLst xmlns:p="http://schemas.openxmlformats.org/presentationml/2006/main">
  <p:tag name="AS_UNIQUEID" val="1499"/>
</p:tagLst>
</file>

<file path=ppt/tags/tag231.xml><?xml version="1.0" encoding="utf-8"?>
<p:tagLst xmlns:p="http://schemas.openxmlformats.org/presentationml/2006/main">
  <p:tag name="AS_UNIQUEID" val="1500"/>
</p:tagLst>
</file>

<file path=ppt/tags/tag232.xml><?xml version="1.0" encoding="utf-8"?>
<p:tagLst xmlns:p="http://schemas.openxmlformats.org/presentationml/2006/main">
  <p:tag name="AS_UNIQUEID" val="1501"/>
</p:tagLst>
</file>

<file path=ppt/tags/tag233.xml><?xml version="1.0" encoding="utf-8"?>
<p:tagLst xmlns:p="http://schemas.openxmlformats.org/presentationml/2006/main">
  <p:tag name="AS_UNIQUEID" val="1502"/>
</p:tagLst>
</file>

<file path=ppt/tags/tag234.xml><?xml version="1.0" encoding="utf-8"?>
<p:tagLst xmlns:p="http://schemas.openxmlformats.org/presentationml/2006/main">
  <p:tag name="AS_UNIQUEID" val="1503"/>
</p:tagLst>
</file>

<file path=ppt/tags/tag235.xml><?xml version="1.0" encoding="utf-8"?>
<p:tagLst xmlns:p="http://schemas.openxmlformats.org/presentationml/2006/main">
  <p:tag name="AS_UNIQUEID" val="1504"/>
</p:tagLst>
</file>

<file path=ppt/tags/tag236.xml><?xml version="1.0" encoding="utf-8"?>
<p:tagLst xmlns:p="http://schemas.openxmlformats.org/presentationml/2006/main">
  <p:tag name="AS_UNIQUEID" val="1505"/>
</p:tagLst>
</file>

<file path=ppt/tags/tag237.xml><?xml version="1.0" encoding="utf-8"?>
<p:tagLst xmlns:p="http://schemas.openxmlformats.org/presentationml/2006/main">
  <p:tag name="AS_UNIQUEID" val="1506"/>
</p:tagLst>
</file>

<file path=ppt/tags/tag238.xml><?xml version="1.0" encoding="utf-8"?>
<p:tagLst xmlns:p="http://schemas.openxmlformats.org/presentationml/2006/main">
  <p:tag name="AS_UNIQUEID" val="1507"/>
</p:tagLst>
</file>

<file path=ppt/tags/tag239.xml><?xml version="1.0" encoding="utf-8"?>
<p:tagLst xmlns:p="http://schemas.openxmlformats.org/presentationml/2006/main">
  <p:tag name="AS_UNIQUEID" val="1508"/>
</p:tagLst>
</file>

<file path=ppt/tags/tag24.xml><?xml version="1.0" encoding="utf-8"?>
<p:tagLst xmlns:p="http://schemas.openxmlformats.org/presentationml/2006/main">
  <p:tag name="AS_UNIQUEID" val="1197"/>
</p:tagLst>
</file>

<file path=ppt/tags/tag240.xml><?xml version="1.0" encoding="utf-8"?>
<p:tagLst xmlns:p="http://schemas.openxmlformats.org/presentationml/2006/main">
  <p:tag name="AS_UNIQUEID" val="1509"/>
</p:tagLst>
</file>

<file path=ppt/tags/tag241.xml><?xml version="1.0" encoding="utf-8"?>
<p:tagLst xmlns:p="http://schemas.openxmlformats.org/presentationml/2006/main">
  <p:tag name="AS_UNIQUEID" val="1510"/>
</p:tagLst>
</file>

<file path=ppt/tags/tag242.xml><?xml version="1.0" encoding="utf-8"?>
<p:tagLst xmlns:p="http://schemas.openxmlformats.org/presentationml/2006/main">
  <p:tag name="AS_UNIQUEID" val="1511"/>
</p:tagLst>
</file>

<file path=ppt/tags/tag243.xml><?xml version="1.0" encoding="utf-8"?>
<p:tagLst xmlns:p="http://schemas.openxmlformats.org/presentationml/2006/main">
  <p:tag name="AS_UNIQUEID" val="1495"/>
</p:tagLst>
</file>

<file path=ppt/tags/tag244.xml><?xml version="1.0" encoding="utf-8"?>
<p:tagLst xmlns:p="http://schemas.openxmlformats.org/presentationml/2006/main">
  <p:tag name="AS_UNIQUEID" val="1498"/>
</p:tagLst>
</file>

<file path=ppt/tags/tag245.xml><?xml version="1.0" encoding="utf-8"?>
<p:tagLst xmlns:p="http://schemas.openxmlformats.org/presentationml/2006/main">
  <p:tag name="AS_UNIQUEID" val="1495"/>
</p:tagLst>
</file>

<file path=ppt/tags/tag246.xml><?xml version="1.0" encoding="utf-8"?>
<p:tagLst xmlns:p="http://schemas.openxmlformats.org/presentationml/2006/main">
  <p:tag name="AS_UNIQUEID" val="1504"/>
</p:tagLst>
</file>

<file path=ppt/tags/tag247.xml><?xml version="1.0" encoding="utf-8"?>
<p:tagLst xmlns:p="http://schemas.openxmlformats.org/presentationml/2006/main">
  <p:tag name="AS_UNIQUEID" val="1513"/>
</p:tagLst>
</file>

<file path=ppt/tags/tag248.xml><?xml version="1.0" encoding="utf-8"?>
<p:tagLst xmlns:p="http://schemas.openxmlformats.org/presentationml/2006/main">
  <p:tag name="AS_UNIQUEID" val="1514"/>
</p:tagLst>
</file>

<file path=ppt/tags/tag249.xml><?xml version="1.0" encoding="utf-8"?>
<p:tagLst xmlns:p="http://schemas.openxmlformats.org/presentationml/2006/main">
  <p:tag name="AS_UNIQUEID" val="1515"/>
</p:tagLst>
</file>

<file path=ppt/tags/tag25.xml><?xml version="1.0" encoding="utf-8"?>
<p:tagLst xmlns:p="http://schemas.openxmlformats.org/presentationml/2006/main">
  <p:tag name="AS_UNIQUEID" val="1198"/>
</p:tagLst>
</file>

<file path=ppt/tags/tag250.xml><?xml version="1.0" encoding="utf-8"?>
<p:tagLst xmlns:p="http://schemas.openxmlformats.org/presentationml/2006/main">
  <p:tag name="AS_UNIQUEID" val="1516"/>
</p:tagLst>
</file>

<file path=ppt/tags/tag251.xml><?xml version="1.0" encoding="utf-8"?>
<p:tagLst xmlns:p="http://schemas.openxmlformats.org/presentationml/2006/main">
  <p:tag name="AS_UNIQUEID" val="1517"/>
</p:tagLst>
</file>

<file path=ppt/tags/tag252.xml><?xml version="1.0" encoding="utf-8"?>
<p:tagLst xmlns:p="http://schemas.openxmlformats.org/presentationml/2006/main">
  <p:tag name="AS_UNIQUEID" val="1518"/>
</p:tagLst>
</file>

<file path=ppt/tags/tag253.xml><?xml version="1.0" encoding="utf-8"?>
<p:tagLst xmlns:p="http://schemas.openxmlformats.org/presentationml/2006/main">
  <p:tag name="AS_UNIQUEID" val="1519"/>
</p:tagLst>
</file>

<file path=ppt/tags/tag254.xml><?xml version="1.0" encoding="utf-8"?>
<p:tagLst xmlns:p="http://schemas.openxmlformats.org/presentationml/2006/main">
  <p:tag name="AS_UNIQUEID" val="1520"/>
</p:tagLst>
</file>

<file path=ppt/tags/tag255.xml><?xml version="1.0" encoding="utf-8"?>
<p:tagLst xmlns:p="http://schemas.openxmlformats.org/presentationml/2006/main">
  <p:tag name="AS_UNIQUEID" val="1521"/>
</p:tagLst>
</file>

<file path=ppt/tags/tag256.xml><?xml version="1.0" encoding="utf-8"?>
<p:tagLst xmlns:p="http://schemas.openxmlformats.org/presentationml/2006/main">
  <p:tag name="AS_UNIQUEID" val="1522"/>
</p:tagLst>
</file>

<file path=ppt/tags/tag257.xml><?xml version="1.0" encoding="utf-8"?>
<p:tagLst xmlns:p="http://schemas.openxmlformats.org/presentationml/2006/main">
  <p:tag name="AS_UNIQUEID" val="1524"/>
</p:tagLst>
</file>

<file path=ppt/tags/tag258.xml><?xml version="1.0" encoding="utf-8"?>
<p:tagLst xmlns:p="http://schemas.openxmlformats.org/presentationml/2006/main">
  <p:tag name="AS_UNIQUEID" val="1525"/>
</p:tagLst>
</file>

<file path=ppt/tags/tag259.xml><?xml version="1.0" encoding="utf-8"?>
<p:tagLst xmlns:p="http://schemas.openxmlformats.org/presentationml/2006/main">
  <p:tag name="AS_UNIQUEID" val="1526"/>
</p:tagLst>
</file>

<file path=ppt/tags/tag26.xml><?xml version="1.0" encoding="utf-8"?>
<p:tagLst xmlns:p="http://schemas.openxmlformats.org/presentationml/2006/main">
  <p:tag name="AS_UNIQUEID" val="1199"/>
</p:tagLst>
</file>

<file path=ppt/tags/tag260.xml><?xml version="1.0" encoding="utf-8"?>
<p:tagLst xmlns:p="http://schemas.openxmlformats.org/presentationml/2006/main">
  <p:tag name="AS_UNIQUEID" val="1527"/>
</p:tagLst>
</file>

<file path=ppt/tags/tag261.xml><?xml version="1.0" encoding="utf-8"?>
<p:tagLst xmlns:p="http://schemas.openxmlformats.org/presentationml/2006/main">
  <p:tag name="AS_UNIQUEID" val="1528"/>
</p:tagLst>
</file>

<file path=ppt/tags/tag262.xml><?xml version="1.0" encoding="utf-8"?>
<p:tagLst xmlns:p="http://schemas.openxmlformats.org/presentationml/2006/main">
  <p:tag name="AS_UNIQUEID" val="1529"/>
</p:tagLst>
</file>

<file path=ppt/tags/tag263.xml><?xml version="1.0" encoding="utf-8"?>
<p:tagLst xmlns:p="http://schemas.openxmlformats.org/presentationml/2006/main">
  <p:tag name="AS_UNIQUEID" val="1530"/>
</p:tagLst>
</file>

<file path=ppt/tags/tag264.xml><?xml version="1.0" encoding="utf-8"?>
<p:tagLst xmlns:p="http://schemas.openxmlformats.org/presentationml/2006/main">
  <p:tag name="AS_UNIQUEID" val="1531"/>
</p:tagLst>
</file>

<file path=ppt/tags/tag265.xml><?xml version="1.0" encoding="utf-8"?>
<p:tagLst xmlns:p="http://schemas.openxmlformats.org/presentationml/2006/main">
  <p:tag name="AS_UNIQUEID" val="1532"/>
</p:tagLst>
</file>

<file path=ppt/tags/tag266.xml><?xml version="1.0" encoding="utf-8"?>
<p:tagLst xmlns:p="http://schemas.openxmlformats.org/presentationml/2006/main">
  <p:tag name="AS_UNIQUEID" val="1533"/>
</p:tagLst>
</file>

<file path=ppt/tags/tag267.xml><?xml version="1.0" encoding="utf-8"?>
<p:tagLst xmlns:p="http://schemas.openxmlformats.org/presentationml/2006/main">
  <p:tag name="AS_UNIQUEID" val="1534"/>
</p:tagLst>
</file>

<file path=ppt/tags/tag268.xml><?xml version="1.0" encoding="utf-8"?>
<p:tagLst xmlns:p="http://schemas.openxmlformats.org/presentationml/2006/main">
  <p:tag name="AS_UNIQUEID" val="1535"/>
</p:tagLst>
</file>

<file path=ppt/tags/tag269.xml><?xml version="1.0" encoding="utf-8"?>
<p:tagLst xmlns:p="http://schemas.openxmlformats.org/presentationml/2006/main">
  <p:tag name="AS_UNIQUEID" val="1536"/>
</p:tagLst>
</file>

<file path=ppt/tags/tag27.xml><?xml version="1.0" encoding="utf-8"?>
<p:tagLst xmlns:p="http://schemas.openxmlformats.org/presentationml/2006/main">
  <p:tag name="AS_UNIQUEID" val="1200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AS_UNIQUEID" val="1201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commondata" val="eyJjb3VudCI6OSwiaGRpZCI6IjFjODJlZDkwNTIxY2MzMGVjZmRhYTg5YmQwY2VlOGFjIiwidXNlckNvdW50Ijo5fQ=="/>
</p:tagLst>
</file>

<file path=ppt/tags/tag29.xml><?xml version="1.0" encoding="utf-8"?>
<p:tagLst xmlns:p="http://schemas.openxmlformats.org/presentationml/2006/main">
  <p:tag name="AS_UNIQUEID" val="1202"/>
</p:tagLst>
</file>

<file path=ppt/tags/tag3.xml><?xml version="1.0" encoding="utf-8"?>
<p:tagLst xmlns:p="http://schemas.openxmlformats.org/presentationml/2006/main">
  <p:tag name="AS_UNIQUEID" val="1176"/>
</p:tagLst>
</file>

<file path=ppt/tags/tag30.xml><?xml version="1.0" encoding="utf-8"?>
<p:tagLst xmlns:p="http://schemas.openxmlformats.org/presentationml/2006/main">
  <p:tag name="AS_UNIQUEID" val="1203"/>
</p:tagLst>
</file>

<file path=ppt/tags/tag31.xml><?xml version="1.0" encoding="utf-8"?>
<p:tagLst xmlns:p="http://schemas.openxmlformats.org/presentationml/2006/main">
  <p:tag name="AS_UNIQUEID" val="1204"/>
</p:tagLst>
</file>

<file path=ppt/tags/tag32.xml><?xml version="1.0" encoding="utf-8"?>
<p:tagLst xmlns:p="http://schemas.openxmlformats.org/presentationml/2006/main">
  <p:tag name="AS_UNIQUEID" val="1205"/>
</p:tagLst>
</file>

<file path=ppt/tags/tag33.xml><?xml version="1.0" encoding="utf-8"?>
<p:tagLst xmlns:p="http://schemas.openxmlformats.org/presentationml/2006/main">
  <p:tag name="AS_UNIQUEID" val="1206"/>
</p:tagLst>
</file>

<file path=ppt/tags/tag34.xml><?xml version="1.0" encoding="utf-8"?>
<p:tagLst xmlns:p="http://schemas.openxmlformats.org/presentationml/2006/main">
  <p:tag name="AS_UNIQUEID" val="1207"/>
</p:tagLst>
</file>

<file path=ppt/tags/tag35.xml><?xml version="1.0" encoding="utf-8"?>
<p:tagLst xmlns:p="http://schemas.openxmlformats.org/presentationml/2006/main">
  <p:tag name="AS_UNIQUEID" val="1208"/>
</p:tagLst>
</file>

<file path=ppt/tags/tag36.xml><?xml version="1.0" encoding="utf-8"?>
<p:tagLst xmlns:p="http://schemas.openxmlformats.org/presentationml/2006/main">
  <p:tag name="AS_UNIQUEID" val="1209"/>
</p:tagLst>
</file>

<file path=ppt/tags/tag37.xml><?xml version="1.0" encoding="utf-8"?>
<p:tagLst xmlns:p="http://schemas.openxmlformats.org/presentationml/2006/main">
  <p:tag name="AS_UNIQUEID" val="1174"/>
</p:tagLst>
</file>

<file path=ppt/tags/tag38.xml><?xml version="1.0" encoding="utf-8"?>
<p:tagLst xmlns:p="http://schemas.openxmlformats.org/presentationml/2006/main">
  <p:tag name="AS_UNIQUEID" val="1175"/>
</p:tagLst>
</file>

<file path=ppt/tags/tag39.xml><?xml version="1.0" encoding="utf-8"?>
<p:tagLst xmlns:p="http://schemas.openxmlformats.org/presentationml/2006/main">
  <p:tag name="AS_UNIQUEID" val="1176"/>
</p:tagLst>
</file>

<file path=ppt/tags/tag4.xml><?xml version="1.0" encoding="utf-8"?>
<p:tagLst xmlns:p="http://schemas.openxmlformats.org/presentationml/2006/main">
  <p:tag name="AS_UNIQUEID" val="1177"/>
</p:tagLst>
</file>

<file path=ppt/tags/tag40.xml><?xml version="1.0" encoding="utf-8"?>
<p:tagLst xmlns:p="http://schemas.openxmlformats.org/presentationml/2006/main">
  <p:tag name="AS_UNIQUEID" val="1177"/>
</p:tagLst>
</file>

<file path=ppt/tags/tag41.xml><?xml version="1.0" encoding="utf-8"?>
<p:tagLst xmlns:p="http://schemas.openxmlformats.org/presentationml/2006/main">
  <p:tag name="AS_UNIQUEID" val="1178"/>
</p:tagLst>
</file>

<file path=ppt/tags/tag42.xml><?xml version="1.0" encoding="utf-8"?>
<p:tagLst xmlns:p="http://schemas.openxmlformats.org/presentationml/2006/main">
  <p:tag name="AS_UNIQUEID" val="1179"/>
</p:tagLst>
</file>

<file path=ppt/tags/tag43.xml><?xml version="1.0" encoding="utf-8"?>
<p:tagLst xmlns:p="http://schemas.openxmlformats.org/presentationml/2006/main">
  <p:tag name="AS_UNIQUEID" val="1180"/>
</p:tagLst>
</file>

<file path=ppt/tags/tag44.xml><?xml version="1.0" encoding="utf-8"?>
<p:tagLst xmlns:p="http://schemas.openxmlformats.org/presentationml/2006/main">
  <p:tag name="AS_UNIQUEID" val="1181"/>
</p:tagLst>
</file>

<file path=ppt/tags/tag45.xml><?xml version="1.0" encoding="utf-8"?>
<p:tagLst xmlns:p="http://schemas.openxmlformats.org/presentationml/2006/main">
  <p:tag name="AS_UNIQUEID" val="1182"/>
</p:tagLst>
</file>

<file path=ppt/tags/tag46.xml><?xml version="1.0" encoding="utf-8"?>
<p:tagLst xmlns:p="http://schemas.openxmlformats.org/presentationml/2006/main">
  <p:tag name="AS_UNIQUEID" val="1183"/>
</p:tagLst>
</file>

<file path=ppt/tags/tag47.xml><?xml version="1.0" encoding="utf-8"?>
<p:tagLst xmlns:p="http://schemas.openxmlformats.org/presentationml/2006/main">
  <p:tag name="AS_UNIQUEID" val="1184"/>
</p:tagLst>
</file>

<file path=ppt/tags/tag48.xml><?xml version="1.0" encoding="utf-8"?>
<p:tagLst xmlns:p="http://schemas.openxmlformats.org/presentationml/2006/main">
  <p:tag name="AS_UNIQUEID" val="1185"/>
</p:tagLst>
</file>

<file path=ppt/tags/tag49.xml><?xml version="1.0" encoding="utf-8"?>
<p:tagLst xmlns:p="http://schemas.openxmlformats.org/presentationml/2006/main">
  <p:tag name="AS_UNIQUEID" val="1186"/>
</p:tagLst>
</file>

<file path=ppt/tags/tag5.xml><?xml version="1.0" encoding="utf-8"?>
<p:tagLst xmlns:p="http://schemas.openxmlformats.org/presentationml/2006/main">
  <p:tag name="AS_UNIQUEID" val="1178"/>
</p:tagLst>
</file>

<file path=ppt/tags/tag50.xml><?xml version="1.0" encoding="utf-8"?>
<p:tagLst xmlns:p="http://schemas.openxmlformats.org/presentationml/2006/main">
  <p:tag name="AS_UNIQUEID" val="1187"/>
</p:tagLst>
</file>

<file path=ppt/tags/tag51.xml><?xml version="1.0" encoding="utf-8"?>
<p:tagLst xmlns:p="http://schemas.openxmlformats.org/presentationml/2006/main">
  <p:tag name="AS_UNIQUEID" val="1188"/>
</p:tagLst>
</file>

<file path=ppt/tags/tag52.xml><?xml version="1.0" encoding="utf-8"?>
<p:tagLst xmlns:p="http://schemas.openxmlformats.org/presentationml/2006/main">
  <p:tag name="AS_UNIQUEID" val="1189"/>
</p:tagLst>
</file>

<file path=ppt/tags/tag53.xml><?xml version="1.0" encoding="utf-8"?>
<p:tagLst xmlns:p="http://schemas.openxmlformats.org/presentationml/2006/main">
  <p:tag name="AS_UNIQUEID" val="1190"/>
</p:tagLst>
</file>

<file path=ppt/tags/tag54.xml><?xml version="1.0" encoding="utf-8"?>
<p:tagLst xmlns:p="http://schemas.openxmlformats.org/presentationml/2006/main">
  <p:tag name="AS_UNIQUEID" val="1191"/>
</p:tagLst>
</file>

<file path=ppt/tags/tag55.xml><?xml version="1.0" encoding="utf-8"?>
<p:tagLst xmlns:p="http://schemas.openxmlformats.org/presentationml/2006/main">
  <p:tag name="AS_UNIQUEID" val="1192"/>
</p:tagLst>
</file>

<file path=ppt/tags/tag56.xml><?xml version="1.0" encoding="utf-8"?>
<p:tagLst xmlns:p="http://schemas.openxmlformats.org/presentationml/2006/main">
  <p:tag name="AS_UNIQUEID" val="1193"/>
</p:tagLst>
</file>

<file path=ppt/tags/tag57.xml><?xml version="1.0" encoding="utf-8"?>
<p:tagLst xmlns:p="http://schemas.openxmlformats.org/presentationml/2006/main">
  <p:tag name="AS_UNIQUEID" val="1194"/>
</p:tagLst>
</file>

<file path=ppt/tags/tag58.xml><?xml version="1.0" encoding="utf-8"?>
<p:tagLst xmlns:p="http://schemas.openxmlformats.org/presentationml/2006/main">
  <p:tag name="AS_UNIQUEID" val="1195"/>
</p:tagLst>
</file>

<file path=ppt/tags/tag59.xml><?xml version="1.0" encoding="utf-8"?>
<p:tagLst xmlns:p="http://schemas.openxmlformats.org/presentationml/2006/main">
  <p:tag name="AS_UNIQUEID" val="1196"/>
</p:tagLst>
</file>

<file path=ppt/tags/tag6.xml><?xml version="1.0" encoding="utf-8"?>
<p:tagLst xmlns:p="http://schemas.openxmlformats.org/presentationml/2006/main">
  <p:tag name="AS_UNIQUEID" val="1179"/>
</p:tagLst>
</file>

<file path=ppt/tags/tag60.xml><?xml version="1.0" encoding="utf-8"?>
<p:tagLst xmlns:p="http://schemas.openxmlformats.org/presentationml/2006/main">
  <p:tag name="AS_UNIQUEID" val="1197"/>
</p:tagLst>
</file>

<file path=ppt/tags/tag61.xml><?xml version="1.0" encoding="utf-8"?>
<p:tagLst xmlns:p="http://schemas.openxmlformats.org/presentationml/2006/main">
  <p:tag name="AS_UNIQUEID" val="1198"/>
</p:tagLst>
</file>

<file path=ppt/tags/tag62.xml><?xml version="1.0" encoding="utf-8"?>
<p:tagLst xmlns:p="http://schemas.openxmlformats.org/presentationml/2006/main">
  <p:tag name="AS_UNIQUEID" val="1199"/>
</p:tagLst>
</file>

<file path=ppt/tags/tag63.xml><?xml version="1.0" encoding="utf-8"?>
<p:tagLst xmlns:p="http://schemas.openxmlformats.org/presentationml/2006/main">
  <p:tag name="AS_UNIQUEID" val="1200"/>
</p:tagLst>
</file>

<file path=ppt/tags/tag64.xml><?xml version="1.0" encoding="utf-8"?>
<p:tagLst xmlns:p="http://schemas.openxmlformats.org/presentationml/2006/main">
  <p:tag name="AS_UNIQUEID" val="1201"/>
</p:tagLst>
</file>

<file path=ppt/tags/tag65.xml><?xml version="1.0" encoding="utf-8"?>
<p:tagLst xmlns:p="http://schemas.openxmlformats.org/presentationml/2006/main">
  <p:tag name="AS_UNIQUEID" val="1202"/>
</p:tagLst>
</file>

<file path=ppt/tags/tag66.xml><?xml version="1.0" encoding="utf-8"?>
<p:tagLst xmlns:p="http://schemas.openxmlformats.org/presentationml/2006/main">
  <p:tag name="AS_UNIQUEID" val="1203"/>
</p:tagLst>
</file>

<file path=ppt/tags/tag67.xml><?xml version="1.0" encoding="utf-8"?>
<p:tagLst xmlns:p="http://schemas.openxmlformats.org/presentationml/2006/main">
  <p:tag name="AS_UNIQUEID" val="1204"/>
</p:tagLst>
</file>

<file path=ppt/tags/tag68.xml><?xml version="1.0" encoding="utf-8"?>
<p:tagLst xmlns:p="http://schemas.openxmlformats.org/presentationml/2006/main">
  <p:tag name="AS_UNIQUEID" val="1205"/>
</p:tagLst>
</file>

<file path=ppt/tags/tag69.xml><?xml version="1.0" encoding="utf-8"?>
<p:tagLst xmlns:p="http://schemas.openxmlformats.org/presentationml/2006/main">
  <p:tag name="AS_UNIQUEID" val="1206"/>
</p:tagLst>
</file>

<file path=ppt/tags/tag7.xml><?xml version="1.0" encoding="utf-8"?>
<p:tagLst xmlns:p="http://schemas.openxmlformats.org/presentationml/2006/main">
  <p:tag name="AS_UNIQUEID" val="1180"/>
</p:tagLst>
</file>

<file path=ppt/tags/tag70.xml><?xml version="1.0" encoding="utf-8"?>
<p:tagLst xmlns:p="http://schemas.openxmlformats.org/presentationml/2006/main">
  <p:tag name="AS_UNIQUEID" val="1207"/>
</p:tagLst>
</file>

<file path=ppt/tags/tag71.xml><?xml version="1.0" encoding="utf-8"?>
<p:tagLst xmlns:p="http://schemas.openxmlformats.org/presentationml/2006/main">
  <p:tag name="AS_UNIQUEID" val="1208"/>
</p:tagLst>
</file>

<file path=ppt/tags/tag72.xml><?xml version="1.0" encoding="utf-8"?>
<p:tagLst xmlns:p="http://schemas.openxmlformats.org/presentationml/2006/main">
  <p:tag name="AS_UNIQUEID" val="1209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ID" val="crop20195002_1*i*1"/>
  <p:tag name="KSO_WM_TEMPLATE_CATEGORY" val="crop"/>
  <p:tag name="KSO_WM_TEMPLATE_INDEX" val="2019500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PA" val="v5.2.2"/>
  <p:tag name="PICTUREFILLRANGE" val="8377de9c-323d-4b58-81c2-bba0ce578db5"/>
  <p:tag name="KSO_WM_UNIT_VALUE" val="191*233"/>
  <p:tag name="KSO_WM_UNIT_HIGHLIGHT" val="0"/>
  <p:tag name="KSO_WM_UNIT_COMPATIBLE" val="0"/>
  <p:tag name="KSO_WM_UNIT_DIAGRAM_ISNUMVISUAL" val="0"/>
  <p:tag name="KSO_WM_UNIT_DIAGRAM_ISREFERUNIT" val="0"/>
  <p:tag name="KSO_WM_DIAGRAM_GROUP_CODE" val="1686682818"/>
  <p:tag name="KSO_WM_UNIT_TYPE" val="ζ_h_d"/>
  <p:tag name="KSO_WM_UNIT_INDEX" val="1_1_1"/>
  <p:tag name="KSO_WM_UNIT_ID" val="crop20195002_1*ζ_h_d*1_1_1"/>
  <p:tag name="KSO_WM_TEMPLATE_CATEGORY" val="crop"/>
  <p:tag name="KSO_WM_TEMPLATE_INDEX" val="20195002"/>
  <p:tag name="KSO_WM_UNIT_LAYERLEVEL" val="1_1_1"/>
  <p:tag name="KSO_WM_TAG_VERSION" val="1.0"/>
  <p:tag name="KSO_WM_BEAUTIFY_FLAG" val="#wm#"/>
  <p:tag name="KSO_WM_UNIT_DIAGRAM_MODELTYPE" val="creativeCrop"/>
  <p:tag name="KSO_WM_BLIP_RECT_LEFT" val="-497"/>
  <p:tag name="KSO_WM_BLIP_RECT_RIGHT" val="-258"/>
  <p:tag name="KSO_WM_BLIP_RECT_TOP" val="-714"/>
  <p:tag name="KSO_WM_BLIP_RECT_BOTTOM" val="-128"/>
  <p:tag name="KSO_WM_CREATIVE_CROP_ORG_WIDTH" val="458.2"/>
  <p:tag name="KSO_WM_CREATIVE_CROP_ORG_HEIGHT" val="413.1"/>
  <p:tag name="KSO_WM_CREATIVE_CROP_HEIGHT" val="413.1"/>
  <p:tag name="KSO_WM_CREATIVE_CROP_WIDTH" val="380.35"/>
  <p:tag name="KSO_WM_CREATIVE_CROP_VERSION" val="1"/>
  <p:tag name="KSO_WM_CREATIVE_CROP_TEMPLATE_ID" val="3107019"/>
</p:tagLst>
</file>

<file path=ppt/tags/tag75.xml><?xml version="1.0" encoding="utf-8"?>
<p:tagLst xmlns:p="http://schemas.openxmlformats.org/presentationml/2006/main">
  <p:tag name="PA" val="v5.2.2"/>
  <p:tag name="PICTUREFILLRANGE" val="8377de9c-323d-4b58-81c2-bba0ce578db5"/>
  <p:tag name="KSO_WM_UNIT_VALUE" val="1796*1654"/>
  <p:tag name="KSO_WM_UNIT_HIGHLIGHT" val="0"/>
  <p:tag name="KSO_WM_UNIT_COMPATIBLE" val="0"/>
  <p:tag name="KSO_WM_UNIT_DIAGRAM_ISNUMVISUAL" val="0"/>
  <p:tag name="KSO_WM_UNIT_DIAGRAM_ISREFERUNIT" val="0"/>
  <p:tag name="KSO_WM_DIAGRAM_GROUP_CODE" val="1686682818"/>
  <p:tag name="KSO_WM_UNIT_TYPE" val="ζ_h_d"/>
  <p:tag name="KSO_WM_UNIT_INDEX" val="1_1_2"/>
  <p:tag name="KSO_WM_UNIT_ID" val="crop20195002_1*ζ_h_d*1_1_2"/>
  <p:tag name="KSO_WM_TEMPLATE_CATEGORY" val="crop"/>
  <p:tag name="KSO_WM_TEMPLATE_INDEX" val="20195002"/>
  <p:tag name="KSO_WM_UNIT_LAYERLEVEL" val="1_1_1"/>
  <p:tag name="KSO_WM_TAG_VERSION" val="1.0"/>
  <p:tag name="KSO_WM_BEAUTIFY_FLAG" val="#wm#"/>
  <p:tag name="KSO_WM_UNIT_DIAGRAM_MODELTYPE" val="creativeCrop"/>
  <p:tag name="KSO_WM_BLIP_RECT_LEFT" val="-10"/>
  <p:tag name="KSO_WM_BLIP_RECT_RIGHT" val="-10"/>
  <p:tag name="KSO_WM_BLIP_RECT_TOP" val="0"/>
  <p:tag name="KSO_WM_BLIP_RECT_BOTTOM" val="0"/>
  <p:tag name="KSO_WM_CREATIVE_CROP_ORG_WIDTH" val="458.2"/>
  <p:tag name="KSO_WM_CREATIVE_CROP_ORG_HEIGHT" val="413.1"/>
  <p:tag name="KSO_WM_CREATIVE_CROP_HEIGHT" val="413.1"/>
  <p:tag name="KSO_WM_CREATIVE_CROP_WIDTH" val="380.35"/>
  <p:tag name="KSO_WM_CREATIVE_CROP_VERSION" val="1"/>
  <p:tag name="KSO_WM_CREATIVE_CROP_TEMPLATE_ID" val="3107019"/>
</p:tagLst>
</file>

<file path=ppt/tags/tag76.xml><?xml version="1.0" encoding="utf-8"?>
<p:tagLst xmlns:p="http://schemas.openxmlformats.org/presentationml/2006/main">
  <p:tag name="PA" val="v5.2.2"/>
  <p:tag name="PICTUREFILLRANGE" val="8377de9c-323d-4b58-81c2-bba0ce578db5"/>
  <p:tag name="KSO_WM_UNIT_VALUE" val="87*61"/>
  <p:tag name="KSO_WM_UNIT_HIGHLIGHT" val="0"/>
  <p:tag name="KSO_WM_UNIT_COMPATIBLE" val="0"/>
  <p:tag name="KSO_WM_UNIT_DIAGRAM_ISNUMVISUAL" val="0"/>
  <p:tag name="KSO_WM_UNIT_DIAGRAM_ISREFERUNIT" val="0"/>
  <p:tag name="KSO_WM_DIAGRAM_GROUP_CODE" val="1686682818"/>
  <p:tag name="KSO_WM_UNIT_TYPE" val="ζ_h_d"/>
  <p:tag name="KSO_WM_UNIT_INDEX" val="1_1_3"/>
  <p:tag name="KSO_WM_UNIT_ID" val="crop20195002_1*ζ_h_d*1_1_3"/>
  <p:tag name="KSO_WM_TEMPLATE_CATEGORY" val="crop"/>
  <p:tag name="KSO_WM_TEMPLATE_INDEX" val="20195002"/>
  <p:tag name="KSO_WM_UNIT_LAYERLEVEL" val="1_1_1"/>
  <p:tag name="KSO_WM_TAG_VERSION" val="1.0"/>
  <p:tag name="KSO_WM_BEAUTIFY_FLAG" val="#wm#"/>
  <p:tag name="KSO_WM_UNIT_DIAGRAM_MODELTYPE" val="creativeCrop"/>
  <p:tag name="KSO_WM_BLIP_RECT_LEFT" val="-1864"/>
  <p:tag name="KSO_WM_BLIP_RECT_RIGHT" val="-1293"/>
  <p:tag name="KSO_WM_BLIP_RECT_TOP" val="-1482"/>
  <p:tag name="KSO_WM_BLIP_RECT_BOTTOM" val="-473"/>
  <p:tag name="KSO_WM_CREATIVE_CROP_ORG_WIDTH" val="458.2"/>
  <p:tag name="KSO_WM_CREATIVE_CROP_ORG_HEIGHT" val="413.1"/>
  <p:tag name="KSO_WM_CREATIVE_CROP_HEIGHT" val="413.1"/>
  <p:tag name="KSO_WM_CREATIVE_CROP_WIDTH" val="380.35"/>
  <p:tag name="KSO_WM_CREATIVE_CROP_VERSION" val="1"/>
  <p:tag name="KSO_WM_CREATIVE_CROP_TEMPLATE_ID" val="3107019"/>
</p:tagLst>
</file>

<file path=ppt/tags/tag77.xml><?xml version="1.0" encoding="utf-8"?>
<p:tagLst xmlns:p="http://schemas.openxmlformats.org/presentationml/2006/main">
  <p:tag name="AS_UNIQUEID" val="75"/>
</p:tagLst>
</file>

<file path=ppt/tags/tag78.xml><?xml version="1.0" encoding="utf-8"?>
<p:tagLst xmlns:p="http://schemas.openxmlformats.org/presentationml/2006/main">
  <p:tag name="AS_UNIQUEID" val="1340"/>
</p:tagLst>
</file>

<file path=ppt/tags/tag79.xml><?xml version="1.0" encoding="utf-8"?>
<p:tagLst xmlns:p="http://schemas.openxmlformats.org/presentationml/2006/main">
  <p:tag name="AS_UNIQUEID" val="1341"/>
</p:tagLst>
</file>

<file path=ppt/tags/tag8.xml><?xml version="1.0" encoding="utf-8"?>
<p:tagLst xmlns:p="http://schemas.openxmlformats.org/presentationml/2006/main">
  <p:tag name="AS_UNIQUEID" val="1181"/>
</p:tagLst>
</file>

<file path=ppt/tags/tag80.xml><?xml version="1.0" encoding="utf-8"?>
<p:tagLst xmlns:p="http://schemas.openxmlformats.org/presentationml/2006/main">
  <p:tag name="AS_UNIQUEID" val="1342"/>
</p:tagLst>
</file>

<file path=ppt/tags/tag81.xml><?xml version="1.0" encoding="utf-8"?>
<p:tagLst xmlns:p="http://schemas.openxmlformats.org/presentationml/2006/main">
  <p:tag name="AS_UNIQUEID" val="1343"/>
</p:tagLst>
</file>

<file path=ppt/tags/tag82.xml><?xml version="1.0" encoding="utf-8"?>
<p:tagLst xmlns:p="http://schemas.openxmlformats.org/presentationml/2006/main">
  <p:tag name="AS_UNIQUEID" val="1344"/>
</p:tagLst>
</file>

<file path=ppt/tags/tag83.xml><?xml version="1.0" encoding="utf-8"?>
<p:tagLst xmlns:p="http://schemas.openxmlformats.org/presentationml/2006/main">
  <p:tag name="AS_UNIQUEID" val="1345"/>
</p:tagLst>
</file>

<file path=ppt/tags/tag84.xml><?xml version="1.0" encoding="utf-8"?>
<p:tagLst xmlns:p="http://schemas.openxmlformats.org/presentationml/2006/main">
  <p:tag name="AS_UNIQUEID" val="1346"/>
</p:tagLst>
</file>

<file path=ppt/tags/tag85.xml><?xml version="1.0" encoding="utf-8"?>
<p:tagLst xmlns:p="http://schemas.openxmlformats.org/presentationml/2006/main">
  <p:tag name="AS_UNIQUEID" val="1347"/>
</p:tagLst>
</file>

<file path=ppt/tags/tag86.xml><?xml version="1.0" encoding="utf-8"?>
<p:tagLst xmlns:p="http://schemas.openxmlformats.org/presentationml/2006/main">
  <p:tag name="AS_UNIQUEID" val="1348"/>
</p:tagLst>
</file>

<file path=ppt/tags/tag87.xml><?xml version="1.0" encoding="utf-8"?>
<p:tagLst xmlns:p="http://schemas.openxmlformats.org/presentationml/2006/main">
  <p:tag name="AS_UNIQUEID" val="1349"/>
</p:tagLst>
</file>

<file path=ppt/tags/tag88.xml><?xml version="1.0" encoding="utf-8"?>
<p:tagLst xmlns:p="http://schemas.openxmlformats.org/presentationml/2006/main">
  <p:tag name="AS_UNIQUEID" val="1350"/>
</p:tagLst>
</file>

<file path=ppt/tags/tag89.xml><?xml version="1.0" encoding="utf-8"?>
<p:tagLst xmlns:p="http://schemas.openxmlformats.org/presentationml/2006/main">
  <p:tag name="AS_UNIQUEID" val="1351"/>
</p:tagLst>
</file>

<file path=ppt/tags/tag9.xml><?xml version="1.0" encoding="utf-8"?>
<p:tagLst xmlns:p="http://schemas.openxmlformats.org/presentationml/2006/main">
  <p:tag name="AS_UNIQUEID" val="1182"/>
</p:tagLst>
</file>

<file path=ppt/tags/tag90.xml><?xml version="1.0" encoding="utf-8"?>
<p:tagLst xmlns:p="http://schemas.openxmlformats.org/presentationml/2006/main">
  <p:tag name="AS_UNIQUEID" val="1352"/>
</p:tagLst>
</file>

<file path=ppt/tags/tag91.xml><?xml version="1.0" encoding="utf-8"?>
<p:tagLst xmlns:p="http://schemas.openxmlformats.org/presentationml/2006/main">
  <p:tag name="AS_UNIQUEID" val="1353"/>
</p:tagLst>
</file>

<file path=ppt/tags/tag92.xml><?xml version="1.0" encoding="utf-8"?>
<p:tagLst xmlns:p="http://schemas.openxmlformats.org/presentationml/2006/main">
  <p:tag name="AS_UNIQUEID" val="1354"/>
</p:tagLst>
</file>

<file path=ppt/tags/tag93.xml><?xml version="1.0" encoding="utf-8"?>
<p:tagLst xmlns:p="http://schemas.openxmlformats.org/presentationml/2006/main">
  <p:tag name="AS_UNIQUEID" val="1355"/>
</p:tagLst>
</file>

<file path=ppt/tags/tag94.xml><?xml version="1.0" encoding="utf-8"?>
<p:tagLst xmlns:p="http://schemas.openxmlformats.org/presentationml/2006/main">
  <p:tag name="AS_UNIQUEID" val="1356"/>
</p:tagLst>
</file>

<file path=ppt/tags/tag95.xml><?xml version="1.0" encoding="utf-8"?>
<p:tagLst xmlns:p="http://schemas.openxmlformats.org/presentationml/2006/main">
  <p:tag name="AS_UNIQUEID" val="1359"/>
</p:tagLst>
</file>

<file path=ppt/tags/tag96.xml><?xml version="1.0" encoding="utf-8"?>
<p:tagLst xmlns:p="http://schemas.openxmlformats.org/presentationml/2006/main">
  <p:tag name="AS_UNIQUEID" val="1360"/>
</p:tagLst>
</file>

<file path=ppt/tags/tag97.xml><?xml version="1.0" encoding="utf-8"?>
<p:tagLst xmlns:p="http://schemas.openxmlformats.org/presentationml/2006/main">
  <p:tag name="AS_UNIQUEID" val="1361"/>
</p:tagLst>
</file>

<file path=ppt/tags/tag98.xml><?xml version="1.0" encoding="utf-8"?>
<p:tagLst xmlns:p="http://schemas.openxmlformats.org/presentationml/2006/main">
  <p:tag name="AS_UNIQUEID" val="1362"/>
</p:tagLst>
</file>

<file path=ppt/tags/tag99.xml><?xml version="1.0" encoding="utf-8"?>
<p:tagLst xmlns:p="http://schemas.openxmlformats.org/presentationml/2006/main">
  <p:tag name="AS_UNIQUEID" val="136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12856</Words>
  <Application>WPS 演示</Application>
  <PresentationFormat>宽屏</PresentationFormat>
  <Paragraphs>803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义启中秋体</vt:lpstr>
      <vt:lpstr>Times New Roman</vt:lpstr>
      <vt:lpstr>Gulim</vt:lpstr>
      <vt:lpstr>Malgun Gothic</vt:lpstr>
      <vt:lpstr>Verdana</vt:lpstr>
      <vt:lpstr>Arial Narrow</vt:lpstr>
      <vt:lpstr>微软雅黑</vt:lpstr>
      <vt:lpstr>Arial</vt:lpstr>
      <vt:lpstr>Comic Sans MS</vt:lpstr>
      <vt:lpstr>Garamond</vt:lpstr>
      <vt:lpstr>Britannic Bold</vt:lpstr>
      <vt:lpstr>Broadway</vt:lpstr>
      <vt:lpstr>等线</vt:lpstr>
      <vt:lpstr>Arial Unicode MS</vt:lpstr>
      <vt:lpstr>等线 Light</vt:lpstr>
      <vt:lpstr>Wingdings</vt:lpstr>
      <vt:lpstr>Cambria</vt:lpstr>
      <vt:lpstr>StoneSerifStd-Medium</vt:lpstr>
      <vt:lpstr>Segoe Print</vt:lpstr>
      <vt:lpstr>Calibri</vt:lpstr>
      <vt:lpstr>Arial Black</vt:lpstr>
      <vt:lpstr>华文中宋</vt:lpstr>
      <vt:lpstr>楷体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瑛丽</dc:creator>
  <cp:lastModifiedBy>譞弋</cp:lastModifiedBy>
  <cp:revision>16</cp:revision>
  <dcterms:created xsi:type="dcterms:W3CDTF">2020-03-13T02:36:00Z</dcterms:created>
  <dcterms:modified xsi:type="dcterms:W3CDTF">2025-01-23T14:34:58Z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KSOTemplateUUID">
    <vt:lpwstr>v1.0_mb_LMrmxl55eYGY2QvXDfVhjw==</vt:lpwstr>
  </property>
  <property fmtid="{D5CDD505-2E9C-101B-9397-08002B2CF9AE}" pid="4" name="ICV">
    <vt:lpwstr>E75485F5DF064ABFB954D0C834A73F80_12</vt:lpwstr>
  </property>
</Properties>
</file>