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4"/>
  </p:notesMasterIdLst>
  <p:sldIdLst>
    <p:sldId id="256" r:id="rId4"/>
    <p:sldId id="264" r:id="rId5"/>
    <p:sldId id="274" r:id="rId6"/>
    <p:sldId id="275" r:id="rId7"/>
    <p:sldId id="276" r:id="rId8"/>
    <p:sldId id="277" r:id="rId9"/>
    <p:sldId id="278" r:id="rId10"/>
    <p:sldId id="279" r:id="rId11"/>
    <p:sldId id="286" r:id="rId12"/>
    <p:sldId id="287" r:id="rId13"/>
    <p:sldId id="288" r:id="rId14"/>
    <p:sldId id="289" r:id="rId15"/>
    <p:sldId id="290" r:id="rId16"/>
    <p:sldId id="291" r:id="rId17"/>
    <p:sldId id="292" r:id="rId18"/>
    <p:sldId id="293" r:id="rId19"/>
    <p:sldId id="294" r:id="rId20"/>
    <p:sldId id="282" r:id="rId21"/>
    <p:sldId id="283" r:id="rId22"/>
    <p:sldId id="284" r:id="rId23"/>
    <p:sldId id="285" r:id="rId25"/>
    <p:sldId id="298" r:id="rId26"/>
    <p:sldId id="295" r:id="rId27"/>
    <p:sldId id="296" r:id="rId28"/>
    <p:sldId id="297" r:id="rId29"/>
    <p:sldId id="299"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5" userDrawn="1">
          <p15:clr>
            <a:srgbClr val="A4A3A4"/>
          </p15:clr>
        </p15:guide>
        <p15:guide id="2" pos="379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 initials="p" lastIdx="30" clrIdx="0"/>
  <p:cmAuthor id="2" name="Windows 用户" initials="W用" lastIdx="2" clrIdx="1"/>
  <p:cmAuthor id="75" name="作者" initials="A" lastIdx="0" clrIdx="24"/>
  <p:cmAuthor id="3" name="fafa" initials="f" lastIdx="2" clrIdx="1"/>
  <p:cmAuthor id="4" name="王习习" initials="王" lastIdx="2" clrIdx="0"/>
  <p:cmAuthor id="5" name="新课标第一网" initials="新"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D7152"/>
    <a:srgbClr val="F6B794"/>
    <a:srgbClr val="F1915A"/>
    <a:srgbClr val="F8AE54"/>
    <a:srgbClr val="FEE8C9"/>
    <a:srgbClr val="FCCF8E"/>
    <a:srgbClr val="FBFAF8"/>
    <a:srgbClr val="E98D27"/>
    <a:srgbClr val="FFFFFF"/>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25"/>
        <p:guide pos="379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4" Type="http://schemas.openxmlformats.org/officeDocument/2006/relationships/commentAuthors" Target="commentAuthors.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notesMaster" Target="notesMasters/notes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noChangeArrowheads="1"/>
          </p:cNvSpPr>
          <p:nvPr>
            <p:ph type="sldImg" idx="4294967295"/>
          </p:nvPr>
        </p:nvSpPr>
        <p:spPr>
          <a:ln>
            <a:miter lim="800000"/>
          </a:ln>
        </p:spPr>
      </p:sp>
      <p:sp>
        <p:nvSpPr>
          <p:cNvPr id="26626" name="文本占位符 2"/>
          <p:cNvSpPr>
            <a:spLocks noGrp="1" noChangeArrowheads="1"/>
          </p:cNvSpPr>
          <p:nvPr>
            <p:ph type="body" idx="4294967295"/>
          </p:nvPr>
        </p:nvSpPr>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49.xml"/><Relationship Id="rId8" Type="http://schemas.openxmlformats.org/officeDocument/2006/relationships/tags" Target="../tags/tag48.xml"/><Relationship Id="rId7" Type="http://schemas.openxmlformats.org/officeDocument/2006/relationships/tags" Target="../tags/tag47.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6" name="矩形 5"/>
          <p:cNvSpPr/>
          <p:nvPr userDrawn="1"/>
        </p:nvSpPr>
        <p:spPr>
          <a:xfrm>
            <a:off x="-635" y="0"/>
            <a:ext cx="12198350" cy="6857365"/>
          </a:xfrm>
          <a:prstGeom prst="rect">
            <a:avLst/>
          </a:prstGeom>
          <a:solidFill>
            <a:srgbClr val="FCC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userDrawn="1"/>
        </p:nvSpPr>
        <p:spPr>
          <a:xfrm>
            <a:off x="344805" y="293053"/>
            <a:ext cx="11507470" cy="6286500"/>
          </a:xfrm>
          <a:prstGeom prst="rect">
            <a:avLst/>
          </a:prstGeom>
          <a:solidFill>
            <a:srgbClr val="FBFAF8"/>
          </a:solidFill>
          <a:ln w="57150">
            <a:solidFill>
              <a:srgbClr val="E98D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descr="C:/Users/李曼/AppData/Local/Temp/picturecompress_20210727191544/output_1.pngoutput_1"/>
          <p:cNvPicPr>
            <a:picLocks noChangeAspect="1"/>
          </p:cNvPicPr>
          <p:nvPr userDrawn="1"/>
        </p:nvPicPr>
        <p:blipFill>
          <a:blip r:embed="rId2"/>
          <a:stretch>
            <a:fillRect/>
          </a:stretch>
        </p:blipFill>
        <p:spPr>
          <a:xfrm>
            <a:off x="7270115" y="293370"/>
            <a:ext cx="4582160" cy="3104515"/>
          </a:xfrm>
          <a:prstGeom prst="rect">
            <a:avLst/>
          </a:prstGeom>
        </p:spPr>
      </p:pic>
      <p:pic>
        <p:nvPicPr>
          <p:cNvPr id="8" name="图片 7" descr="C:/Users/李曼/AppData/Local/Temp/picturecompress_20210727191544/output_1.pngoutput_1"/>
          <p:cNvPicPr>
            <a:picLocks noChangeAspect="1"/>
          </p:cNvPicPr>
          <p:nvPr userDrawn="1"/>
        </p:nvPicPr>
        <p:blipFill>
          <a:blip r:embed="rId2"/>
          <a:stretch>
            <a:fillRect/>
          </a:stretch>
        </p:blipFill>
        <p:spPr>
          <a:xfrm flipH="1" flipV="1">
            <a:off x="344805" y="3475355"/>
            <a:ext cx="4582160" cy="310451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6" name="矩形 5"/>
          <p:cNvSpPr/>
          <p:nvPr userDrawn="1"/>
        </p:nvSpPr>
        <p:spPr>
          <a:xfrm>
            <a:off x="-635" y="0"/>
            <a:ext cx="12198350" cy="6857365"/>
          </a:xfrm>
          <a:prstGeom prst="rect">
            <a:avLst/>
          </a:prstGeom>
          <a:solidFill>
            <a:srgbClr val="FCC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userDrawn="1"/>
        </p:nvSpPr>
        <p:spPr>
          <a:xfrm>
            <a:off x="344805" y="293053"/>
            <a:ext cx="11507470" cy="6286500"/>
          </a:xfrm>
          <a:prstGeom prst="rect">
            <a:avLst/>
          </a:prstGeom>
          <a:solidFill>
            <a:srgbClr val="FBFAF8"/>
          </a:solidFill>
          <a:ln w="57150">
            <a:solidFill>
              <a:srgbClr val="E98D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descr="C:/Users/李曼/AppData/Local/Temp/picturecompress_20210727191544/output_1.pngoutput_1"/>
          <p:cNvPicPr>
            <a:picLocks noChangeAspect="1"/>
          </p:cNvPicPr>
          <p:nvPr userDrawn="1"/>
        </p:nvPicPr>
        <p:blipFill>
          <a:blip r:embed="rId2"/>
          <a:stretch>
            <a:fillRect/>
          </a:stretch>
        </p:blipFill>
        <p:spPr>
          <a:xfrm>
            <a:off x="7270115" y="293370"/>
            <a:ext cx="4582160" cy="3104515"/>
          </a:xfrm>
          <a:prstGeom prst="rect">
            <a:avLst/>
          </a:prstGeom>
        </p:spPr>
      </p:pic>
      <p:pic>
        <p:nvPicPr>
          <p:cNvPr id="8" name="图片 7" descr="C:/Users/李曼/AppData/Local/Temp/picturecompress_20210727191544/output_1.pngoutput_1"/>
          <p:cNvPicPr>
            <a:picLocks noChangeAspect="1"/>
          </p:cNvPicPr>
          <p:nvPr userDrawn="1"/>
        </p:nvPicPr>
        <p:blipFill>
          <a:blip r:embed="rId2"/>
          <a:stretch>
            <a:fillRect/>
          </a:stretch>
        </p:blipFill>
        <p:spPr>
          <a:xfrm flipH="1" flipV="1">
            <a:off x="344805" y="3475355"/>
            <a:ext cx="4582160" cy="3104515"/>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userDrawn="1"/>
        </p:nvSpPr>
        <p:spPr>
          <a:xfrm>
            <a:off x="-635" y="0"/>
            <a:ext cx="12198350" cy="6857365"/>
          </a:xfrm>
          <a:prstGeom prst="rect">
            <a:avLst/>
          </a:prstGeom>
          <a:solidFill>
            <a:srgbClr val="FCC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userDrawn="1"/>
        </p:nvSpPr>
        <p:spPr>
          <a:xfrm>
            <a:off x="344805" y="293053"/>
            <a:ext cx="11507470" cy="6286500"/>
          </a:xfrm>
          <a:prstGeom prst="rect">
            <a:avLst/>
          </a:prstGeom>
          <a:solidFill>
            <a:srgbClr val="FBFAF8"/>
          </a:solidFill>
          <a:ln w="57150">
            <a:solidFill>
              <a:srgbClr val="E98D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C:/Users/李曼/AppData/Local/Temp/picturecompress_20210727191544/output_1.pngoutput_1"/>
          <p:cNvPicPr>
            <a:picLocks noChangeAspect="1"/>
          </p:cNvPicPr>
          <p:nvPr userDrawn="1"/>
        </p:nvPicPr>
        <p:blipFill>
          <a:blip r:embed="rId2"/>
          <a:stretch>
            <a:fillRect/>
          </a:stretch>
        </p:blipFill>
        <p:spPr>
          <a:xfrm>
            <a:off x="7270115" y="293370"/>
            <a:ext cx="4582160" cy="3104515"/>
          </a:xfrm>
          <a:prstGeom prst="rect">
            <a:avLst/>
          </a:prstGeom>
        </p:spPr>
      </p:pic>
      <p:pic>
        <p:nvPicPr>
          <p:cNvPr id="10" name="图片 9" descr="C:/Users/李曼/AppData/Local/Temp/picturecompress_20210727191544/output_1.pngoutput_1"/>
          <p:cNvPicPr>
            <a:picLocks noChangeAspect="1"/>
          </p:cNvPicPr>
          <p:nvPr userDrawn="1"/>
        </p:nvPicPr>
        <p:blipFill>
          <a:blip r:embed="rId2"/>
          <a:stretch>
            <a:fillRect/>
          </a:stretch>
        </p:blipFill>
        <p:spPr>
          <a:xfrm flipH="1" flipV="1">
            <a:off x="344805" y="3475355"/>
            <a:ext cx="4582160" cy="3104515"/>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userDrawn="1"/>
        </p:nvSpPr>
        <p:spPr>
          <a:xfrm>
            <a:off x="-635" y="0"/>
            <a:ext cx="12198350" cy="6857365"/>
          </a:xfrm>
          <a:prstGeom prst="rect">
            <a:avLst/>
          </a:prstGeom>
          <a:solidFill>
            <a:srgbClr val="FCC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userDrawn="1"/>
        </p:nvSpPr>
        <p:spPr>
          <a:xfrm>
            <a:off x="344805" y="293053"/>
            <a:ext cx="11507470" cy="6286500"/>
          </a:xfrm>
          <a:prstGeom prst="rect">
            <a:avLst/>
          </a:prstGeom>
          <a:solidFill>
            <a:srgbClr val="FBFAF8"/>
          </a:solidFill>
          <a:ln w="57150">
            <a:solidFill>
              <a:srgbClr val="E98D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C:/Users/李曼/AppData/Local/Temp/picturecompress_20210727191544/output_1.pngoutput_1"/>
          <p:cNvPicPr>
            <a:picLocks noChangeAspect="1"/>
          </p:cNvPicPr>
          <p:nvPr userDrawn="1"/>
        </p:nvPicPr>
        <p:blipFill>
          <a:blip r:embed="rId2"/>
          <a:stretch>
            <a:fillRect/>
          </a:stretch>
        </p:blipFill>
        <p:spPr>
          <a:xfrm>
            <a:off x="7270115" y="293370"/>
            <a:ext cx="4582160" cy="3104515"/>
          </a:xfrm>
          <a:prstGeom prst="rect">
            <a:avLst/>
          </a:prstGeom>
        </p:spPr>
      </p:pic>
      <p:pic>
        <p:nvPicPr>
          <p:cNvPr id="10" name="图片 9" descr="C:/Users/李曼/AppData/Local/Temp/picturecompress_20210727191544/output_1.pngoutput_1"/>
          <p:cNvPicPr>
            <a:picLocks noChangeAspect="1"/>
          </p:cNvPicPr>
          <p:nvPr userDrawn="1"/>
        </p:nvPicPr>
        <p:blipFill>
          <a:blip r:embed="rId2"/>
          <a:stretch>
            <a:fillRect/>
          </a:stretch>
        </p:blipFill>
        <p:spPr>
          <a:xfrm flipH="1" flipV="1">
            <a:off x="344805" y="3475355"/>
            <a:ext cx="4582160" cy="3104515"/>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userDrawn="1"/>
        </p:nvSpPr>
        <p:spPr>
          <a:xfrm>
            <a:off x="-635" y="0"/>
            <a:ext cx="12198350" cy="6857365"/>
          </a:xfrm>
          <a:prstGeom prst="rect">
            <a:avLst/>
          </a:prstGeom>
          <a:solidFill>
            <a:srgbClr val="FCC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userDrawn="1"/>
        </p:nvSpPr>
        <p:spPr>
          <a:xfrm>
            <a:off x="344805" y="293053"/>
            <a:ext cx="11507470" cy="6286500"/>
          </a:xfrm>
          <a:prstGeom prst="rect">
            <a:avLst/>
          </a:prstGeom>
          <a:solidFill>
            <a:srgbClr val="FBFAF8"/>
          </a:solidFill>
          <a:ln w="57150">
            <a:solidFill>
              <a:srgbClr val="E98D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0" name="图片 9" descr="C:/Users/李曼/AppData/Local/Temp/picturecompress_20210727191544/output_1.pngoutput_1"/>
          <p:cNvPicPr>
            <a:picLocks noChangeAspect="1"/>
          </p:cNvPicPr>
          <p:nvPr userDrawn="1"/>
        </p:nvPicPr>
        <p:blipFill>
          <a:blip r:embed="rId2"/>
          <a:stretch>
            <a:fillRect/>
          </a:stretch>
        </p:blipFill>
        <p:spPr>
          <a:xfrm>
            <a:off x="9218930" y="293370"/>
            <a:ext cx="2633345" cy="1784350"/>
          </a:xfrm>
          <a:prstGeom prst="rect">
            <a:avLst/>
          </a:prstGeom>
        </p:spPr>
      </p:pic>
      <p:pic>
        <p:nvPicPr>
          <p:cNvPr id="11" name="图片 10" descr="C:/Users/李曼/AppData/Local/Temp/picturecompress_20210727191544/output_1.pngoutput_1"/>
          <p:cNvPicPr>
            <a:picLocks noChangeAspect="1"/>
          </p:cNvPicPr>
          <p:nvPr userDrawn="1"/>
        </p:nvPicPr>
        <p:blipFill>
          <a:blip r:embed="rId2"/>
          <a:stretch>
            <a:fillRect/>
          </a:stretch>
        </p:blipFill>
        <p:spPr>
          <a:xfrm flipH="1" flipV="1">
            <a:off x="344805" y="4834255"/>
            <a:ext cx="2576195" cy="1745615"/>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userDrawn="1"/>
        </p:nvSpPr>
        <p:spPr>
          <a:xfrm>
            <a:off x="-635" y="0"/>
            <a:ext cx="12198350" cy="6857365"/>
          </a:xfrm>
          <a:prstGeom prst="rect">
            <a:avLst/>
          </a:prstGeom>
          <a:solidFill>
            <a:srgbClr val="FCC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userDrawn="1"/>
        </p:nvSpPr>
        <p:spPr>
          <a:xfrm>
            <a:off x="344805" y="293053"/>
            <a:ext cx="11507470" cy="6286500"/>
          </a:xfrm>
          <a:prstGeom prst="rect">
            <a:avLst/>
          </a:prstGeom>
          <a:solidFill>
            <a:srgbClr val="FBFAF8"/>
          </a:solidFill>
          <a:ln w="57150">
            <a:solidFill>
              <a:srgbClr val="E98D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C:/Users/李曼/AppData/Local/Temp/picturecompress_20210727191544/output_1.pngoutput_1"/>
          <p:cNvPicPr>
            <a:picLocks noChangeAspect="1"/>
          </p:cNvPicPr>
          <p:nvPr userDrawn="1"/>
        </p:nvPicPr>
        <p:blipFill>
          <a:blip r:embed="rId2"/>
          <a:stretch>
            <a:fillRect/>
          </a:stretch>
        </p:blipFill>
        <p:spPr>
          <a:xfrm>
            <a:off x="7270115" y="293370"/>
            <a:ext cx="4582160" cy="3104515"/>
          </a:xfrm>
          <a:prstGeom prst="rect">
            <a:avLst/>
          </a:prstGeom>
        </p:spPr>
      </p:pic>
      <p:pic>
        <p:nvPicPr>
          <p:cNvPr id="10" name="图片 9" descr="C:/Users/李曼/AppData/Local/Temp/picturecompress_20210727191544/output_1.pngoutput_1"/>
          <p:cNvPicPr>
            <a:picLocks noChangeAspect="1"/>
          </p:cNvPicPr>
          <p:nvPr userDrawn="1"/>
        </p:nvPicPr>
        <p:blipFill>
          <a:blip r:embed="rId2"/>
          <a:stretch>
            <a:fillRect/>
          </a:stretch>
        </p:blipFill>
        <p:spPr>
          <a:xfrm flipH="1" flipV="1">
            <a:off x="344805" y="3475355"/>
            <a:ext cx="4582160" cy="3104515"/>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userDrawn="1"/>
        </p:nvSpPr>
        <p:spPr>
          <a:xfrm>
            <a:off x="-635" y="0"/>
            <a:ext cx="12198350" cy="6857365"/>
          </a:xfrm>
          <a:prstGeom prst="rect">
            <a:avLst/>
          </a:prstGeom>
          <a:solidFill>
            <a:srgbClr val="FCC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userDrawn="1"/>
        </p:nvSpPr>
        <p:spPr>
          <a:xfrm>
            <a:off x="344805" y="293053"/>
            <a:ext cx="11507470" cy="6286500"/>
          </a:xfrm>
          <a:prstGeom prst="rect">
            <a:avLst/>
          </a:prstGeom>
          <a:solidFill>
            <a:srgbClr val="FBFAF8"/>
          </a:solidFill>
          <a:ln w="57150">
            <a:solidFill>
              <a:srgbClr val="E98D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C:/Users/李曼/AppData/Local/Temp/picturecompress_20210727191544/output_1.pngoutput_1"/>
          <p:cNvPicPr>
            <a:picLocks noChangeAspect="1"/>
          </p:cNvPicPr>
          <p:nvPr userDrawn="1"/>
        </p:nvPicPr>
        <p:blipFill>
          <a:blip r:embed="rId2"/>
          <a:stretch>
            <a:fillRect/>
          </a:stretch>
        </p:blipFill>
        <p:spPr>
          <a:xfrm>
            <a:off x="7270115" y="293370"/>
            <a:ext cx="4582160" cy="3104515"/>
          </a:xfrm>
          <a:prstGeom prst="rect">
            <a:avLst/>
          </a:prstGeom>
        </p:spPr>
      </p:pic>
      <p:pic>
        <p:nvPicPr>
          <p:cNvPr id="10" name="图片 9" descr="C:/Users/李曼/AppData/Local/Temp/picturecompress_20210727191544/output_1.pngoutput_1"/>
          <p:cNvPicPr>
            <a:picLocks noChangeAspect="1"/>
          </p:cNvPicPr>
          <p:nvPr userDrawn="1"/>
        </p:nvPicPr>
        <p:blipFill>
          <a:blip r:embed="rId2"/>
          <a:stretch>
            <a:fillRect/>
          </a:stretch>
        </p:blipFill>
        <p:spPr>
          <a:xfrm flipH="1" flipV="1">
            <a:off x="344805" y="3475355"/>
            <a:ext cx="4582160" cy="310451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userDrawn="1"/>
        </p:nvSpPr>
        <p:spPr>
          <a:xfrm>
            <a:off x="-635" y="0"/>
            <a:ext cx="12198350" cy="6857365"/>
          </a:xfrm>
          <a:prstGeom prst="rect">
            <a:avLst/>
          </a:prstGeom>
          <a:solidFill>
            <a:srgbClr val="FCC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userDrawn="1"/>
        </p:nvSpPr>
        <p:spPr>
          <a:xfrm>
            <a:off x="344805" y="293053"/>
            <a:ext cx="11507470" cy="6286500"/>
          </a:xfrm>
          <a:prstGeom prst="rect">
            <a:avLst/>
          </a:prstGeom>
          <a:solidFill>
            <a:srgbClr val="FBFAF8"/>
          </a:solidFill>
          <a:ln w="57150">
            <a:solidFill>
              <a:srgbClr val="E98D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0" name="图片 9" descr="C:/Users/李曼/AppData/Local/Temp/picturecompress_20210727191544/output_1.pngoutput_1"/>
          <p:cNvPicPr>
            <a:picLocks noChangeAspect="1"/>
          </p:cNvPicPr>
          <p:nvPr userDrawn="1"/>
        </p:nvPicPr>
        <p:blipFill>
          <a:blip r:embed="rId2"/>
          <a:stretch>
            <a:fillRect/>
          </a:stretch>
        </p:blipFill>
        <p:spPr>
          <a:xfrm>
            <a:off x="9218930" y="293370"/>
            <a:ext cx="2633345" cy="1784350"/>
          </a:xfrm>
          <a:prstGeom prst="rect">
            <a:avLst/>
          </a:prstGeom>
        </p:spPr>
      </p:pic>
      <p:pic>
        <p:nvPicPr>
          <p:cNvPr id="11" name="图片 10" descr="C:/Users/李曼/AppData/Local/Temp/picturecompress_20210727191544/output_1.pngoutput_1"/>
          <p:cNvPicPr>
            <a:picLocks noChangeAspect="1"/>
          </p:cNvPicPr>
          <p:nvPr userDrawn="1"/>
        </p:nvPicPr>
        <p:blipFill>
          <a:blip r:embed="rId2"/>
          <a:stretch>
            <a:fillRect/>
          </a:stretch>
        </p:blipFill>
        <p:spPr>
          <a:xfrm flipH="1" flipV="1">
            <a:off x="344805" y="4834255"/>
            <a:ext cx="2576195" cy="174561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41.xml"/><Relationship Id="rId16" Type="http://schemas.openxmlformats.org/officeDocument/2006/relationships/tags" Target="../tags/tag40.xml"/><Relationship Id="rId15" Type="http://schemas.openxmlformats.org/officeDocument/2006/relationships/tags" Target="../tags/tag39.xml"/><Relationship Id="rId14" Type="http://schemas.openxmlformats.org/officeDocument/2006/relationships/tags" Target="../tags/tag38.xml"/><Relationship Id="rId13" Type="http://schemas.openxmlformats.org/officeDocument/2006/relationships/tags" Target="../tags/tag37.xml"/><Relationship Id="rId12" Type="http://schemas.openxmlformats.org/officeDocument/2006/relationships/tags" Target="../tags/tag3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82.xml"/><Relationship Id="rId16" Type="http://schemas.openxmlformats.org/officeDocument/2006/relationships/tags" Target="../tags/tag81.xml"/><Relationship Id="rId15" Type="http://schemas.openxmlformats.org/officeDocument/2006/relationships/tags" Target="../tags/tag80.xml"/><Relationship Id="rId14" Type="http://schemas.openxmlformats.org/officeDocument/2006/relationships/tags" Target="../tags/tag79.xml"/><Relationship Id="rId13" Type="http://schemas.openxmlformats.org/officeDocument/2006/relationships/tags" Target="../tags/tag78.xml"/><Relationship Id="rId12" Type="http://schemas.openxmlformats.org/officeDocument/2006/relationships/tags" Target="../tags/tag77.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9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19.xml.rels><?xml version="1.0" encoding="UTF-8" standalone="yes"?>
<Relationships xmlns="http://schemas.openxmlformats.org/package/2006/relationships"><Relationship Id="rId9" Type="http://schemas.openxmlformats.org/officeDocument/2006/relationships/tags" Target="../tags/tag101.xml"/><Relationship Id="rId8" Type="http://schemas.openxmlformats.org/officeDocument/2006/relationships/tags" Target="../tags/tag100.xml"/><Relationship Id="rId7" Type="http://schemas.openxmlformats.org/officeDocument/2006/relationships/tags" Target="../tags/tag99.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tags" Target="../tags/tag96.xml"/><Relationship Id="rId3" Type="http://schemas.openxmlformats.org/officeDocument/2006/relationships/tags" Target="../tags/tag95.xml"/><Relationship Id="rId2" Type="http://schemas.openxmlformats.org/officeDocument/2006/relationships/tags" Target="../tags/tag94.xml"/><Relationship Id="rId13" Type="http://schemas.openxmlformats.org/officeDocument/2006/relationships/slideLayout" Target="../slideLayouts/slideLayout2.xml"/><Relationship Id="rId12" Type="http://schemas.openxmlformats.org/officeDocument/2006/relationships/tags" Target="../tags/tag104.xml"/><Relationship Id="rId11" Type="http://schemas.openxmlformats.org/officeDocument/2006/relationships/tags" Target="../tags/tag103.xml"/><Relationship Id="rId10" Type="http://schemas.openxmlformats.org/officeDocument/2006/relationships/tags" Target="../tags/tag102.xml"/><Relationship Id="rId1" Type="http://schemas.openxmlformats.org/officeDocument/2006/relationships/tags" Target="../tags/tag9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8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0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0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0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0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0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8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8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8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8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8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2440215" y="3538894"/>
            <a:ext cx="7311571" cy="0"/>
          </a:xfrm>
          <a:prstGeom prst="line">
            <a:avLst/>
          </a:prstGeom>
          <a:ln w="12700">
            <a:solidFill>
              <a:srgbClr val="E98D27"/>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489961" y="2832040"/>
            <a:ext cx="5212080" cy="706755"/>
          </a:xfrm>
          <a:prstGeom prst="rect">
            <a:avLst/>
          </a:prstGeom>
          <a:noFill/>
        </p:spPr>
        <p:txBody>
          <a:bodyPr wrap="none" rtlCol="0">
            <a:spAutoFit/>
          </a:bodyPr>
          <a:p>
            <a:pPr algn="ctr"/>
            <a:r>
              <a:rPr lang="en-US" altLang="zh-CN" sz="4000" b="1" i="1" spc="300" dirty="0">
                <a:solidFill>
                  <a:schemeClr val="tx1">
                    <a:lumMod val="65000"/>
                    <a:lumOff val="35000"/>
                  </a:schemeClr>
                </a:solidFill>
                <a:latin typeface="Algerian" panose="04020705040A02060702" charset="0"/>
                <a:cs typeface="Algerian" panose="04020705040A02060702" charset="0"/>
                <a:sym typeface="+mn-lt"/>
              </a:rPr>
              <a:t>Language Points</a:t>
            </a:r>
            <a:endParaRPr lang="en-US" altLang="zh-CN" sz="4000" b="1" i="1" spc="300" dirty="0">
              <a:solidFill>
                <a:schemeClr val="tx1">
                  <a:lumMod val="65000"/>
                  <a:lumOff val="35000"/>
                </a:schemeClr>
              </a:solidFill>
              <a:latin typeface="Algerian" panose="04020705040A02060702" charset="0"/>
              <a:cs typeface="Algerian" panose="04020705040A02060702" charset="0"/>
              <a:sym typeface="+mn-lt"/>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2662" y="310456"/>
            <a:ext cx="11008506" cy="5406390"/>
          </a:xfrm>
          <a:prstGeom prst="rect">
            <a:avLst/>
          </a:prstGeom>
          <a:noFill/>
        </p:spPr>
        <p:txBody>
          <a:bodyPr wrap="square" rtlCol="0">
            <a:spAutoFit/>
          </a:bodyPr>
          <a:lstStyle/>
          <a:p>
            <a:pPr>
              <a:lnSpc>
                <a:spcPct val="120000"/>
              </a:lnSpc>
            </a:pPr>
            <a:r>
              <a:rPr lang="en-US" altLang="zh-CN" sz="3200" b="1" dirty="0">
                <a:solidFill>
                  <a:srgbClr val="0000FF"/>
                </a:solidFill>
                <a:latin typeface="Times New Roman" panose="02020603050405020304" charset="0"/>
                <a:ea typeface="黑体" panose="02010609060101010101" charset="-122"/>
                <a:cs typeface="Times New Roman" panose="02020603050405020304" charset="0"/>
              </a:rPr>
              <a:t>【</a:t>
            </a:r>
            <a:r>
              <a:rPr lang="zh-CN" altLang="en-US" sz="3200" b="1" dirty="0">
                <a:solidFill>
                  <a:srgbClr val="0000FF"/>
                </a:solidFill>
                <a:latin typeface="微软雅黑" panose="020B0503020204020204" pitchFamily="34" charset="-122"/>
                <a:ea typeface="微软雅黑" panose="020B0503020204020204" pitchFamily="34" charset="-122"/>
                <a:cs typeface="Times New Roman" panose="02020603050405020304" charset="0"/>
              </a:rPr>
              <a:t>即学即练</a:t>
            </a:r>
            <a:r>
              <a:rPr lang="en-US" altLang="zh-CN" sz="3200" b="1" dirty="0">
                <a:solidFill>
                  <a:srgbClr val="0000FF"/>
                </a:solidFill>
                <a:latin typeface="Times New Roman" panose="02020603050405020304" charset="0"/>
                <a:ea typeface="黑体" panose="02010609060101010101" charset="-122"/>
                <a:cs typeface="Times New Roman" panose="02020603050405020304" charset="0"/>
              </a:rPr>
              <a:t>】</a:t>
            </a:r>
            <a:r>
              <a:rPr lang="zh-CN" altLang="en-US" sz="3200" b="1" dirty="0">
                <a:solidFill>
                  <a:srgbClr val="0000FF"/>
                </a:solidFill>
                <a:latin typeface="Times New Roman" panose="02020603050405020304" charset="0"/>
                <a:ea typeface="黑体" panose="02010609060101010101" charset="-122"/>
                <a:cs typeface="Times New Roman" panose="02020603050405020304" charset="0"/>
              </a:rPr>
              <a:t>用适当的副词填空。</a:t>
            </a:r>
            <a:endParaRPr lang="zh-CN" altLang="en-US" sz="3200" b="1" dirty="0">
              <a:solidFill>
                <a:srgbClr val="0000FF"/>
              </a:solidFill>
              <a:latin typeface="Times New Roman" panose="02020603050405020304" charset="0"/>
              <a:ea typeface="黑体" panose="02010609060101010101" charset="-122"/>
              <a:cs typeface="Times New Roman" panose="02020603050405020304" charset="0"/>
            </a:endParaRPr>
          </a:p>
          <a:p>
            <a:pPr marL="446405" indent="-446405">
              <a:lnSpc>
                <a:spcPct val="120000"/>
              </a:lnSpc>
            </a:pPr>
            <a:r>
              <a:rPr lang="en-US" altLang="zh-CN" sz="3200" b="1" dirty="0">
                <a:latin typeface="Times New Roman" panose="02020603050405020304" charset="0"/>
                <a:ea typeface="黑体" panose="02010609060101010101" charset="-122"/>
                <a:cs typeface="Times New Roman" panose="02020603050405020304" charset="0"/>
              </a:rPr>
              <a:t>1) It's not very nice to have huge debts hanging ________ your head .</a:t>
            </a:r>
            <a:endParaRPr lang="en-US" altLang="zh-CN" sz="3200" b="1" dirty="0">
              <a:latin typeface="Times New Roman" panose="02020603050405020304" charset="0"/>
              <a:ea typeface="黑体" panose="02010609060101010101" charset="-122"/>
              <a:cs typeface="Times New Roman" panose="02020603050405020304" charset="0"/>
            </a:endParaRPr>
          </a:p>
          <a:p>
            <a:pPr marL="446405" indent="-446405">
              <a:lnSpc>
                <a:spcPct val="120000"/>
              </a:lnSpc>
            </a:pPr>
            <a:r>
              <a:rPr lang="en-US" altLang="zh-CN" sz="3200" b="1" dirty="0">
                <a:latin typeface="Times New Roman" panose="02020603050405020304" charset="0"/>
                <a:ea typeface="黑体" panose="02010609060101010101" charset="-122"/>
                <a:cs typeface="Times New Roman" panose="02020603050405020304" charset="0"/>
              </a:rPr>
              <a:t>2) Don’t hang ________; we have a train to catch.</a:t>
            </a:r>
            <a:endParaRPr lang="en-US" altLang="zh-CN" sz="3200" b="1" dirty="0">
              <a:latin typeface="Times New Roman" panose="02020603050405020304" charset="0"/>
              <a:ea typeface="黑体" panose="02010609060101010101" charset="-122"/>
              <a:cs typeface="Times New Roman" panose="02020603050405020304" charset="0"/>
            </a:endParaRPr>
          </a:p>
          <a:p>
            <a:pPr marL="446405" indent="-446405">
              <a:lnSpc>
                <a:spcPct val="120000"/>
              </a:lnSpc>
            </a:pPr>
            <a:r>
              <a:rPr lang="en-US" altLang="zh-CN" sz="3200" b="1" dirty="0">
                <a:latin typeface="Times New Roman" panose="02020603050405020304" charset="0"/>
                <a:ea typeface="黑体" panose="02010609060101010101" charset="-122"/>
                <a:cs typeface="Times New Roman" panose="02020603050405020304" charset="0"/>
              </a:rPr>
              <a:t>3) After Simon hung ________ he remembered what he’d wanted to say.</a:t>
            </a:r>
            <a:endParaRPr lang="en-US" altLang="zh-CN" sz="3200" b="1" dirty="0">
              <a:latin typeface="Times New Roman" panose="02020603050405020304" charset="0"/>
              <a:ea typeface="黑体" panose="02010609060101010101" charset="-122"/>
              <a:cs typeface="Times New Roman" panose="02020603050405020304" charset="0"/>
            </a:endParaRPr>
          </a:p>
          <a:p>
            <a:pPr marL="446405" indent="-446405">
              <a:lnSpc>
                <a:spcPct val="120000"/>
              </a:lnSpc>
            </a:pPr>
            <a:r>
              <a:rPr lang="en-US" altLang="zh-CN" sz="3200" b="1" dirty="0">
                <a:latin typeface="Times New Roman" panose="02020603050405020304" charset="0"/>
                <a:ea typeface="黑体" panose="02010609060101010101" charset="-122"/>
                <a:cs typeface="Times New Roman" panose="02020603050405020304" charset="0"/>
              </a:rPr>
              <a:t>4) The local kids hang _______ at the mall.</a:t>
            </a:r>
            <a:endParaRPr lang="en-US" altLang="zh-CN" sz="3200" b="1" dirty="0">
              <a:latin typeface="Times New Roman" panose="02020603050405020304" charset="0"/>
              <a:ea typeface="黑体" panose="02010609060101010101" charset="-122"/>
              <a:cs typeface="Times New Roman" panose="02020603050405020304" charset="0"/>
            </a:endParaRPr>
          </a:p>
          <a:p>
            <a:pPr marL="446405" indent="-446405">
              <a:lnSpc>
                <a:spcPct val="120000"/>
              </a:lnSpc>
            </a:pPr>
            <a:r>
              <a:rPr lang="en-US" altLang="zh-CN" sz="3200" b="1" dirty="0">
                <a:latin typeface="Times New Roman" panose="02020603050405020304" charset="0"/>
                <a:ea typeface="黑体" panose="02010609060101010101" charset="-122"/>
                <a:cs typeface="Times New Roman" panose="02020603050405020304" charset="0"/>
              </a:rPr>
              <a:t>4) Please hang ________ a second; I’ll look for the manager and tell him you’re on the phone for him.</a:t>
            </a:r>
            <a:endParaRPr lang="en-US" altLang="zh-CN" sz="3200" b="1" dirty="0">
              <a:latin typeface="Times New Roman" panose="02020603050405020304" charset="0"/>
              <a:ea typeface="黑体" panose="02010609060101010101" charset="-122"/>
              <a:cs typeface="Times New Roman" panose="02020603050405020304" charset="0"/>
            </a:endParaRPr>
          </a:p>
        </p:txBody>
      </p:sp>
      <p:sp>
        <p:nvSpPr>
          <p:cNvPr id="3" name="矩形 2"/>
          <p:cNvSpPr/>
          <p:nvPr/>
        </p:nvSpPr>
        <p:spPr>
          <a:xfrm>
            <a:off x="3296150" y="2128006"/>
            <a:ext cx="1476133" cy="583565"/>
          </a:xfrm>
          <a:prstGeom prst="rect">
            <a:avLst/>
          </a:prstGeom>
        </p:spPr>
        <p:txBody>
          <a:bodyPr wrap="square">
            <a:spAutoFit/>
          </a:bodyPr>
          <a:lstStyle/>
          <a:p>
            <a:r>
              <a:rPr lang="en-US" altLang="zh-CN" sz="3200" b="1" i="1" dirty="0">
                <a:solidFill>
                  <a:srgbClr val="FF0000"/>
                </a:solidFill>
                <a:latin typeface="Times New Roman" panose="02020603050405020304" charset="0"/>
                <a:ea typeface="黑体" panose="02010609060101010101" charset="-122"/>
                <a:cs typeface="Times New Roman" panose="02020603050405020304" charset="0"/>
              </a:rPr>
              <a:t>about</a:t>
            </a:r>
            <a:endParaRPr lang="en-US" altLang="zh-CN" sz="3200" b="1" i="1" dirty="0">
              <a:solidFill>
                <a:srgbClr val="FF0000"/>
              </a:solidFill>
              <a:latin typeface="Times New Roman" panose="02020603050405020304" charset="0"/>
              <a:ea typeface="黑体" panose="02010609060101010101" charset="-122"/>
              <a:cs typeface="Times New Roman" panose="02020603050405020304" charset="0"/>
            </a:endParaRPr>
          </a:p>
        </p:txBody>
      </p:sp>
      <p:sp>
        <p:nvSpPr>
          <p:cNvPr id="5" name="矩形 4"/>
          <p:cNvSpPr/>
          <p:nvPr/>
        </p:nvSpPr>
        <p:spPr>
          <a:xfrm>
            <a:off x="9201676" y="963169"/>
            <a:ext cx="1006475" cy="583565"/>
          </a:xfrm>
          <a:prstGeom prst="rect">
            <a:avLst/>
          </a:prstGeom>
        </p:spPr>
        <p:txBody>
          <a:bodyPr wrap="none">
            <a:spAutoFit/>
          </a:bodyPr>
          <a:lstStyle/>
          <a:p>
            <a:r>
              <a:rPr lang="en-US" altLang="zh-CN" sz="3200" b="1" i="1" dirty="0">
                <a:solidFill>
                  <a:srgbClr val="FF0000"/>
                </a:solidFill>
                <a:latin typeface="Times New Roman" panose="02020603050405020304" charset="0"/>
                <a:ea typeface="黑体" panose="02010609060101010101" charset="-122"/>
                <a:cs typeface="Times New Roman" panose="02020603050405020304" charset="0"/>
              </a:rPr>
              <a:t>over </a:t>
            </a:r>
            <a:endParaRPr lang="en-US" altLang="zh-CN" sz="3200" b="1" i="1" dirty="0">
              <a:solidFill>
                <a:srgbClr val="FF0000"/>
              </a:solidFill>
              <a:latin typeface="Times New Roman" panose="02020603050405020304" charset="0"/>
              <a:ea typeface="黑体" panose="02010609060101010101" charset="-122"/>
              <a:cs typeface="Times New Roman" panose="02020603050405020304" charset="0"/>
            </a:endParaRPr>
          </a:p>
        </p:txBody>
      </p:sp>
      <p:sp>
        <p:nvSpPr>
          <p:cNvPr id="6" name="矩形 5"/>
          <p:cNvSpPr/>
          <p:nvPr/>
        </p:nvSpPr>
        <p:spPr>
          <a:xfrm>
            <a:off x="4772283" y="2658351"/>
            <a:ext cx="1476133" cy="583565"/>
          </a:xfrm>
          <a:prstGeom prst="rect">
            <a:avLst/>
          </a:prstGeom>
        </p:spPr>
        <p:txBody>
          <a:bodyPr wrap="square">
            <a:spAutoFit/>
          </a:bodyPr>
          <a:lstStyle/>
          <a:p>
            <a:r>
              <a:rPr lang="en-US" altLang="zh-CN" sz="3200" b="1" i="1" dirty="0">
                <a:solidFill>
                  <a:srgbClr val="FF0000"/>
                </a:solidFill>
                <a:latin typeface="Times New Roman" panose="02020603050405020304" charset="0"/>
                <a:ea typeface="黑体" panose="02010609060101010101" charset="-122"/>
                <a:cs typeface="Times New Roman" panose="02020603050405020304" charset="0"/>
              </a:rPr>
              <a:t>up </a:t>
            </a:r>
            <a:endParaRPr lang="en-US" altLang="zh-CN" sz="3200" b="1" i="1" dirty="0">
              <a:solidFill>
                <a:srgbClr val="FF0000"/>
              </a:solidFill>
              <a:latin typeface="Times New Roman" panose="02020603050405020304" charset="0"/>
              <a:ea typeface="黑体" panose="02010609060101010101" charset="-122"/>
              <a:cs typeface="Times New Roman" panose="02020603050405020304" charset="0"/>
            </a:endParaRPr>
          </a:p>
        </p:txBody>
      </p:sp>
      <p:sp>
        <p:nvSpPr>
          <p:cNvPr id="7" name="矩形 6"/>
          <p:cNvSpPr/>
          <p:nvPr/>
        </p:nvSpPr>
        <p:spPr>
          <a:xfrm>
            <a:off x="4923794" y="3911553"/>
            <a:ext cx="1476133" cy="583565"/>
          </a:xfrm>
          <a:prstGeom prst="rect">
            <a:avLst/>
          </a:prstGeom>
        </p:spPr>
        <p:txBody>
          <a:bodyPr wrap="square">
            <a:spAutoFit/>
          </a:bodyPr>
          <a:lstStyle/>
          <a:p>
            <a:r>
              <a:rPr lang="en-US" altLang="zh-CN" sz="3200" b="1" i="1" dirty="0">
                <a:solidFill>
                  <a:srgbClr val="FF0000"/>
                </a:solidFill>
                <a:latin typeface="Times New Roman" panose="02020603050405020304" charset="0"/>
                <a:ea typeface="黑体" panose="02010609060101010101" charset="-122"/>
                <a:cs typeface="Times New Roman" panose="02020603050405020304" charset="0"/>
              </a:rPr>
              <a:t>out </a:t>
            </a:r>
            <a:endParaRPr lang="en-US" altLang="zh-CN" sz="3200" b="1" i="1" dirty="0">
              <a:solidFill>
                <a:srgbClr val="FF0000"/>
              </a:solidFill>
              <a:latin typeface="Times New Roman" panose="02020603050405020304" charset="0"/>
              <a:ea typeface="黑体" panose="02010609060101010101" charset="-122"/>
              <a:cs typeface="Times New Roman" panose="02020603050405020304" charset="0"/>
            </a:endParaRPr>
          </a:p>
        </p:txBody>
      </p:sp>
      <p:sp>
        <p:nvSpPr>
          <p:cNvPr id="8" name="矩形 7"/>
          <p:cNvSpPr/>
          <p:nvPr/>
        </p:nvSpPr>
        <p:spPr>
          <a:xfrm>
            <a:off x="3635194" y="4496455"/>
            <a:ext cx="1476133" cy="583565"/>
          </a:xfrm>
          <a:prstGeom prst="rect">
            <a:avLst/>
          </a:prstGeom>
        </p:spPr>
        <p:txBody>
          <a:bodyPr wrap="square">
            <a:spAutoFit/>
          </a:bodyPr>
          <a:lstStyle/>
          <a:p>
            <a:r>
              <a:rPr lang="en-US" altLang="zh-CN" sz="3200" b="1" i="1" dirty="0">
                <a:solidFill>
                  <a:srgbClr val="FF0000"/>
                </a:solidFill>
                <a:latin typeface="Times New Roman" panose="02020603050405020304" charset="0"/>
                <a:ea typeface="黑体" panose="02010609060101010101" charset="-122"/>
                <a:cs typeface="Times New Roman" panose="02020603050405020304" charset="0"/>
              </a:rPr>
              <a:t>on</a:t>
            </a:r>
            <a:endParaRPr lang="en-US" altLang="zh-CN" sz="3200" b="1" i="1" dirty="0">
              <a:solidFill>
                <a:srgbClr val="FF0000"/>
              </a:solidFill>
              <a:latin typeface="Times New Roman" panose="02020603050405020304" charset="0"/>
              <a:ea typeface="黑体" panose="02010609060101010101"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3384" y="602086"/>
            <a:ext cx="10736362" cy="1272540"/>
          </a:xfrm>
          <a:prstGeom prst="rect">
            <a:avLst/>
          </a:prstGeom>
          <a:noFill/>
        </p:spPr>
        <p:txBody>
          <a:bodyPr wrap="square" rtlCol="0">
            <a:spAutoFit/>
          </a:bodyPr>
          <a:lstStyle/>
          <a:p>
            <a:pPr marL="446405" indent="-446405">
              <a:lnSpc>
                <a:spcPct val="120000"/>
              </a:lnSpc>
            </a:pPr>
            <a:r>
              <a:rPr lang="en-US" altLang="zh-CN" sz="3200" b="1" dirty="0">
                <a:latin typeface="Times New Roman" panose="02020603050405020304" charset="0"/>
                <a:ea typeface="黑体" panose="02010609060101010101" charset="-122"/>
                <a:cs typeface="Times New Roman" panose="02020603050405020304" charset="0"/>
              </a:rPr>
              <a:t>2. …and it is important to </a:t>
            </a:r>
            <a:r>
              <a:rPr lang="en-US" altLang="zh-CN" sz="3200" b="1" dirty="0">
                <a:solidFill>
                  <a:srgbClr val="FF0000"/>
                </a:solidFill>
                <a:latin typeface="Times New Roman" panose="02020603050405020304" charset="0"/>
                <a:ea typeface="黑体" panose="02010609060101010101" charset="-122"/>
                <a:cs typeface="Times New Roman" panose="02020603050405020304" charset="0"/>
              </a:rPr>
              <a:t>guard against </a:t>
            </a:r>
            <a:r>
              <a:rPr lang="en-US" altLang="zh-CN" sz="3200" b="1" dirty="0">
                <a:latin typeface="Times New Roman" panose="02020603050405020304" charset="0"/>
                <a:ea typeface="黑体" panose="02010609060101010101" charset="-122"/>
                <a:cs typeface="Times New Roman" panose="02020603050405020304" charset="0"/>
              </a:rPr>
              <a:t>the </a:t>
            </a:r>
            <a:r>
              <a:rPr lang="en-US" altLang="zh-CN" sz="3200" b="1" dirty="0" smtClean="0">
                <a:latin typeface="Times New Roman" panose="02020603050405020304" charset="0"/>
                <a:ea typeface="黑体" panose="02010609060101010101" charset="-122"/>
                <a:cs typeface="Times New Roman" panose="02020603050405020304" charset="0"/>
              </a:rPr>
              <a:t>causes </a:t>
            </a:r>
            <a:r>
              <a:rPr lang="en-US" altLang="zh-CN" sz="3200" b="1" dirty="0">
                <a:latin typeface="Times New Roman" panose="02020603050405020304" charset="0"/>
                <a:ea typeface="黑体" panose="02010609060101010101" charset="-122"/>
                <a:cs typeface="Times New Roman" panose="02020603050405020304" charset="0"/>
              </a:rPr>
              <a:t>behind them. </a:t>
            </a:r>
            <a:r>
              <a:rPr lang="en-US" altLang="zh-CN" sz="3200" b="1" dirty="0" smtClean="0">
                <a:latin typeface="Times New Roman" panose="02020603050405020304" charset="0"/>
                <a:ea typeface="黑体" panose="02010609060101010101" charset="-122"/>
                <a:cs typeface="Times New Roman" panose="02020603050405020304" charset="0"/>
              </a:rPr>
              <a:t>  </a:t>
            </a:r>
            <a:endParaRPr lang="en-US" altLang="zh-CN" sz="3200" b="1" dirty="0">
              <a:latin typeface="Times New Roman" panose="02020603050405020304" charset="0"/>
              <a:ea typeface="黑体" panose="02010609060101010101" charset="-122"/>
              <a:cs typeface="Times New Roman" panose="02020603050405020304" charset="0"/>
            </a:endParaRPr>
          </a:p>
        </p:txBody>
      </p:sp>
      <p:sp>
        <p:nvSpPr>
          <p:cNvPr id="3" name="矩形 2"/>
          <p:cNvSpPr/>
          <p:nvPr/>
        </p:nvSpPr>
        <p:spPr>
          <a:xfrm>
            <a:off x="675858" y="3376467"/>
            <a:ext cx="10834475" cy="2453640"/>
          </a:xfrm>
          <a:prstGeom prst="rect">
            <a:avLst/>
          </a:prstGeom>
          <a:noFill/>
        </p:spPr>
        <p:txBody>
          <a:bodyPr wrap="square" rtlCol="0">
            <a:spAutoFit/>
          </a:bodyPr>
          <a:lstStyle/>
          <a:p>
            <a:pPr marL="533400" indent="-533400">
              <a:lnSpc>
                <a:spcPct val="120000"/>
              </a:lnSpc>
            </a:pPr>
            <a:r>
              <a:rPr lang="en-US" altLang="zh-CN" sz="3200" b="1" dirty="0" err="1">
                <a:latin typeface="Times New Roman" panose="02020603050405020304" charset="0"/>
                <a:ea typeface="黑体" panose="02010609060101010101" charset="-122"/>
                <a:cs typeface="Times New Roman" panose="02020603050405020304" charset="0"/>
                <a:sym typeface="+mn-ea"/>
              </a:rPr>
              <a:t>eg</a:t>
            </a:r>
            <a:r>
              <a:rPr lang="en-US" altLang="zh-CN" sz="3200" b="1" dirty="0">
                <a:latin typeface="Times New Roman" panose="02020603050405020304" charset="0"/>
                <a:ea typeface="黑体" panose="02010609060101010101" charset="-122"/>
                <a:cs typeface="Times New Roman" panose="02020603050405020304" charset="0"/>
                <a:sym typeface="+mn-ea"/>
              </a:rPr>
              <a:t>  </a:t>
            </a:r>
            <a:r>
              <a:rPr lang="en-US" altLang="zh-CN" sz="3200" b="1" dirty="0" err="1">
                <a:latin typeface="Times New Roman" panose="02020603050405020304" charset="0"/>
                <a:ea typeface="黑体" panose="02010609060101010101" charset="-122"/>
                <a:cs typeface="Times New Roman" panose="02020603050405020304" charset="0"/>
                <a:sym typeface="+mn-ea"/>
              </a:rPr>
              <a:t>运动可预防许多疾病</a:t>
            </a:r>
            <a:r>
              <a:rPr lang="en-US" altLang="zh-CN" sz="3200" b="1" dirty="0">
                <a:latin typeface="Times New Roman" panose="02020603050405020304" charset="0"/>
                <a:ea typeface="黑体" panose="02010609060101010101" charset="-122"/>
                <a:cs typeface="Times New Roman" panose="02020603050405020304" charset="0"/>
                <a:sym typeface="+mn-ea"/>
              </a:rPr>
              <a:t>。(</a:t>
            </a:r>
            <a:r>
              <a:rPr lang="zh-CN" altLang="en-US" sz="3200" b="1" dirty="0">
                <a:latin typeface="Times New Roman" panose="02020603050405020304" charset="0"/>
                <a:ea typeface="黑体" panose="02010609060101010101" charset="-122"/>
                <a:cs typeface="Times New Roman" panose="02020603050405020304" charset="0"/>
                <a:sym typeface="+mn-ea"/>
              </a:rPr>
              <a:t>翻译</a:t>
            </a:r>
            <a:r>
              <a:rPr lang="en-US" altLang="zh-CN" sz="3200" b="1" dirty="0">
                <a:latin typeface="Times New Roman" panose="02020603050405020304" charset="0"/>
                <a:ea typeface="黑体" panose="02010609060101010101" charset="-122"/>
                <a:cs typeface="Times New Roman" panose="02020603050405020304" charset="0"/>
                <a:sym typeface="+mn-ea"/>
              </a:rPr>
              <a:t>)</a:t>
            </a:r>
            <a:endParaRPr lang="en-US" altLang="zh-CN" sz="3200" b="1" dirty="0">
              <a:latin typeface="Times New Roman" panose="02020603050405020304" charset="0"/>
              <a:ea typeface="黑体" panose="02010609060101010101" charset="-122"/>
              <a:cs typeface="Times New Roman" panose="02020603050405020304" charset="0"/>
            </a:endParaRPr>
          </a:p>
          <a:p>
            <a:pPr marL="533400" indent="-533400">
              <a:lnSpc>
                <a:spcPct val="120000"/>
              </a:lnSpc>
            </a:pPr>
            <a:r>
              <a:rPr lang="en-US" altLang="zh-CN" sz="3200" b="1" dirty="0">
                <a:latin typeface="Times New Roman" panose="02020603050405020304" charset="0"/>
                <a:ea typeface="黑体" panose="02010609060101010101" charset="-122"/>
                <a:cs typeface="Times New Roman" panose="02020603050405020304" charset="0"/>
              </a:rPr>
              <a:t>     </a:t>
            </a:r>
            <a:r>
              <a:rPr lang="en-US" altLang="zh-CN" sz="3200" b="1" dirty="0">
                <a:solidFill>
                  <a:srgbClr val="FF0000"/>
                </a:solidFill>
                <a:latin typeface="Times New Roman" panose="02020603050405020304" charset="0"/>
                <a:ea typeface="黑体" panose="02010609060101010101" charset="-122"/>
                <a:cs typeface="Times New Roman" panose="02020603050405020304" charset="0"/>
              </a:rPr>
              <a:t>Exercise can guard against a number of illnesses. </a:t>
            </a:r>
            <a:endParaRPr lang="en-US" altLang="zh-CN" sz="3200" b="1" dirty="0">
              <a:solidFill>
                <a:srgbClr val="FF0000"/>
              </a:solidFill>
              <a:latin typeface="Times New Roman" panose="02020603050405020304" charset="0"/>
              <a:ea typeface="黑体" panose="02010609060101010101" charset="-122"/>
              <a:cs typeface="Times New Roman" panose="02020603050405020304" charset="0"/>
            </a:endParaRPr>
          </a:p>
          <a:p>
            <a:pPr marL="533400" indent="-533400">
              <a:lnSpc>
                <a:spcPct val="120000"/>
              </a:lnSpc>
            </a:pPr>
            <a:r>
              <a:rPr lang="en-US" altLang="zh-CN" sz="3200" b="1" dirty="0">
                <a:latin typeface="Times New Roman" panose="02020603050405020304" charset="0"/>
                <a:ea typeface="黑体" panose="02010609060101010101" charset="-122"/>
                <a:cs typeface="Times New Roman" panose="02020603050405020304" charset="0"/>
              </a:rPr>
              <a:t>     </a:t>
            </a:r>
            <a:r>
              <a:rPr lang="en-US" altLang="zh-CN" sz="3200" b="1" dirty="0" err="1">
                <a:latin typeface="Times New Roman" panose="02020603050405020304" charset="0"/>
                <a:ea typeface="黑体" panose="02010609060101010101" charset="-122"/>
                <a:cs typeface="Times New Roman" panose="02020603050405020304" charset="0"/>
              </a:rPr>
              <a:t>当你做运动的时候</a:t>
            </a:r>
            <a:r>
              <a:rPr lang="zh-CN" altLang="en-US" sz="3200" b="1" dirty="0" err="1">
                <a:latin typeface="Times New Roman" panose="02020603050405020304" charset="0"/>
                <a:ea typeface="黑体" panose="02010609060101010101" charset="-122"/>
                <a:cs typeface="Times New Roman" panose="02020603050405020304" charset="0"/>
              </a:rPr>
              <a:t>，</a:t>
            </a:r>
            <a:r>
              <a:rPr lang="en-US" altLang="zh-CN" sz="3200" b="1" dirty="0" err="1">
                <a:latin typeface="Times New Roman" panose="02020603050405020304" charset="0"/>
                <a:ea typeface="黑体" panose="02010609060101010101" charset="-122"/>
                <a:cs typeface="Times New Roman" panose="02020603050405020304" charset="0"/>
              </a:rPr>
              <a:t>你需要防止事故的发生</a:t>
            </a:r>
            <a:r>
              <a:rPr lang="en-US" altLang="zh-CN" sz="3200" b="1" dirty="0">
                <a:latin typeface="Times New Roman" panose="02020603050405020304" charset="0"/>
                <a:ea typeface="黑体" panose="02010609060101010101" charset="-122"/>
                <a:cs typeface="Times New Roman" panose="02020603050405020304" charset="0"/>
              </a:rPr>
              <a:t>。(</a:t>
            </a:r>
            <a:r>
              <a:rPr lang="zh-CN" altLang="en-US" sz="3200" b="1" dirty="0">
                <a:latin typeface="Times New Roman" panose="02020603050405020304" charset="0"/>
                <a:ea typeface="黑体" panose="02010609060101010101" charset="-122"/>
                <a:cs typeface="Times New Roman" panose="02020603050405020304" charset="0"/>
              </a:rPr>
              <a:t>翻译</a:t>
            </a:r>
            <a:r>
              <a:rPr lang="en-US" altLang="zh-CN" sz="3200" b="1" dirty="0">
                <a:latin typeface="Times New Roman" panose="02020603050405020304" charset="0"/>
                <a:ea typeface="黑体" panose="02010609060101010101" charset="-122"/>
                <a:cs typeface="Times New Roman" panose="02020603050405020304" charset="0"/>
              </a:rPr>
              <a:t>)</a:t>
            </a:r>
            <a:endParaRPr lang="en-US" altLang="zh-CN" sz="3200" b="1" dirty="0">
              <a:latin typeface="Times New Roman" panose="02020603050405020304" charset="0"/>
              <a:ea typeface="黑体" panose="02010609060101010101" charset="-122"/>
              <a:cs typeface="Times New Roman" panose="02020603050405020304" charset="0"/>
            </a:endParaRPr>
          </a:p>
          <a:p>
            <a:pPr marL="533400" indent="-533400">
              <a:lnSpc>
                <a:spcPct val="120000"/>
              </a:lnSpc>
            </a:pPr>
            <a:r>
              <a:rPr lang="en-US" altLang="zh-CN" sz="3200" b="1" dirty="0">
                <a:latin typeface="Times New Roman" panose="02020603050405020304" charset="0"/>
                <a:ea typeface="黑体" panose="02010609060101010101" charset="-122"/>
                <a:cs typeface="Times New Roman" panose="02020603050405020304" charset="0"/>
              </a:rPr>
              <a:t>     </a:t>
            </a:r>
            <a:r>
              <a:rPr lang="en-US" altLang="zh-CN" sz="3200" b="1" dirty="0">
                <a:solidFill>
                  <a:srgbClr val="FF0000"/>
                </a:solidFill>
                <a:latin typeface="Times New Roman" panose="02020603050405020304" charset="0"/>
                <a:ea typeface="黑体" panose="02010609060101010101" charset="-122"/>
                <a:cs typeface="Times New Roman" panose="02020603050405020304" charset="0"/>
              </a:rPr>
              <a:t>When you do sports, you need to guard against accidents.</a:t>
            </a:r>
            <a:endParaRPr lang="en-US" altLang="zh-CN" sz="3200" b="1" dirty="0">
              <a:solidFill>
                <a:srgbClr val="FF0000"/>
              </a:solidFill>
              <a:latin typeface="Times New Roman" panose="02020603050405020304" charset="0"/>
              <a:ea typeface="黑体" panose="02010609060101010101" charset="-122"/>
              <a:cs typeface="Times New Roman" panose="02020603050405020304" charset="0"/>
            </a:endParaRPr>
          </a:p>
        </p:txBody>
      </p:sp>
      <p:sp>
        <p:nvSpPr>
          <p:cNvPr id="4" name="文本框 3"/>
          <p:cNvSpPr txBox="1"/>
          <p:nvPr/>
        </p:nvSpPr>
        <p:spPr>
          <a:xfrm>
            <a:off x="791570" y="2046807"/>
            <a:ext cx="10371909" cy="1272540"/>
          </a:xfrm>
          <a:prstGeom prst="rect">
            <a:avLst/>
          </a:prstGeom>
          <a:noFill/>
          <a:ln w="38100">
            <a:solidFill>
              <a:srgbClr val="00B0F0"/>
            </a:solidFill>
          </a:ln>
        </p:spPr>
        <p:txBody>
          <a:bodyPr wrap="square" rtlCol="0">
            <a:spAutoFit/>
          </a:bodyPr>
          <a:lstStyle/>
          <a:p>
            <a:pPr>
              <a:lnSpc>
                <a:spcPct val="120000"/>
              </a:lnSpc>
            </a:pPr>
            <a:r>
              <a:rPr lang="en-US" altLang="zh-CN" sz="3200" b="1" dirty="0">
                <a:solidFill>
                  <a:srgbClr val="FF0000"/>
                </a:solidFill>
                <a:latin typeface="Times New Roman" panose="02020603050405020304" charset="0"/>
                <a:ea typeface="黑体" panose="02010609060101010101" charset="-122"/>
                <a:cs typeface="Times New Roman" panose="02020603050405020304" charset="0"/>
              </a:rPr>
              <a:t>guard against: </a:t>
            </a:r>
            <a:r>
              <a:rPr lang="en-US" altLang="zh-CN" sz="3200" b="1" dirty="0">
                <a:latin typeface="Times New Roman" panose="02020603050405020304" charset="0"/>
                <a:ea typeface="黑体" panose="02010609060101010101" charset="-122"/>
                <a:cs typeface="Times New Roman" panose="02020603050405020304" charset="0"/>
              </a:rPr>
              <a:t>to try to keep (something)  </a:t>
            </a:r>
            <a:r>
              <a:rPr lang="en-US" altLang="zh-CN" sz="3200" b="1" dirty="0" smtClean="0">
                <a:latin typeface="Times New Roman" panose="02020603050405020304" charset="0"/>
                <a:ea typeface="黑体" panose="02010609060101010101" charset="-122"/>
                <a:cs typeface="Times New Roman" panose="02020603050405020304" charset="0"/>
              </a:rPr>
              <a:t>from happening</a:t>
            </a:r>
            <a:endParaRPr lang="en-US" altLang="zh-CN" sz="3200" b="1" dirty="0" smtClean="0">
              <a:latin typeface="Times New Roman" panose="02020603050405020304" charset="0"/>
              <a:ea typeface="黑体" panose="02010609060101010101" charset="-122"/>
              <a:cs typeface="Times New Roman" panose="02020603050405020304" charset="0"/>
            </a:endParaRPr>
          </a:p>
          <a:p>
            <a:pPr>
              <a:lnSpc>
                <a:spcPct val="120000"/>
              </a:lnSpc>
            </a:pPr>
            <a:r>
              <a:rPr lang="en-US" altLang="zh-CN" sz="3200" b="1" i="1" dirty="0">
                <a:solidFill>
                  <a:srgbClr val="FF0000"/>
                </a:solidFill>
                <a:latin typeface="Times New Roman" panose="02020603050405020304" charset="0"/>
                <a:ea typeface="黑体" panose="02010609060101010101" charset="-122"/>
                <a:cs typeface="Times New Roman" panose="02020603050405020304" charset="0"/>
              </a:rPr>
              <a:t> </a:t>
            </a:r>
            <a:r>
              <a:rPr lang="en-US" altLang="zh-CN" sz="3200" b="1" i="1" dirty="0" smtClean="0">
                <a:solidFill>
                  <a:srgbClr val="FF0000"/>
                </a:solidFill>
                <a:latin typeface="Times New Roman" panose="02020603050405020304" charset="0"/>
                <a:ea typeface="黑体" panose="02010609060101010101" charset="-122"/>
                <a:cs typeface="Times New Roman" panose="02020603050405020304" charset="0"/>
              </a:rPr>
              <a:t>                        </a:t>
            </a:r>
            <a:r>
              <a:rPr lang="zh-CN" altLang="en-US" sz="3200" b="1" dirty="0" smtClean="0">
                <a:solidFill>
                  <a:srgbClr val="FF0000"/>
                </a:solidFill>
                <a:latin typeface="Times New Roman" panose="02020603050405020304" charset="0"/>
                <a:ea typeface="黑体" panose="02010609060101010101" charset="-122"/>
                <a:cs typeface="Times New Roman" panose="02020603050405020304" charset="0"/>
              </a:rPr>
              <a:t>防范</a:t>
            </a:r>
            <a:r>
              <a:rPr lang="zh-CN" altLang="en-US" sz="3200" b="1" dirty="0">
                <a:solidFill>
                  <a:srgbClr val="FF0000"/>
                </a:solidFill>
                <a:latin typeface="Times New Roman" panose="02020603050405020304" charset="0"/>
                <a:ea typeface="黑体" panose="02010609060101010101" charset="-122"/>
                <a:cs typeface="Times New Roman" panose="02020603050405020304" charset="0"/>
              </a:rPr>
              <a:t>，防止，</a:t>
            </a:r>
            <a:r>
              <a:rPr lang="zh-CN" altLang="en-US" sz="3200" b="1" dirty="0">
                <a:solidFill>
                  <a:srgbClr val="FF0000"/>
                </a:solidFill>
                <a:latin typeface="Times New Roman" panose="02020603050405020304" charset="0"/>
                <a:ea typeface="黑体" panose="02010609060101010101" charset="-122"/>
                <a:cs typeface="Times New Roman" panose="02020603050405020304" charset="0"/>
                <a:sym typeface="+mn-ea"/>
              </a:rPr>
              <a:t>提防</a:t>
            </a:r>
            <a:endParaRPr lang="zh-CN" altLang="en-US" sz="3200" b="1" dirty="0">
              <a:solidFill>
                <a:srgbClr val="FF0000"/>
              </a:solidFill>
              <a:latin typeface="Times New Roman" panose="02020603050405020304" charset="0"/>
              <a:ea typeface="黑体" panose="02010609060101010101" charset="-122"/>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blinds(horizontal)">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linds(horizontal)">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20725" y="565150"/>
            <a:ext cx="10407650" cy="1272540"/>
          </a:xfrm>
          <a:prstGeom prst="rect">
            <a:avLst/>
          </a:prstGeom>
          <a:noFill/>
        </p:spPr>
        <p:txBody>
          <a:bodyPr wrap="square" rtlCol="0">
            <a:spAutoFit/>
          </a:bodyPr>
          <a:lstStyle/>
          <a:p>
            <a:pPr marL="358775" indent="-358775">
              <a:lnSpc>
                <a:spcPct val="120000"/>
              </a:lnSpc>
            </a:pPr>
            <a:r>
              <a:rPr lang="en-US" altLang="zh-CN" sz="3200" b="1" dirty="0">
                <a:latin typeface="Times New Roman" panose="02020603050405020304" charset="0"/>
                <a:ea typeface="黑体" panose="02010609060101010101" charset="-122"/>
                <a:cs typeface="Times New Roman" panose="02020603050405020304" charset="0"/>
              </a:rPr>
              <a:t>3. They will only </a:t>
            </a:r>
            <a:r>
              <a:rPr lang="en-US" altLang="zh-CN" sz="3200" b="1" dirty="0">
                <a:solidFill>
                  <a:srgbClr val="FF0000"/>
                </a:solidFill>
                <a:latin typeface="Times New Roman" panose="02020603050405020304" charset="0"/>
                <a:ea typeface="黑体" panose="02010609060101010101" charset="-122"/>
                <a:cs typeface="Times New Roman" panose="02020603050405020304" charset="0"/>
              </a:rPr>
              <a:t>end up </a:t>
            </a:r>
            <a:r>
              <a:rPr lang="en-US" altLang="zh-CN" sz="3200" b="1" dirty="0">
                <a:latin typeface="Times New Roman" panose="02020603050405020304" charset="0"/>
                <a:ea typeface="黑体" panose="02010609060101010101" charset="-122"/>
                <a:cs typeface="Times New Roman" panose="02020603050405020304" charset="0"/>
              </a:rPr>
              <a:t>feeling worse about themselves. </a:t>
            </a:r>
            <a:endParaRPr lang="en-US" altLang="zh-CN" sz="3200" b="1" dirty="0">
              <a:latin typeface="Times New Roman" panose="02020603050405020304" charset="0"/>
              <a:ea typeface="黑体" panose="02010609060101010101" charset="-122"/>
              <a:cs typeface="Times New Roman" panose="02020603050405020304" charset="0"/>
            </a:endParaRPr>
          </a:p>
          <a:p>
            <a:pPr marL="358775" indent="-358775">
              <a:lnSpc>
                <a:spcPct val="120000"/>
              </a:lnSpc>
            </a:pPr>
            <a:r>
              <a:rPr lang="en-US" altLang="zh-CN" sz="3200" b="1" dirty="0">
                <a:latin typeface="Times New Roman" panose="02020603050405020304" charset="0"/>
                <a:ea typeface="黑体" panose="02010609060101010101" charset="-122"/>
                <a:cs typeface="Times New Roman" panose="02020603050405020304" charset="0"/>
              </a:rPr>
              <a:t>   </a:t>
            </a:r>
            <a:r>
              <a:rPr lang="zh-CN" altLang="en-US" sz="3200" b="1" dirty="0">
                <a:latin typeface="Times New Roman" panose="02020603050405020304" charset="0"/>
                <a:ea typeface="黑体" panose="02010609060101010101" charset="-122"/>
                <a:cs typeface="Times New Roman" panose="02020603050405020304" charset="0"/>
              </a:rPr>
              <a:t>他们到头来只会觉得自己更糟</a:t>
            </a:r>
            <a:r>
              <a:rPr lang="zh-CN" altLang="en-US" sz="3200" b="1" dirty="0" smtClean="0">
                <a:latin typeface="Times New Roman" panose="02020603050405020304" charset="0"/>
                <a:ea typeface="黑体" panose="02010609060101010101" charset="-122"/>
                <a:cs typeface="Times New Roman" panose="02020603050405020304" charset="0"/>
              </a:rPr>
              <a:t>。</a:t>
            </a:r>
            <a:endParaRPr lang="en-US" altLang="zh-CN" sz="3200" b="1" dirty="0">
              <a:latin typeface="Times New Roman" panose="02020603050405020304" charset="0"/>
              <a:ea typeface="黑体" panose="02010609060101010101" charset="-122"/>
              <a:cs typeface="Times New Roman" panose="02020603050405020304" charset="0"/>
            </a:endParaRPr>
          </a:p>
        </p:txBody>
      </p:sp>
      <p:sp>
        <p:nvSpPr>
          <p:cNvPr id="3" name="文本框 2"/>
          <p:cNvSpPr txBox="1"/>
          <p:nvPr/>
        </p:nvSpPr>
        <p:spPr>
          <a:xfrm>
            <a:off x="909754" y="2483414"/>
            <a:ext cx="10371909" cy="681990"/>
          </a:xfrm>
          <a:prstGeom prst="rect">
            <a:avLst/>
          </a:prstGeom>
          <a:noFill/>
          <a:ln w="38100">
            <a:solidFill>
              <a:srgbClr val="00B0F0"/>
            </a:solidFill>
          </a:ln>
        </p:spPr>
        <p:txBody>
          <a:bodyPr wrap="square" rtlCol="0">
            <a:spAutoFit/>
          </a:bodyPr>
          <a:lstStyle/>
          <a:p>
            <a:pPr marL="1438275" indent="-1438275">
              <a:lnSpc>
                <a:spcPct val="120000"/>
              </a:lnSpc>
            </a:pPr>
            <a:r>
              <a:rPr lang="en-US" altLang="zh-CN" sz="3200" b="1" dirty="0">
                <a:solidFill>
                  <a:srgbClr val="FF0000"/>
                </a:solidFill>
                <a:latin typeface="Times New Roman" panose="02020603050405020304" charset="0"/>
                <a:ea typeface="黑体" panose="02010609060101010101" charset="-122"/>
                <a:cs typeface="Times New Roman" panose="02020603050405020304" charset="0"/>
              </a:rPr>
              <a:t>end up </a:t>
            </a:r>
            <a:r>
              <a:rPr lang="zh-CN" altLang="en-US" sz="3200" b="1" dirty="0" smtClean="0">
                <a:solidFill>
                  <a:srgbClr val="FF0000"/>
                </a:solidFill>
                <a:latin typeface="Times New Roman" panose="02020603050405020304" charset="0"/>
                <a:ea typeface="黑体" panose="02010609060101010101" charset="-122"/>
                <a:cs typeface="Times New Roman" panose="02020603050405020304" charset="0"/>
              </a:rPr>
              <a:t>最终成为</a:t>
            </a:r>
            <a:r>
              <a:rPr lang="en-US" altLang="zh-CN" sz="3200" b="1" dirty="0" smtClean="0">
                <a:solidFill>
                  <a:srgbClr val="FF0000"/>
                </a:solidFill>
                <a:latin typeface="Times New Roman" panose="02020603050405020304" charset="0"/>
                <a:ea typeface="黑体" panose="02010609060101010101" charset="-122"/>
                <a:cs typeface="Times New Roman" panose="02020603050405020304" charset="0"/>
              </a:rPr>
              <a:t>, </a:t>
            </a:r>
            <a:r>
              <a:rPr lang="zh-CN" altLang="en-US" sz="3200" b="1" dirty="0" smtClean="0">
                <a:solidFill>
                  <a:srgbClr val="FF0000"/>
                </a:solidFill>
                <a:latin typeface="Times New Roman" panose="02020603050405020304" charset="0"/>
                <a:ea typeface="黑体" panose="02010609060101010101" charset="-122"/>
                <a:cs typeface="Times New Roman" panose="02020603050405020304" charset="0"/>
              </a:rPr>
              <a:t>最终</a:t>
            </a:r>
            <a:r>
              <a:rPr lang="zh-CN" altLang="en-US" sz="3200" b="1" dirty="0">
                <a:solidFill>
                  <a:srgbClr val="FF0000"/>
                </a:solidFill>
                <a:latin typeface="Times New Roman" panose="02020603050405020304" charset="0"/>
                <a:ea typeface="黑体" panose="02010609060101010101" charset="-122"/>
                <a:cs typeface="Times New Roman" panose="02020603050405020304" charset="0"/>
              </a:rPr>
              <a:t>处于</a:t>
            </a:r>
            <a:r>
              <a:rPr lang="en-US" altLang="zh-CN" sz="3200" b="1" dirty="0">
                <a:latin typeface="Times New Roman" panose="02020603050405020304" charset="0"/>
                <a:ea typeface="黑体" panose="02010609060101010101" charset="-122"/>
                <a:cs typeface="Times New Roman" panose="02020603050405020304" charset="0"/>
              </a:rPr>
              <a:t> </a:t>
            </a:r>
            <a:endParaRPr lang="en-US" altLang="zh-CN" sz="3200" b="1" dirty="0">
              <a:latin typeface="Times New Roman" panose="02020603050405020304" charset="0"/>
              <a:ea typeface="黑体" panose="02010609060101010101" charset="-122"/>
              <a:cs typeface="Times New Roman" panose="02020603050405020304" charset="0"/>
            </a:endParaRPr>
          </a:p>
        </p:txBody>
      </p:sp>
      <p:sp>
        <p:nvSpPr>
          <p:cNvPr id="5" name="矩形 4"/>
          <p:cNvSpPr/>
          <p:nvPr/>
        </p:nvSpPr>
        <p:spPr>
          <a:xfrm>
            <a:off x="789105" y="3655370"/>
            <a:ext cx="11066854" cy="1470025"/>
          </a:xfrm>
          <a:prstGeom prst="rect">
            <a:avLst/>
          </a:prstGeom>
          <a:noFill/>
        </p:spPr>
        <p:txBody>
          <a:bodyPr wrap="square" rtlCol="0">
            <a:spAutoFit/>
          </a:bodyPr>
          <a:lstStyle/>
          <a:p>
            <a:pPr>
              <a:lnSpc>
                <a:spcPct val="140000"/>
              </a:lnSpc>
            </a:pPr>
            <a:r>
              <a:rPr lang="en-US" altLang="zh-CN" sz="3200" b="1" dirty="0" err="1" smtClean="0">
                <a:latin typeface="Times New Roman" panose="02020603050405020304" charset="0"/>
                <a:cs typeface="Times New Roman" panose="02020603050405020304" charset="0"/>
              </a:rPr>
              <a:t>eg</a:t>
            </a:r>
            <a:r>
              <a:rPr lang="en-US" altLang="zh-CN" sz="3200" b="1" dirty="0" smtClean="0">
                <a:latin typeface="Times New Roman" panose="02020603050405020304" charset="0"/>
                <a:cs typeface="Times New Roman" panose="02020603050405020304" charset="0"/>
              </a:rPr>
              <a:t> </a:t>
            </a:r>
            <a:r>
              <a:rPr lang="en-US" altLang="zh-CN" sz="3200" b="1" dirty="0">
                <a:latin typeface="Times New Roman" panose="02020603050405020304" charset="0"/>
                <a:cs typeface="Times New Roman" panose="02020603050405020304" charset="0"/>
              </a:rPr>
              <a:t>  The professor finally </a:t>
            </a:r>
            <a:r>
              <a:rPr lang="en-US" altLang="zh-CN" sz="3200" b="1" dirty="0">
                <a:solidFill>
                  <a:srgbClr val="FF0000"/>
                </a:solidFill>
                <a:latin typeface="Times New Roman" panose="02020603050405020304" charset="0"/>
                <a:cs typeface="Times New Roman" panose="02020603050405020304" charset="0"/>
              </a:rPr>
              <a:t>ended up </a:t>
            </a:r>
            <a:r>
              <a:rPr lang="en-US" altLang="zh-CN" sz="3200" b="1" dirty="0">
                <a:latin typeface="Times New Roman" panose="02020603050405020304" charset="0"/>
                <a:cs typeface="Times New Roman" panose="02020603050405020304" charset="0"/>
              </a:rPr>
              <a:t>his first speech in public.</a:t>
            </a:r>
            <a:endParaRPr lang="en-US" altLang="zh-CN" sz="3200" b="1" dirty="0">
              <a:latin typeface="Times New Roman" panose="02020603050405020304" charset="0"/>
              <a:cs typeface="Times New Roman" panose="02020603050405020304" charset="0"/>
            </a:endParaRPr>
          </a:p>
          <a:p>
            <a:pPr>
              <a:lnSpc>
                <a:spcPct val="140000"/>
              </a:lnSpc>
            </a:pPr>
            <a:r>
              <a:rPr lang="en-US" altLang="zh-CN" sz="3200" b="1" dirty="0" smtClean="0">
                <a:latin typeface="Times New Roman" panose="02020603050405020304" charset="0"/>
                <a:cs typeface="Times New Roman" panose="02020603050405020304" charset="0"/>
              </a:rPr>
              <a:t>       If </a:t>
            </a:r>
            <a:r>
              <a:rPr lang="en-US" altLang="zh-CN" sz="3200" b="1" dirty="0">
                <a:latin typeface="Times New Roman" panose="02020603050405020304" charset="0"/>
                <a:cs typeface="Times New Roman" panose="02020603050405020304" charset="0"/>
              </a:rPr>
              <a:t>Steve continues to steal, he will </a:t>
            </a:r>
            <a:r>
              <a:rPr lang="en-US" altLang="zh-CN" sz="3200" b="1" dirty="0">
                <a:solidFill>
                  <a:srgbClr val="FF0000"/>
                </a:solidFill>
                <a:latin typeface="Times New Roman" panose="02020603050405020304" charset="0"/>
                <a:cs typeface="Times New Roman" panose="02020603050405020304" charset="0"/>
              </a:rPr>
              <a:t>end up </a:t>
            </a:r>
            <a:r>
              <a:rPr lang="en-US" altLang="zh-CN" sz="3200" b="1" dirty="0">
                <a:latin typeface="Times New Roman" panose="02020603050405020304" charset="0"/>
                <a:cs typeface="Times New Roman" panose="02020603050405020304" charset="0"/>
              </a:rPr>
              <a:t>in prison</a:t>
            </a:r>
            <a:r>
              <a:rPr lang="en-US" altLang="zh-CN" sz="3200" b="1" dirty="0" smtClean="0">
                <a:latin typeface="Times New Roman" panose="02020603050405020304" charset="0"/>
                <a:cs typeface="Times New Roman" panose="02020603050405020304" charset="0"/>
              </a:rPr>
              <a:t>.</a:t>
            </a:r>
            <a:endParaRPr lang="en-US" altLang="zh-CN" sz="3200" b="1"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linds(horizontal)">
                                      <p:cBhvr>
                                        <p:cTn id="1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8"/>
          <p:cNvSpPr>
            <a:spLocks noChangeArrowheads="1"/>
          </p:cNvSpPr>
          <p:nvPr/>
        </p:nvSpPr>
        <p:spPr bwMode="auto">
          <a:xfrm>
            <a:off x="596900" y="551180"/>
            <a:ext cx="11123295" cy="3044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Times New Roman" panose="02020603050405020304" charset="0"/>
                <a:ea typeface="宋体" panose="02010600030101010101" pitchFamily="2" charset="-122"/>
              </a:defRPr>
            </a:lvl1pPr>
            <a:lvl2pPr marL="742950" indent="-285750">
              <a:defRPr sz="3200" b="1">
                <a:solidFill>
                  <a:schemeClr val="tx1"/>
                </a:solidFill>
                <a:latin typeface="Times New Roman" panose="02020603050405020304" charset="0"/>
                <a:ea typeface="宋体" panose="02010600030101010101" pitchFamily="2" charset="-122"/>
              </a:defRPr>
            </a:lvl2pPr>
            <a:lvl3pPr marL="1143000" indent="-228600">
              <a:defRPr sz="3200" b="1">
                <a:solidFill>
                  <a:schemeClr val="tx1"/>
                </a:solidFill>
                <a:latin typeface="Times New Roman" panose="02020603050405020304" charset="0"/>
                <a:ea typeface="宋体" panose="02010600030101010101" pitchFamily="2" charset="-122"/>
              </a:defRPr>
            </a:lvl3pPr>
            <a:lvl4pPr marL="1600200" indent="-228600">
              <a:defRPr sz="3200" b="1">
                <a:solidFill>
                  <a:schemeClr val="tx1"/>
                </a:solidFill>
                <a:latin typeface="Times New Roman" panose="02020603050405020304" charset="0"/>
                <a:ea typeface="宋体" panose="02010600030101010101" pitchFamily="2" charset="-122"/>
              </a:defRPr>
            </a:lvl4pPr>
            <a:lvl5pPr marL="2057400" indent="-228600">
              <a:defRPr sz="32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charset="0"/>
                <a:ea typeface="宋体" panose="02010600030101010101" pitchFamily="2" charset="-122"/>
              </a:defRPr>
            </a:lvl9pPr>
          </a:lstStyle>
          <a:p>
            <a:pPr eaLnBrk="1" hangingPunct="1">
              <a:lnSpc>
                <a:spcPct val="120000"/>
              </a:lnSpc>
            </a:pPr>
            <a:r>
              <a:rPr lang="en-US" altLang="zh-CN" dirty="0">
                <a:solidFill>
                  <a:srgbClr val="0000FF"/>
                </a:solidFill>
                <a:ea typeface="黑体" panose="02010609060101010101" charset="-122"/>
                <a:cs typeface="Times New Roman" panose="02020603050405020304" charset="0"/>
              </a:rPr>
              <a:t>【</a:t>
            </a: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charset="0"/>
              </a:rPr>
              <a:t>语境应用</a:t>
            </a:r>
            <a:r>
              <a:rPr lang="en-US" altLang="zh-CN" dirty="0">
                <a:solidFill>
                  <a:srgbClr val="0000FF"/>
                </a:solidFill>
                <a:ea typeface="黑体" panose="02010609060101010101" charset="-122"/>
                <a:cs typeface="Times New Roman" panose="02020603050405020304" charset="0"/>
              </a:rPr>
              <a:t>】</a:t>
            </a:r>
            <a:r>
              <a:rPr lang="zh-CN" altLang="en-US" dirty="0">
                <a:solidFill>
                  <a:srgbClr val="0000FF"/>
                </a:solidFill>
                <a:ea typeface="黑体" panose="02010609060101010101" charset="-122"/>
                <a:cs typeface="Times New Roman" panose="02020603050405020304" charset="0"/>
              </a:rPr>
              <a:t>单句填空。</a:t>
            </a:r>
            <a:endParaRPr lang="zh-CN" altLang="en-US" dirty="0">
              <a:solidFill>
                <a:srgbClr val="0000FF"/>
              </a:solidFill>
              <a:ea typeface="黑体" panose="02010609060101010101" charset="-122"/>
              <a:cs typeface="Times New Roman" panose="02020603050405020304" charset="0"/>
            </a:endParaRPr>
          </a:p>
          <a:p>
            <a:pPr marL="446405" indent="-446405">
              <a:lnSpc>
                <a:spcPct val="120000"/>
              </a:lnSpc>
            </a:pPr>
            <a:r>
              <a:rPr lang="en-US" altLang="zh-CN" dirty="0">
                <a:solidFill>
                  <a:srgbClr val="000000"/>
                </a:solidFill>
                <a:ea typeface="黑体" panose="02010609060101010101" charset="-122"/>
                <a:cs typeface="Times New Roman" panose="02020603050405020304" charset="0"/>
              </a:rPr>
              <a:t>1) Some people tried many ways to lose weight, </a:t>
            </a:r>
            <a:r>
              <a:rPr lang="en-US" altLang="zh-CN" dirty="0" smtClean="0">
                <a:solidFill>
                  <a:srgbClr val="000000"/>
                </a:solidFill>
                <a:ea typeface="黑体" panose="02010609060101010101" charset="-122"/>
                <a:cs typeface="Times New Roman" panose="02020603050405020304" charset="0"/>
              </a:rPr>
              <a:t>ending </a:t>
            </a:r>
            <a:r>
              <a:rPr lang="en-US" altLang="zh-CN" dirty="0">
                <a:solidFill>
                  <a:srgbClr val="000000"/>
                </a:solidFill>
                <a:ea typeface="黑体" panose="02010609060101010101" charset="-122"/>
                <a:cs typeface="Times New Roman" panose="02020603050405020304" charset="0"/>
              </a:rPr>
              <a:t>up __________ (gain) weight soon </a:t>
            </a:r>
            <a:r>
              <a:rPr lang="en-US" altLang="zh-CN" dirty="0" smtClean="0">
                <a:solidFill>
                  <a:srgbClr val="000000"/>
                </a:solidFill>
                <a:ea typeface="黑体" panose="02010609060101010101" charset="-122"/>
                <a:cs typeface="Times New Roman" panose="02020603050405020304" charset="0"/>
              </a:rPr>
              <a:t>again</a:t>
            </a:r>
            <a:r>
              <a:rPr lang="en-US" altLang="zh-CN" dirty="0">
                <a:solidFill>
                  <a:srgbClr val="000000"/>
                </a:solidFill>
                <a:ea typeface="黑体" panose="02010609060101010101" charset="-122"/>
                <a:cs typeface="Times New Roman" panose="02020603050405020304" charset="0"/>
              </a:rPr>
              <a:t>.</a:t>
            </a:r>
            <a:endParaRPr lang="en-US" altLang="zh-CN" dirty="0">
              <a:solidFill>
                <a:srgbClr val="000000"/>
              </a:solidFill>
              <a:ea typeface="黑体" panose="02010609060101010101" charset="-122"/>
              <a:cs typeface="Times New Roman" panose="02020603050405020304" charset="0"/>
            </a:endParaRPr>
          </a:p>
          <a:p>
            <a:pPr marL="446405" indent="-446405">
              <a:lnSpc>
                <a:spcPct val="120000"/>
              </a:lnSpc>
            </a:pPr>
            <a:r>
              <a:rPr lang="en-US" altLang="zh-CN" dirty="0">
                <a:solidFill>
                  <a:srgbClr val="000000"/>
                </a:solidFill>
                <a:ea typeface="黑体" panose="02010609060101010101" charset="-122"/>
                <a:cs typeface="Times New Roman" panose="02020603050405020304" charset="0"/>
              </a:rPr>
              <a:t>2) If we neglect our future, we’ll end up ________ failure as what happens to the man in the picture.</a:t>
            </a:r>
            <a:endParaRPr lang="en-US" altLang="zh-CN" dirty="0">
              <a:solidFill>
                <a:srgbClr val="000000"/>
              </a:solidFill>
              <a:ea typeface="黑体" panose="02010609060101010101" charset="-122"/>
              <a:cs typeface="Times New Roman" panose="02020603050405020304" charset="0"/>
            </a:endParaRPr>
          </a:p>
        </p:txBody>
      </p:sp>
      <p:sp>
        <p:nvSpPr>
          <p:cNvPr id="154633" name="Rectangle 9"/>
          <p:cNvSpPr>
            <a:spLocks noChangeArrowheads="1"/>
          </p:cNvSpPr>
          <p:nvPr/>
        </p:nvSpPr>
        <p:spPr bwMode="auto">
          <a:xfrm>
            <a:off x="1251725" y="1683283"/>
            <a:ext cx="1572260" cy="681990"/>
          </a:xfrm>
          <a:prstGeom prst="rect">
            <a:avLst/>
          </a:prstGeom>
          <a:noFill/>
          <a:ln>
            <a:noFill/>
          </a:ln>
          <a:effectLst/>
          <a:extLst>
            <a:ext uri="{909E8E84-426E-40DD-AFC4-6F175D3DCCD1}">
              <a14:hiddenFill xmlns:a14="http://schemas.microsoft.com/office/drawing/2010/main">
                <a:solidFill>
                  <a:srgbClr val="3FB564"/>
                </a:solidFill>
              </a14:hiddenFill>
            </a:ext>
            <a:ext uri="{91240B29-F687-4F45-9708-019B960494DF}">
              <a14:hiddenLine xmlns:a14="http://schemas.microsoft.com/office/drawing/2010/main" w="9525">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743200" algn="l"/>
              </a:tabLst>
              <a:defRPr sz="3200" b="1">
                <a:solidFill>
                  <a:schemeClr val="tx1"/>
                </a:solidFill>
                <a:latin typeface="Times New Roman" panose="02020603050405020304" charset="0"/>
                <a:ea typeface="宋体" panose="02010600030101010101" pitchFamily="2" charset="-122"/>
              </a:defRPr>
            </a:lvl1pPr>
            <a:lvl2pPr marL="742950" indent="-285750">
              <a:tabLst>
                <a:tab pos="2743200" algn="l"/>
              </a:tabLst>
              <a:defRPr sz="3200" b="1">
                <a:solidFill>
                  <a:schemeClr val="tx1"/>
                </a:solidFill>
                <a:latin typeface="Times New Roman" panose="02020603050405020304" charset="0"/>
                <a:ea typeface="宋体" panose="02010600030101010101" pitchFamily="2" charset="-122"/>
              </a:defRPr>
            </a:lvl2pPr>
            <a:lvl3pPr marL="1143000" indent="-228600">
              <a:tabLst>
                <a:tab pos="2743200" algn="l"/>
              </a:tabLst>
              <a:defRPr sz="3200" b="1">
                <a:solidFill>
                  <a:schemeClr val="tx1"/>
                </a:solidFill>
                <a:latin typeface="Times New Roman" panose="02020603050405020304" charset="0"/>
                <a:ea typeface="宋体" panose="02010600030101010101" pitchFamily="2" charset="-122"/>
              </a:defRPr>
            </a:lvl3pPr>
            <a:lvl4pPr marL="1600200" indent="-228600">
              <a:tabLst>
                <a:tab pos="2743200" algn="l"/>
              </a:tabLst>
              <a:defRPr sz="3200" b="1">
                <a:solidFill>
                  <a:schemeClr val="tx1"/>
                </a:solidFill>
                <a:latin typeface="Times New Roman" panose="02020603050405020304" charset="0"/>
                <a:ea typeface="宋体" panose="02010600030101010101" pitchFamily="2" charset="-122"/>
              </a:defRPr>
            </a:lvl4pPr>
            <a:lvl5pPr marL="2057400" indent="-228600">
              <a:tabLst>
                <a:tab pos="2743200" algn="l"/>
              </a:tabLst>
              <a:defRPr sz="32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tabLst>
                <a:tab pos="2743200" algn="l"/>
              </a:tabLst>
              <a:defRPr sz="32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tabLst>
                <a:tab pos="2743200" algn="l"/>
              </a:tabLst>
              <a:defRPr sz="32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tabLst>
                <a:tab pos="2743200" algn="l"/>
              </a:tabLst>
              <a:defRPr sz="32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tabLst>
                <a:tab pos="2743200" algn="l"/>
              </a:tabLst>
              <a:defRPr sz="3200" b="1">
                <a:solidFill>
                  <a:schemeClr val="tx1"/>
                </a:solidFill>
                <a:latin typeface="Times New Roman" panose="02020603050405020304" charset="0"/>
                <a:ea typeface="宋体" panose="02010600030101010101" pitchFamily="2" charset="-122"/>
              </a:defRPr>
            </a:lvl9pPr>
          </a:lstStyle>
          <a:p>
            <a:pPr algn="ctr">
              <a:lnSpc>
                <a:spcPct val="120000"/>
              </a:lnSpc>
            </a:pPr>
            <a:r>
              <a:rPr lang="en-US" altLang="zh-CN" i="1" dirty="0">
                <a:solidFill>
                  <a:srgbClr val="FF0000"/>
                </a:solidFill>
                <a:ea typeface="黑体" panose="02010609060101010101" charset="-122"/>
                <a:cs typeface="Times New Roman" panose="02020603050405020304" charset="0"/>
              </a:rPr>
              <a:t>gaining </a:t>
            </a:r>
            <a:endParaRPr lang="en-US" altLang="zh-CN" i="1" dirty="0">
              <a:solidFill>
                <a:srgbClr val="FF0000"/>
              </a:solidFill>
              <a:ea typeface="黑体" panose="02010609060101010101" charset="-122"/>
              <a:cs typeface="Times New Roman" panose="02020603050405020304" charset="0"/>
            </a:endParaRPr>
          </a:p>
        </p:txBody>
      </p:sp>
      <p:sp>
        <p:nvSpPr>
          <p:cNvPr id="4" name="Rectangle 5"/>
          <p:cNvSpPr>
            <a:spLocks noChangeArrowheads="1"/>
          </p:cNvSpPr>
          <p:nvPr/>
        </p:nvSpPr>
        <p:spPr bwMode="auto">
          <a:xfrm>
            <a:off x="8070215" y="2289810"/>
            <a:ext cx="819150" cy="681990"/>
          </a:xfrm>
          <a:prstGeom prst="rect">
            <a:avLst/>
          </a:prstGeom>
          <a:noFill/>
          <a:ln>
            <a:noFill/>
          </a:ln>
          <a:effectLst/>
          <a:extLst>
            <a:ext uri="{909E8E84-426E-40DD-AFC4-6F175D3DCCD1}">
              <a14:hiddenFill xmlns:a14="http://schemas.microsoft.com/office/drawing/2010/main">
                <a:solidFill>
                  <a:srgbClr val="3FB564"/>
                </a:solidFill>
              </a14:hiddenFill>
            </a:ext>
            <a:ext uri="{91240B29-F687-4F45-9708-019B960494DF}">
              <a14:hiddenLine xmlns:a14="http://schemas.microsoft.com/office/drawing/2010/main" w="9525">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Times New Roman" panose="02020603050405020304" charset="0"/>
                <a:ea typeface="宋体" panose="02010600030101010101" pitchFamily="2" charset="-122"/>
              </a:defRPr>
            </a:lvl1pPr>
            <a:lvl2pPr marL="742950" indent="-285750">
              <a:defRPr sz="3200" b="1">
                <a:solidFill>
                  <a:schemeClr val="tx1"/>
                </a:solidFill>
                <a:latin typeface="Times New Roman" panose="02020603050405020304" charset="0"/>
                <a:ea typeface="宋体" panose="02010600030101010101" pitchFamily="2" charset="-122"/>
              </a:defRPr>
            </a:lvl2pPr>
            <a:lvl3pPr marL="1143000" indent="-228600">
              <a:defRPr sz="3200" b="1">
                <a:solidFill>
                  <a:schemeClr val="tx1"/>
                </a:solidFill>
                <a:latin typeface="Times New Roman" panose="02020603050405020304" charset="0"/>
                <a:ea typeface="宋体" panose="02010600030101010101" pitchFamily="2" charset="-122"/>
              </a:defRPr>
            </a:lvl3pPr>
            <a:lvl4pPr marL="1600200" indent="-228600">
              <a:defRPr sz="3200" b="1">
                <a:solidFill>
                  <a:schemeClr val="tx1"/>
                </a:solidFill>
                <a:latin typeface="Times New Roman" panose="02020603050405020304" charset="0"/>
                <a:ea typeface="宋体" panose="02010600030101010101" pitchFamily="2" charset="-122"/>
              </a:defRPr>
            </a:lvl4pPr>
            <a:lvl5pPr marL="2057400" indent="-228600">
              <a:defRPr sz="32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charset="0"/>
                <a:ea typeface="宋体" panose="02010600030101010101" pitchFamily="2" charset="-122"/>
              </a:defRPr>
            </a:lvl9pPr>
          </a:lstStyle>
          <a:p>
            <a:pPr>
              <a:lnSpc>
                <a:spcPct val="120000"/>
              </a:lnSpc>
            </a:pPr>
            <a:r>
              <a:rPr lang="en-US" altLang="zh-CN" i="1" dirty="0">
                <a:solidFill>
                  <a:srgbClr val="FF0000"/>
                </a:solidFill>
                <a:ea typeface="黑体" panose="02010609060101010101" charset="-122"/>
                <a:cs typeface="Times New Roman" panose="02020603050405020304" charset="0"/>
              </a:rPr>
              <a:t>in </a:t>
            </a:r>
            <a:endParaRPr lang="en-US" altLang="zh-CN" i="1" dirty="0">
              <a:solidFill>
                <a:srgbClr val="FF0000"/>
              </a:solidFill>
              <a:ea typeface="黑体" panose="02010609060101010101" charset="-122"/>
              <a:cs typeface="Times New Roman" panose="02020603050405020304" charset="0"/>
            </a:endParaRPr>
          </a:p>
        </p:txBody>
      </p:sp>
      <p:sp>
        <p:nvSpPr>
          <p:cNvPr id="6" name="Rectangle 4"/>
          <p:cNvSpPr>
            <a:spLocks noChangeArrowheads="1"/>
          </p:cNvSpPr>
          <p:nvPr/>
        </p:nvSpPr>
        <p:spPr bwMode="auto">
          <a:xfrm>
            <a:off x="577850" y="3613150"/>
            <a:ext cx="10586085" cy="2453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Times New Roman" panose="02020603050405020304" charset="0"/>
                <a:ea typeface="宋体" panose="02010600030101010101" pitchFamily="2" charset="-122"/>
              </a:defRPr>
            </a:lvl1pPr>
            <a:lvl2pPr marL="742950" indent="-285750">
              <a:defRPr sz="3200" b="1">
                <a:solidFill>
                  <a:schemeClr val="tx1"/>
                </a:solidFill>
                <a:latin typeface="Times New Roman" panose="02020603050405020304" charset="0"/>
                <a:ea typeface="宋体" panose="02010600030101010101" pitchFamily="2" charset="-122"/>
              </a:defRPr>
            </a:lvl2pPr>
            <a:lvl3pPr marL="1143000" indent="-228600">
              <a:defRPr sz="3200" b="1">
                <a:solidFill>
                  <a:schemeClr val="tx1"/>
                </a:solidFill>
                <a:latin typeface="Times New Roman" panose="02020603050405020304" charset="0"/>
                <a:ea typeface="宋体" panose="02010600030101010101" pitchFamily="2" charset="-122"/>
              </a:defRPr>
            </a:lvl3pPr>
            <a:lvl4pPr marL="1600200" indent="-228600">
              <a:defRPr sz="3200" b="1">
                <a:solidFill>
                  <a:schemeClr val="tx1"/>
                </a:solidFill>
                <a:latin typeface="Times New Roman" panose="02020603050405020304" charset="0"/>
                <a:ea typeface="宋体" panose="02010600030101010101" pitchFamily="2" charset="-122"/>
              </a:defRPr>
            </a:lvl4pPr>
            <a:lvl5pPr marL="2057400" indent="-228600">
              <a:defRPr sz="32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charset="0"/>
                <a:ea typeface="宋体" panose="02010600030101010101" pitchFamily="2" charset="-122"/>
              </a:defRPr>
            </a:lvl9pPr>
          </a:lstStyle>
          <a:p>
            <a:pPr eaLnBrk="1" hangingPunct="1">
              <a:lnSpc>
                <a:spcPct val="120000"/>
              </a:lnSpc>
            </a:pPr>
            <a:r>
              <a:rPr lang="zh-CN" altLang="en-US" dirty="0">
                <a:solidFill>
                  <a:srgbClr val="0000FF"/>
                </a:solidFill>
                <a:ea typeface="黑体" panose="02010609060101010101" charset="-122"/>
                <a:cs typeface="Times New Roman" panose="02020603050405020304" charset="0"/>
              </a:rPr>
              <a:t>完成句子。</a:t>
            </a:r>
            <a:endParaRPr lang="en-US" altLang="zh-CN" dirty="0">
              <a:solidFill>
                <a:srgbClr val="0000FF"/>
              </a:solidFill>
              <a:ea typeface="黑体" panose="02010609060101010101" charset="-122"/>
              <a:cs typeface="Times New Roman" panose="02020603050405020304" charset="0"/>
            </a:endParaRPr>
          </a:p>
          <a:p>
            <a:pPr marL="450850" indent="-450850" eaLnBrk="1" hangingPunct="1">
              <a:lnSpc>
                <a:spcPct val="120000"/>
              </a:lnSpc>
            </a:pPr>
            <a:r>
              <a:rPr lang="en-US" altLang="zh-CN" dirty="0">
                <a:solidFill>
                  <a:srgbClr val="000000"/>
                </a:solidFill>
                <a:ea typeface="黑体" panose="02010609060101010101" charset="-122"/>
                <a:cs typeface="Times New Roman" panose="02020603050405020304" charset="0"/>
              </a:rPr>
              <a:t>3) Somewhere along the way, the same parent </a:t>
            </a:r>
            <a:r>
              <a:rPr lang="en-US" altLang="zh-CN" dirty="0" smtClean="0">
                <a:solidFill>
                  <a:srgbClr val="000000"/>
                </a:solidFill>
                <a:ea typeface="黑体" panose="02010609060101010101" charset="-122"/>
                <a:cs typeface="Times New Roman" panose="02020603050405020304" charset="0"/>
              </a:rPr>
              <a:t>_________ </a:t>
            </a:r>
            <a:r>
              <a:rPr lang="en-US" altLang="zh-CN" dirty="0">
                <a:solidFill>
                  <a:srgbClr val="000000"/>
                </a:solidFill>
                <a:ea typeface="黑体" panose="02010609060101010101" charset="-122"/>
                <a:cs typeface="Times New Roman" panose="02020603050405020304" charset="0"/>
              </a:rPr>
              <a:t>(</a:t>
            </a:r>
            <a:r>
              <a:rPr lang="zh-CN" altLang="en-US" dirty="0">
                <a:solidFill>
                  <a:srgbClr val="000000"/>
                </a:solidFill>
                <a:ea typeface="黑体" panose="02010609060101010101" charset="-122"/>
                <a:cs typeface="Times New Roman" panose="02020603050405020304" charset="0"/>
              </a:rPr>
              <a:t>结果为</a:t>
            </a:r>
            <a:r>
              <a:rPr lang="en-US" altLang="zh-CN" dirty="0">
                <a:solidFill>
                  <a:srgbClr val="000000"/>
                </a:solidFill>
                <a:ea typeface="黑体" panose="02010609060101010101" charset="-122"/>
                <a:cs typeface="Times New Roman" panose="02020603050405020304" charset="0"/>
              </a:rPr>
              <a:t>) becoming an invaluable </a:t>
            </a:r>
            <a:r>
              <a:rPr lang="en-US" altLang="zh-CN" dirty="0" smtClean="0">
                <a:solidFill>
                  <a:srgbClr val="000000"/>
                </a:solidFill>
                <a:ea typeface="黑体" panose="02010609060101010101" charset="-122"/>
                <a:cs typeface="Times New Roman" panose="02020603050405020304" charset="0"/>
              </a:rPr>
              <a:t>member </a:t>
            </a:r>
            <a:r>
              <a:rPr lang="en-US" altLang="zh-CN" dirty="0">
                <a:solidFill>
                  <a:srgbClr val="000000"/>
                </a:solidFill>
                <a:ea typeface="黑体" panose="02010609060101010101" charset="-122"/>
                <a:cs typeface="Times New Roman" panose="02020603050405020304" charset="0"/>
              </a:rPr>
              <a:t>of the team.(2019</a:t>
            </a:r>
            <a:r>
              <a:rPr lang="zh-CN" altLang="en-US" dirty="0">
                <a:solidFill>
                  <a:srgbClr val="000000"/>
                </a:solidFill>
                <a:ea typeface="黑体" panose="02010609060101010101" charset="-122"/>
                <a:cs typeface="Times New Roman" panose="02020603050405020304" charset="0"/>
              </a:rPr>
              <a:t>全国卷</a:t>
            </a:r>
            <a:r>
              <a:rPr lang="en-US" altLang="zh-CN" dirty="0">
                <a:ea typeface="黑体" panose="02010609060101010101" charset="-122"/>
                <a:cs typeface="Times New Roman" panose="02020603050405020304" charset="0"/>
              </a:rPr>
              <a:t>II)</a:t>
            </a:r>
            <a:r>
              <a:rPr lang="en-US" altLang="zh-CN" dirty="0">
                <a:solidFill>
                  <a:srgbClr val="000000"/>
                </a:solidFill>
                <a:ea typeface="黑体" panose="02010609060101010101" charset="-122"/>
                <a:cs typeface="Times New Roman" panose="02020603050405020304" charset="0"/>
              </a:rPr>
              <a:t>)</a:t>
            </a:r>
            <a:endParaRPr lang="zh-CN" altLang="en-US" dirty="0">
              <a:solidFill>
                <a:srgbClr val="000000"/>
              </a:solidFill>
              <a:ea typeface="黑体" panose="02010609060101010101" charset="-122"/>
              <a:cs typeface="Times New Roman" panose="02020603050405020304" charset="0"/>
            </a:endParaRPr>
          </a:p>
        </p:txBody>
      </p:sp>
      <p:sp>
        <p:nvSpPr>
          <p:cNvPr id="7" name="Rectangle 5"/>
          <p:cNvSpPr>
            <a:spLocks noChangeArrowheads="1"/>
          </p:cNvSpPr>
          <p:nvPr/>
        </p:nvSpPr>
        <p:spPr bwMode="auto">
          <a:xfrm>
            <a:off x="8698610" y="4212341"/>
            <a:ext cx="1684655" cy="681990"/>
          </a:xfrm>
          <a:prstGeom prst="rect">
            <a:avLst/>
          </a:prstGeom>
          <a:noFill/>
          <a:ln>
            <a:noFill/>
          </a:ln>
          <a:effectLst/>
          <a:extLst>
            <a:ext uri="{909E8E84-426E-40DD-AFC4-6F175D3DCCD1}">
              <a14:hiddenFill xmlns:a14="http://schemas.microsoft.com/office/drawing/2010/main">
                <a:solidFill>
                  <a:srgbClr val="3FB564"/>
                </a:solidFill>
              </a14:hiddenFill>
            </a:ext>
            <a:ext uri="{91240B29-F687-4F45-9708-019B960494DF}">
              <a14:hiddenLine xmlns:a14="http://schemas.microsoft.com/office/drawing/2010/main" w="9525">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Times New Roman" panose="02020603050405020304" charset="0"/>
                <a:ea typeface="宋体" panose="02010600030101010101" pitchFamily="2" charset="-122"/>
              </a:defRPr>
            </a:lvl1pPr>
            <a:lvl2pPr marL="742950" indent="-285750">
              <a:defRPr sz="3200" b="1">
                <a:solidFill>
                  <a:schemeClr val="tx1"/>
                </a:solidFill>
                <a:latin typeface="Times New Roman" panose="02020603050405020304" charset="0"/>
                <a:ea typeface="宋体" panose="02010600030101010101" pitchFamily="2" charset="-122"/>
              </a:defRPr>
            </a:lvl2pPr>
            <a:lvl3pPr marL="1143000" indent="-228600">
              <a:defRPr sz="3200" b="1">
                <a:solidFill>
                  <a:schemeClr val="tx1"/>
                </a:solidFill>
                <a:latin typeface="Times New Roman" panose="02020603050405020304" charset="0"/>
                <a:ea typeface="宋体" panose="02010600030101010101" pitchFamily="2" charset="-122"/>
              </a:defRPr>
            </a:lvl3pPr>
            <a:lvl4pPr marL="1600200" indent="-228600">
              <a:defRPr sz="3200" b="1">
                <a:solidFill>
                  <a:schemeClr val="tx1"/>
                </a:solidFill>
                <a:latin typeface="Times New Roman" panose="02020603050405020304" charset="0"/>
                <a:ea typeface="宋体" panose="02010600030101010101" pitchFamily="2" charset="-122"/>
              </a:defRPr>
            </a:lvl4pPr>
            <a:lvl5pPr marL="2057400" indent="-228600">
              <a:defRPr sz="32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charset="0"/>
                <a:ea typeface="宋体" panose="02010600030101010101" pitchFamily="2" charset="-122"/>
              </a:defRPr>
            </a:lvl9pPr>
          </a:lstStyle>
          <a:p>
            <a:pPr>
              <a:lnSpc>
                <a:spcPct val="120000"/>
              </a:lnSpc>
            </a:pPr>
            <a:r>
              <a:rPr lang="en-US" altLang="zh-CN" i="1" dirty="0">
                <a:solidFill>
                  <a:srgbClr val="FF0000"/>
                </a:solidFill>
                <a:ea typeface="黑体" panose="02010609060101010101" charset="-122"/>
                <a:cs typeface="Times New Roman" panose="02020603050405020304" charset="0"/>
              </a:rPr>
              <a:t> ends up </a:t>
            </a:r>
            <a:endParaRPr lang="en-US" altLang="zh-CN" i="1" dirty="0">
              <a:solidFill>
                <a:srgbClr val="FF0000"/>
              </a:solidFill>
              <a:ea typeface="黑体" panose="02010609060101010101" charset="-122"/>
              <a:cs typeface="Times New Roman" panose="0202060305040502030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54633"/>
                                        </p:tgtEl>
                                        <p:attrNameLst>
                                          <p:attrName>style.visibility</p:attrName>
                                        </p:attrNameLst>
                                      </p:cBhvr>
                                      <p:to>
                                        <p:strVal val="visible"/>
                                      </p:to>
                                    </p:set>
                                    <p:animEffect transition="in" filter="slide(fromBottom)">
                                      <p:cBhvr>
                                        <p:cTn id="7" dur="500"/>
                                        <p:tgtEl>
                                          <p:spTgt spid="15463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Bottom)">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lide(fromBottom)">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33" grpId="0" bldLvl="0" animBg="1"/>
      <p:bldP spid="4" grpId="0" bldLvl="0" animBg="1"/>
      <p:bldP spid="7"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1500" y="306070"/>
            <a:ext cx="10856595" cy="1272540"/>
          </a:xfrm>
          <a:prstGeom prst="rect">
            <a:avLst/>
          </a:prstGeom>
          <a:noFill/>
        </p:spPr>
        <p:txBody>
          <a:bodyPr wrap="square" rtlCol="0">
            <a:spAutoFit/>
          </a:bodyPr>
          <a:lstStyle/>
          <a:p>
            <a:pPr marL="358775" indent="-358775">
              <a:lnSpc>
                <a:spcPct val="120000"/>
              </a:lnSpc>
            </a:pPr>
            <a:r>
              <a:rPr lang="en-US" altLang="zh-CN" sz="3200" b="1" dirty="0">
                <a:latin typeface="Times New Roman" panose="02020603050405020304" charset="0"/>
                <a:ea typeface="黑体" panose="02010609060101010101" charset="-122"/>
                <a:cs typeface="Times New Roman" panose="02020603050405020304" charset="0"/>
              </a:rPr>
              <a:t>4. Your friends may post a never-ending series of photos online to </a:t>
            </a:r>
            <a:r>
              <a:rPr lang="en-US" altLang="zh-CN" sz="3200" b="1" dirty="0">
                <a:solidFill>
                  <a:srgbClr val="FF0000"/>
                </a:solidFill>
                <a:latin typeface="Times New Roman" panose="02020603050405020304" charset="0"/>
                <a:ea typeface="黑体" panose="02010609060101010101" charset="-122"/>
                <a:cs typeface="Times New Roman" panose="02020603050405020304" charset="0"/>
              </a:rPr>
              <a:t>show off</a:t>
            </a:r>
            <a:r>
              <a:rPr lang="en-US" altLang="zh-CN" sz="3200" b="1" dirty="0">
                <a:latin typeface="Times New Roman" panose="02020603050405020304" charset="0"/>
                <a:ea typeface="黑体" panose="02010609060101010101" charset="-122"/>
                <a:cs typeface="Times New Roman" panose="02020603050405020304" charset="0"/>
              </a:rPr>
              <a:t> their beautiful dresses or strong bodies… </a:t>
            </a:r>
            <a:endParaRPr lang="en-US" altLang="zh-CN" sz="3200" b="1" dirty="0">
              <a:latin typeface="Times New Roman" panose="02020603050405020304" charset="0"/>
              <a:ea typeface="黑体" panose="02010609060101010101" charset="-122"/>
              <a:cs typeface="Times New Roman" panose="02020603050405020304" charset="0"/>
            </a:endParaRPr>
          </a:p>
        </p:txBody>
      </p:sp>
      <p:sp>
        <p:nvSpPr>
          <p:cNvPr id="4" name="文本框 3"/>
          <p:cNvSpPr txBox="1"/>
          <p:nvPr/>
        </p:nvSpPr>
        <p:spPr>
          <a:xfrm>
            <a:off x="910191" y="1760909"/>
            <a:ext cx="10371909" cy="1863090"/>
          </a:xfrm>
          <a:prstGeom prst="rect">
            <a:avLst/>
          </a:prstGeom>
          <a:noFill/>
          <a:ln w="38100">
            <a:solidFill>
              <a:srgbClr val="00B0F0"/>
            </a:solidFill>
          </a:ln>
        </p:spPr>
        <p:txBody>
          <a:bodyPr wrap="square" rtlCol="0">
            <a:spAutoFit/>
          </a:bodyPr>
          <a:lstStyle/>
          <a:p>
            <a:pPr marL="1706880" indent="-1706880">
              <a:lnSpc>
                <a:spcPct val="120000"/>
              </a:lnSpc>
            </a:pPr>
            <a:r>
              <a:rPr lang="en-US" altLang="zh-CN" sz="3200" b="1" dirty="0">
                <a:solidFill>
                  <a:srgbClr val="FF0000"/>
                </a:solidFill>
                <a:latin typeface="Times New Roman" panose="02020603050405020304" charset="0"/>
                <a:ea typeface="黑体" panose="02010609060101010101" charset="-122"/>
                <a:cs typeface="Times New Roman" panose="02020603050405020304" charset="0"/>
              </a:rPr>
              <a:t>show off: </a:t>
            </a:r>
            <a:r>
              <a:rPr lang="en-US" altLang="zh-CN" sz="3200" b="1" dirty="0">
                <a:latin typeface="Times New Roman" panose="02020603050405020304" charset="0"/>
                <a:ea typeface="黑体" panose="02010609060101010101" charset="-122"/>
                <a:cs typeface="Times New Roman" panose="02020603050405020304" charset="0"/>
              </a:rPr>
              <a:t>to behave in a way which is intended to attract attention or admiration, and which other people often find </a:t>
            </a:r>
            <a:r>
              <a:rPr lang="en-US" altLang="zh-CN" sz="3200" b="1" dirty="0" smtClean="0">
                <a:latin typeface="Times New Roman" panose="02020603050405020304" charset="0"/>
                <a:ea typeface="黑体" panose="02010609060101010101" charset="-122"/>
                <a:cs typeface="Times New Roman" panose="02020603050405020304" charset="0"/>
              </a:rPr>
              <a:t>annoying  </a:t>
            </a:r>
            <a:r>
              <a:rPr lang="zh-CN" altLang="en-US" sz="3200" b="1" dirty="0" smtClean="0">
                <a:solidFill>
                  <a:srgbClr val="FF0000"/>
                </a:solidFill>
                <a:latin typeface="Times New Roman" panose="02020603050405020304" charset="0"/>
                <a:ea typeface="黑体" panose="02010609060101010101" charset="-122"/>
                <a:cs typeface="Times New Roman" panose="02020603050405020304" charset="0"/>
              </a:rPr>
              <a:t>显示</a:t>
            </a:r>
            <a:r>
              <a:rPr lang="zh-CN" altLang="en-US" sz="3200" b="1" dirty="0">
                <a:solidFill>
                  <a:srgbClr val="FF0000"/>
                </a:solidFill>
                <a:latin typeface="Times New Roman" panose="02020603050405020304" charset="0"/>
                <a:ea typeface="黑体" panose="02010609060101010101" charset="-122"/>
                <a:cs typeface="Times New Roman" panose="02020603050405020304" charset="0"/>
              </a:rPr>
              <a:t>，展示；炫耀，卖弄 </a:t>
            </a:r>
            <a:endParaRPr lang="en-US" altLang="zh-CN" sz="3200" b="1" dirty="0">
              <a:solidFill>
                <a:srgbClr val="FF0000"/>
              </a:solidFill>
              <a:latin typeface="Times New Roman" panose="02020603050405020304" charset="0"/>
              <a:ea typeface="黑体" panose="02010609060101010101" charset="-122"/>
              <a:cs typeface="Times New Roman" panose="02020603050405020304" charset="0"/>
            </a:endParaRPr>
          </a:p>
        </p:txBody>
      </p:sp>
      <p:sp>
        <p:nvSpPr>
          <p:cNvPr id="6" name="矩形 5"/>
          <p:cNvSpPr/>
          <p:nvPr/>
        </p:nvSpPr>
        <p:spPr>
          <a:xfrm>
            <a:off x="910191" y="3829655"/>
            <a:ext cx="11066854" cy="681990"/>
          </a:xfrm>
          <a:prstGeom prst="rect">
            <a:avLst/>
          </a:prstGeom>
          <a:noFill/>
        </p:spPr>
        <p:txBody>
          <a:bodyPr wrap="square" rtlCol="0">
            <a:spAutoFit/>
          </a:bodyPr>
          <a:lstStyle/>
          <a:p>
            <a:pPr>
              <a:lnSpc>
                <a:spcPct val="120000"/>
              </a:lnSpc>
            </a:pPr>
            <a:r>
              <a:rPr lang="en-US" altLang="zh-CN" sz="3200" b="1" dirty="0" err="1" smtClean="0">
                <a:latin typeface="Times New Roman" panose="02020603050405020304" charset="0"/>
                <a:cs typeface="Times New Roman" panose="02020603050405020304" charset="0"/>
              </a:rPr>
              <a:t>eg:</a:t>
            </a:r>
            <a:r>
              <a:rPr lang="en-US" altLang="zh-CN" sz="3200" b="1" dirty="0" smtClean="0">
                <a:latin typeface="Times New Roman" panose="02020603050405020304" charset="0"/>
                <a:cs typeface="Times New Roman" panose="02020603050405020304" charset="0"/>
              </a:rPr>
              <a:t> </a:t>
            </a:r>
            <a:r>
              <a:rPr lang="en-US" altLang="zh-CN" sz="3200" b="1" dirty="0">
                <a:latin typeface="Times New Roman" panose="02020603050405020304" charset="0"/>
                <a:cs typeface="Times New Roman" panose="02020603050405020304" charset="0"/>
              </a:rPr>
              <a:t> </a:t>
            </a:r>
            <a:r>
              <a:rPr lang="en-US" altLang="zh-CN" sz="3200" b="1" dirty="0" smtClean="0">
                <a:latin typeface="Times New Roman" panose="02020603050405020304" charset="0"/>
                <a:cs typeface="Times New Roman" panose="02020603050405020304" charset="0"/>
              </a:rPr>
              <a:t>     Peter was eager to </a:t>
            </a:r>
            <a:r>
              <a:rPr lang="en-US" altLang="zh-CN" sz="3200" b="1" dirty="0" smtClean="0">
                <a:solidFill>
                  <a:srgbClr val="FF0000"/>
                </a:solidFill>
                <a:latin typeface="Times New Roman" panose="02020603050405020304" charset="0"/>
                <a:cs typeface="Times New Roman" panose="02020603050405020304" charset="0"/>
              </a:rPr>
              <a:t>show off </a:t>
            </a:r>
            <a:r>
              <a:rPr lang="en-US" altLang="zh-CN" sz="3200" b="1" dirty="0" smtClean="0">
                <a:latin typeface="Times New Roman" panose="02020603050405020304" charset="0"/>
                <a:cs typeface="Times New Roman" panose="02020603050405020304" charset="0"/>
              </a:rPr>
              <a:t>his new car.</a:t>
            </a:r>
            <a:endParaRPr lang="en-US" altLang="zh-CN" sz="3200" b="1" dirty="0">
              <a:latin typeface="Times New Roman" panose="02020603050405020304" charset="0"/>
              <a:cs typeface="Times New Roman" panose="02020603050405020304" charset="0"/>
            </a:endParaRPr>
          </a:p>
        </p:txBody>
      </p:sp>
      <p:sp>
        <p:nvSpPr>
          <p:cNvPr id="5" name="矩形 4"/>
          <p:cNvSpPr/>
          <p:nvPr>
            <p:custDataLst>
              <p:tags r:id="rId1"/>
            </p:custDataLst>
          </p:nvPr>
        </p:nvSpPr>
        <p:spPr>
          <a:xfrm>
            <a:off x="790685" y="4511744"/>
            <a:ext cx="9642874" cy="1666240"/>
          </a:xfrm>
          <a:prstGeom prst="rect">
            <a:avLst/>
          </a:prstGeom>
          <a:noFill/>
        </p:spPr>
        <p:txBody>
          <a:bodyPr wrap="square" rtlCol="0">
            <a:spAutoFit/>
          </a:bodyPr>
          <a:p>
            <a:pPr marL="358775" indent="-358775">
              <a:lnSpc>
                <a:spcPct val="160000"/>
              </a:lnSpc>
            </a:pPr>
            <a:r>
              <a:rPr lang="en-US" altLang="zh-CN" sz="3200" b="1" dirty="0">
                <a:solidFill>
                  <a:srgbClr val="0000FF"/>
                </a:solidFill>
                <a:latin typeface="Times New Roman" panose="02020603050405020304" charset="0"/>
                <a:ea typeface="黑体" panose="02010609060101010101" charset="-122"/>
                <a:cs typeface="Times New Roman" panose="02020603050405020304" charset="0"/>
              </a:rPr>
              <a:t>【</a:t>
            </a:r>
            <a:r>
              <a:rPr lang="zh-CN" altLang="en-US" sz="3200" b="1" dirty="0">
                <a:solidFill>
                  <a:srgbClr val="0000FF"/>
                </a:solidFill>
                <a:latin typeface="微软雅黑" panose="020B0503020204020204" pitchFamily="34" charset="-122"/>
                <a:ea typeface="微软雅黑" panose="020B0503020204020204" pitchFamily="34" charset="-122"/>
                <a:cs typeface="Times New Roman" panose="02020603050405020304" charset="0"/>
              </a:rPr>
              <a:t>拓展</a:t>
            </a:r>
            <a:r>
              <a:rPr lang="en-US" altLang="zh-CN" sz="3200" b="1" dirty="0">
                <a:solidFill>
                  <a:srgbClr val="0000FF"/>
                </a:solidFill>
                <a:latin typeface="Times New Roman" panose="02020603050405020304" charset="0"/>
                <a:ea typeface="黑体" panose="02010609060101010101" charset="-122"/>
                <a:cs typeface="Times New Roman" panose="02020603050405020304" charset="0"/>
              </a:rPr>
              <a:t>】	</a:t>
            </a:r>
            <a:r>
              <a:rPr lang="en-US" altLang="zh-CN" sz="3200" b="1" dirty="0" smtClean="0">
                <a:solidFill>
                  <a:srgbClr val="FF0000"/>
                </a:solidFill>
                <a:latin typeface="Times New Roman" panose="02020603050405020304" charset="0"/>
                <a:ea typeface="黑体" panose="02010609060101010101" charset="-122"/>
                <a:cs typeface="Times New Roman" panose="02020603050405020304" charset="0"/>
              </a:rPr>
              <a:t>show </a:t>
            </a:r>
            <a:r>
              <a:rPr lang="en-US" altLang="zh-CN" sz="3200" b="1" dirty="0">
                <a:solidFill>
                  <a:srgbClr val="FF0000"/>
                </a:solidFill>
                <a:latin typeface="Times New Roman" panose="02020603050405020304" charset="0"/>
                <a:ea typeface="黑体" panose="02010609060101010101" charset="-122"/>
                <a:cs typeface="Times New Roman" panose="02020603050405020304" charset="0"/>
              </a:rPr>
              <a:t>sb. around  </a:t>
            </a:r>
            <a:r>
              <a:rPr lang="zh-CN" altLang="en-US" sz="3200" b="1" dirty="0">
                <a:latin typeface="Times New Roman" panose="02020603050405020304" charset="0"/>
                <a:ea typeface="黑体" panose="02010609060101010101" charset="-122"/>
                <a:cs typeface="Times New Roman" panose="02020603050405020304" charset="0"/>
              </a:rPr>
              <a:t>带某人参观</a:t>
            </a:r>
            <a:endParaRPr lang="zh-CN" altLang="en-US" sz="3200" b="1" dirty="0">
              <a:latin typeface="Times New Roman" panose="02020603050405020304" charset="0"/>
              <a:ea typeface="黑体" panose="02010609060101010101" charset="-122"/>
              <a:cs typeface="Times New Roman" panose="02020603050405020304" charset="0"/>
            </a:endParaRPr>
          </a:p>
          <a:p>
            <a:pPr marL="1273175" lvl="2" indent="457200">
              <a:lnSpc>
                <a:spcPct val="160000"/>
              </a:lnSpc>
            </a:pPr>
            <a:r>
              <a:rPr lang="zh-CN" altLang="en-US" sz="3200" b="1" dirty="0">
                <a:latin typeface="Times New Roman" panose="02020603050405020304" charset="0"/>
                <a:ea typeface="黑体" panose="02010609060101010101" charset="-122"/>
                <a:cs typeface="Times New Roman" panose="02020603050405020304" charset="0"/>
              </a:rPr>
              <a:t> </a:t>
            </a:r>
            <a:r>
              <a:rPr lang="en-US" altLang="zh-CN" sz="3200" b="1" dirty="0" smtClean="0">
                <a:solidFill>
                  <a:srgbClr val="FF0000"/>
                </a:solidFill>
                <a:latin typeface="Times New Roman" panose="02020603050405020304" charset="0"/>
                <a:ea typeface="黑体" panose="02010609060101010101" charset="-122"/>
                <a:cs typeface="Times New Roman" panose="02020603050405020304" charset="0"/>
              </a:rPr>
              <a:t>show </a:t>
            </a:r>
            <a:r>
              <a:rPr lang="en-US" altLang="zh-CN" sz="3200" b="1" dirty="0">
                <a:solidFill>
                  <a:srgbClr val="FF0000"/>
                </a:solidFill>
                <a:latin typeface="Times New Roman" panose="02020603050405020304" charset="0"/>
                <a:ea typeface="黑体" panose="02010609060101010101" charset="-122"/>
                <a:cs typeface="Times New Roman" panose="02020603050405020304" charset="0"/>
              </a:rPr>
              <a:t>up </a:t>
            </a:r>
            <a:r>
              <a:rPr lang="en-US" altLang="zh-CN" sz="3200" b="1" dirty="0" smtClean="0">
                <a:solidFill>
                  <a:srgbClr val="FF0000"/>
                </a:solidFill>
                <a:latin typeface="Times New Roman" panose="02020603050405020304" charset="0"/>
                <a:ea typeface="黑体" panose="02010609060101010101" charset="-122"/>
                <a:cs typeface="Times New Roman" panose="02020603050405020304" charset="0"/>
              </a:rPr>
              <a:t> </a:t>
            </a:r>
            <a:r>
              <a:rPr lang="zh-CN" altLang="en-US" sz="3200" b="1" dirty="0" smtClean="0">
                <a:latin typeface="Times New Roman" panose="02020603050405020304" charset="0"/>
                <a:ea typeface="黑体" panose="02010609060101010101" charset="-122"/>
                <a:cs typeface="Times New Roman" panose="02020603050405020304" charset="0"/>
              </a:rPr>
              <a:t>出现</a:t>
            </a:r>
            <a:r>
              <a:rPr lang="zh-CN" altLang="en-US" sz="3200" b="1" dirty="0">
                <a:latin typeface="Times New Roman" panose="02020603050405020304" charset="0"/>
                <a:ea typeface="黑体" panose="02010609060101010101" charset="-122"/>
                <a:cs typeface="Times New Roman" panose="02020603050405020304" charset="0"/>
              </a:rPr>
              <a:t>；显露</a:t>
            </a:r>
            <a:r>
              <a:rPr lang="zh-CN" altLang="en-US" sz="3200" b="1" dirty="0" smtClean="0">
                <a:latin typeface="Times New Roman" panose="02020603050405020304" charset="0"/>
                <a:ea typeface="黑体" panose="02010609060101010101" charset="-122"/>
                <a:cs typeface="Times New Roman" panose="02020603050405020304" charset="0"/>
              </a:rPr>
              <a:t>出来</a:t>
            </a:r>
            <a:endParaRPr lang="en-US" altLang="zh-CN" sz="3200" b="1" dirty="0" smtClean="0">
              <a:latin typeface="Times New Roman" panose="02020603050405020304" charset="0"/>
              <a:ea typeface="黑体" panose="02010609060101010101"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082257" y="662361"/>
            <a:ext cx="9841775" cy="482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40000"/>
              </a:lnSpc>
            </a:pPr>
            <a:r>
              <a:rPr lang="en-US" altLang="zh-CN" sz="3200" b="1" dirty="0">
                <a:solidFill>
                  <a:srgbClr val="0000FF"/>
                </a:solidFill>
                <a:latin typeface="Times New Roman" panose="02020603050405020304" charset="0"/>
                <a:ea typeface="黑体" panose="02010609060101010101" charset="-122"/>
                <a:cs typeface="Times New Roman" panose="02020603050405020304" charset="0"/>
              </a:rPr>
              <a:t>【</a:t>
            </a:r>
            <a:r>
              <a:rPr lang="zh-CN" altLang="en-US" sz="3200" b="1" dirty="0">
                <a:solidFill>
                  <a:srgbClr val="0000FF"/>
                </a:solidFill>
                <a:latin typeface="微软雅黑" panose="020B0503020204020204" pitchFamily="34" charset="-122"/>
                <a:ea typeface="微软雅黑" panose="020B0503020204020204" pitchFamily="34" charset="-122"/>
                <a:cs typeface="Times New Roman" panose="02020603050405020304" charset="0"/>
              </a:rPr>
              <a:t>即学即练</a:t>
            </a:r>
            <a:r>
              <a:rPr lang="en-US" altLang="zh-CN" sz="3200" b="1" dirty="0">
                <a:solidFill>
                  <a:srgbClr val="0000FF"/>
                </a:solidFill>
                <a:latin typeface="Times New Roman" panose="02020603050405020304" charset="0"/>
                <a:ea typeface="黑体" panose="02010609060101010101" charset="-122"/>
                <a:cs typeface="Times New Roman" panose="02020603050405020304" charset="0"/>
              </a:rPr>
              <a:t>】</a:t>
            </a:r>
            <a:r>
              <a:rPr lang="zh-CN" altLang="en-US" sz="3200" b="1" dirty="0">
                <a:solidFill>
                  <a:srgbClr val="0000FF"/>
                </a:solidFill>
                <a:latin typeface="Times New Roman" panose="02020603050405020304" charset="0"/>
                <a:ea typeface="黑体" panose="02010609060101010101" charset="-122"/>
                <a:cs typeface="Times New Roman" panose="02020603050405020304" charset="0"/>
              </a:rPr>
              <a:t>用适当的介词或副词填空。</a:t>
            </a:r>
            <a:endParaRPr lang="zh-CN" altLang="en-US" sz="3200" b="1" dirty="0">
              <a:solidFill>
                <a:srgbClr val="0000FF"/>
              </a:solidFill>
              <a:latin typeface="Times New Roman" panose="02020603050405020304" charset="0"/>
              <a:ea typeface="黑体" panose="02010609060101010101" charset="-122"/>
              <a:cs typeface="Times New Roman" panose="02020603050405020304" charset="0"/>
            </a:endParaRPr>
          </a:p>
          <a:p>
            <a:pPr marL="446405" indent="-446405">
              <a:lnSpc>
                <a:spcPct val="140000"/>
              </a:lnSpc>
            </a:pPr>
            <a:r>
              <a:rPr lang="en-US" altLang="zh-CN" sz="3200" b="1" dirty="0">
                <a:solidFill>
                  <a:srgbClr val="000000"/>
                </a:solidFill>
                <a:latin typeface="Times New Roman" panose="02020603050405020304" charset="0"/>
                <a:ea typeface="黑体" panose="02010609060101010101" charset="-122"/>
                <a:cs typeface="Times New Roman" panose="02020603050405020304" charset="0"/>
              </a:rPr>
              <a:t>1) She always shows ________ with her knowledge of literature, if she thinks she can impress anyone.</a:t>
            </a:r>
            <a:endParaRPr lang="en-US" altLang="zh-CN" sz="3200" b="1" dirty="0">
              <a:latin typeface="Times New Roman" panose="02020603050405020304" charset="0"/>
              <a:ea typeface="黑体" panose="02010609060101010101" charset="-122"/>
              <a:cs typeface="Times New Roman" panose="02020603050405020304" charset="0"/>
            </a:endParaRPr>
          </a:p>
          <a:p>
            <a:pPr marL="446405" indent="-446405">
              <a:lnSpc>
                <a:spcPct val="140000"/>
              </a:lnSpc>
            </a:pPr>
            <a:r>
              <a:rPr lang="en-US" altLang="zh-CN" sz="3200" b="1" dirty="0">
                <a:solidFill>
                  <a:srgbClr val="000000"/>
                </a:solidFill>
                <a:latin typeface="Times New Roman" panose="02020603050405020304" charset="0"/>
                <a:ea typeface="黑体" panose="02010609060101010101" charset="-122"/>
                <a:cs typeface="Times New Roman" panose="02020603050405020304" charset="0"/>
              </a:rPr>
              <a:t>2) Before you start work, I’ll show you </a:t>
            </a:r>
            <a:r>
              <a:rPr lang="en-US" altLang="zh-CN" sz="3200" b="1" dirty="0" smtClean="0">
                <a:solidFill>
                  <a:srgbClr val="000000"/>
                </a:solidFill>
                <a:latin typeface="Times New Roman" panose="02020603050405020304" charset="0"/>
                <a:ea typeface="黑体" panose="02010609060101010101" charset="-122"/>
                <a:cs typeface="Times New Roman" panose="02020603050405020304" charset="0"/>
              </a:rPr>
              <a:t>_________ </a:t>
            </a:r>
            <a:r>
              <a:rPr lang="en-US" altLang="zh-CN" sz="3200" b="1" dirty="0">
                <a:solidFill>
                  <a:srgbClr val="000000"/>
                </a:solidFill>
                <a:latin typeface="Times New Roman" panose="02020603050405020304" charset="0"/>
                <a:ea typeface="黑体" panose="02010609060101010101" charset="-122"/>
                <a:cs typeface="Times New Roman" panose="02020603050405020304" charset="0"/>
              </a:rPr>
              <a:t>the office so that you can meet everyone.</a:t>
            </a:r>
            <a:endParaRPr lang="en-US" altLang="zh-CN" sz="3200" b="1" dirty="0">
              <a:latin typeface="Times New Roman" panose="02020603050405020304" charset="0"/>
              <a:ea typeface="黑体" panose="02010609060101010101" charset="-122"/>
              <a:cs typeface="Times New Roman" panose="02020603050405020304" charset="0"/>
            </a:endParaRPr>
          </a:p>
          <a:p>
            <a:pPr marL="446405" indent="-446405">
              <a:lnSpc>
                <a:spcPct val="140000"/>
              </a:lnSpc>
            </a:pPr>
            <a:r>
              <a:rPr lang="en-US" altLang="zh-CN" sz="3200" b="1" dirty="0">
                <a:solidFill>
                  <a:srgbClr val="000000"/>
                </a:solidFill>
                <a:latin typeface="Times New Roman" panose="02020603050405020304" charset="0"/>
                <a:ea typeface="黑体" panose="02010609060101010101" charset="-122"/>
                <a:cs typeface="Times New Roman" panose="02020603050405020304" charset="0"/>
              </a:rPr>
              <a:t>3) You never know when she’s coming: she just shows ________ when she feels like it.</a:t>
            </a:r>
            <a:endParaRPr lang="en-US" altLang="zh-CN" sz="3200" b="1" dirty="0">
              <a:latin typeface="Times New Roman" panose="02020603050405020304" charset="0"/>
              <a:ea typeface="黑体" panose="02010609060101010101" charset="-122"/>
              <a:cs typeface="Times New Roman" panose="02020603050405020304" charset="0"/>
            </a:endParaRPr>
          </a:p>
        </p:txBody>
      </p:sp>
      <p:sp>
        <p:nvSpPr>
          <p:cNvPr id="3" name="矩形 2"/>
          <p:cNvSpPr/>
          <p:nvPr/>
        </p:nvSpPr>
        <p:spPr>
          <a:xfrm>
            <a:off x="4960764" y="1470071"/>
            <a:ext cx="852170" cy="632460"/>
          </a:xfrm>
          <a:prstGeom prst="rect">
            <a:avLst/>
          </a:prstGeom>
        </p:spPr>
        <p:txBody>
          <a:bodyPr wrap="none">
            <a:spAutoFit/>
          </a:bodyPr>
          <a:lstStyle/>
          <a:p>
            <a:pPr>
              <a:lnSpc>
                <a:spcPct val="110000"/>
              </a:lnSpc>
            </a:pPr>
            <a:r>
              <a:rPr lang="en-US" altLang="zh-CN" sz="3200" b="1" i="1" dirty="0">
                <a:solidFill>
                  <a:srgbClr val="FF0000"/>
                </a:solidFill>
                <a:latin typeface="Times New Roman" panose="02020603050405020304" charset="0"/>
                <a:cs typeface="Times New Roman" panose="02020603050405020304" charset="0"/>
              </a:rPr>
              <a:t>off  </a:t>
            </a:r>
            <a:endParaRPr lang="en-US" altLang="zh-CN" sz="3200" b="1" i="1" dirty="0">
              <a:solidFill>
                <a:srgbClr val="FF0000"/>
              </a:solidFill>
              <a:latin typeface="Times New Roman" panose="02020603050405020304" charset="0"/>
              <a:cs typeface="Times New Roman" panose="02020603050405020304" charset="0"/>
            </a:endParaRPr>
          </a:p>
        </p:txBody>
      </p:sp>
      <p:sp>
        <p:nvSpPr>
          <p:cNvPr id="4" name="矩形 3"/>
          <p:cNvSpPr/>
          <p:nvPr/>
        </p:nvSpPr>
        <p:spPr>
          <a:xfrm>
            <a:off x="7933265" y="2821469"/>
            <a:ext cx="1504315" cy="632460"/>
          </a:xfrm>
          <a:prstGeom prst="rect">
            <a:avLst/>
          </a:prstGeom>
        </p:spPr>
        <p:txBody>
          <a:bodyPr wrap="none">
            <a:spAutoFit/>
          </a:bodyPr>
          <a:lstStyle/>
          <a:p>
            <a:pPr>
              <a:lnSpc>
                <a:spcPct val="110000"/>
              </a:lnSpc>
            </a:pPr>
            <a:r>
              <a:rPr lang="en-US" altLang="zh-CN" sz="3200" b="1" i="1" dirty="0">
                <a:solidFill>
                  <a:srgbClr val="FF0000"/>
                </a:solidFill>
                <a:latin typeface="Times New Roman" panose="02020603050405020304" charset="0"/>
                <a:cs typeface="Times New Roman" panose="02020603050405020304" charset="0"/>
              </a:rPr>
              <a:t>around </a:t>
            </a:r>
            <a:endParaRPr lang="en-US" altLang="zh-CN" sz="3200" b="1" i="1" dirty="0">
              <a:solidFill>
                <a:srgbClr val="FF0000"/>
              </a:solidFill>
              <a:latin typeface="Times New Roman" panose="02020603050405020304" charset="0"/>
              <a:cs typeface="Times New Roman" panose="02020603050405020304" charset="0"/>
            </a:endParaRPr>
          </a:p>
        </p:txBody>
      </p:sp>
      <p:sp>
        <p:nvSpPr>
          <p:cNvPr id="5" name="矩形 4"/>
          <p:cNvSpPr/>
          <p:nvPr/>
        </p:nvSpPr>
        <p:spPr>
          <a:xfrm>
            <a:off x="1940560" y="4824095"/>
            <a:ext cx="1071245" cy="632460"/>
          </a:xfrm>
          <a:prstGeom prst="rect">
            <a:avLst/>
          </a:prstGeom>
        </p:spPr>
        <p:txBody>
          <a:bodyPr wrap="square">
            <a:spAutoFit/>
          </a:bodyPr>
          <a:lstStyle/>
          <a:p>
            <a:pPr>
              <a:lnSpc>
                <a:spcPct val="110000"/>
              </a:lnSpc>
            </a:pPr>
            <a:r>
              <a:rPr lang="en-US" altLang="zh-CN" sz="3200" b="1" i="1" dirty="0">
                <a:solidFill>
                  <a:srgbClr val="FF0000"/>
                </a:solidFill>
                <a:latin typeface="Times New Roman" panose="02020603050405020304" charset="0"/>
                <a:cs typeface="Times New Roman" panose="02020603050405020304" charset="0"/>
              </a:rPr>
              <a:t>up</a:t>
            </a:r>
            <a:endParaRPr lang="en-US" altLang="zh-CN" sz="3200" b="1" i="1" dirty="0">
              <a:solidFill>
                <a:srgbClr val="FF0000"/>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435373" y="659520"/>
            <a:ext cx="11554316" cy="1272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marL="71310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58775" indent="-358775">
              <a:lnSpc>
                <a:spcPct val="120000"/>
              </a:lnSpc>
            </a:pPr>
            <a:r>
              <a:rPr lang="en-US" altLang="zh-CN" sz="3200" b="1" dirty="0" smtClean="0">
                <a:latin typeface="Times New Roman" panose="02020603050405020304" charset="0"/>
              </a:rPr>
              <a:t>5. </a:t>
            </a:r>
            <a:r>
              <a:rPr lang="en-US" altLang="zh-CN" sz="3200" b="1" dirty="0">
                <a:latin typeface="Times New Roman" panose="02020603050405020304" charset="0"/>
              </a:rPr>
              <a:t>…your individuality, our value to others, your </a:t>
            </a:r>
            <a:r>
              <a:rPr lang="en-US" altLang="zh-CN" sz="3200" b="1" dirty="0">
                <a:solidFill>
                  <a:srgbClr val="FF0000"/>
                </a:solidFill>
                <a:latin typeface="Times New Roman" panose="02020603050405020304" charset="0"/>
              </a:rPr>
              <a:t>achievements</a:t>
            </a:r>
            <a:r>
              <a:rPr lang="en-US" altLang="zh-CN" sz="3200" b="1" dirty="0">
                <a:latin typeface="Times New Roman" panose="02020603050405020304" charset="0"/>
              </a:rPr>
              <a:t>… </a:t>
            </a:r>
            <a:endParaRPr lang="en-US" altLang="zh-CN" sz="3200" b="1" dirty="0" smtClean="0">
              <a:latin typeface="Times New Roman" panose="02020603050405020304" charset="0"/>
            </a:endParaRPr>
          </a:p>
          <a:p>
            <a:pPr marL="358775" indent="-358775">
              <a:lnSpc>
                <a:spcPct val="120000"/>
              </a:lnSpc>
            </a:pPr>
            <a:r>
              <a:rPr lang="en-US" altLang="zh-CN" sz="3200" b="1" dirty="0">
                <a:latin typeface="Times New Roman" panose="02020603050405020304" charset="0"/>
              </a:rPr>
              <a:t> </a:t>
            </a:r>
            <a:r>
              <a:rPr lang="en-US" altLang="zh-CN" sz="3200" b="1" dirty="0" smtClean="0">
                <a:latin typeface="Times New Roman" panose="02020603050405020304" charset="0"/>
              </a:rPr>
              <a:t> </a:t>
            </a:r>
            <a:endParaRPr lang="en-US" altLang="zh-CN" sz="3200" b="1" dirty="0">
              <a:latin typeface="Times New Roman" panose="02020603050405020304" charset="0"/>
              <a:ea typeface="黑体" panose="02010609060101010101" charset="-122"/>
              <a:cs typeface="Times New Roman" panose="02020603050405020304" charset="0"/>
            </a:endParaRPr>
          </a:p>
        </p:txBody>
      </p:sp>
      <p:sp>
        <p:nvSpPr>
          <p:cNvPr id="103427" name="Rectangle 3"/>
          <p:cNvSpPr>
            <a:spLocks noChangeArrowheads="1"/>
          </p:cNvSpPr>
          <p:nvPr/>
        </p:nvSpPr>
        <p:spPr bwMode="auto">
          <a:xfrm>
            <a:off x="2057400" y="3287237"/>
            <a:ext cx="8153400" cy="666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1310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endParaRPr lang="en-US" sz="3400">
              <a:latin typeface="Times New Roman" panose="02020603050405020304" charset="0"/>
            </a:endParaRPr>
          </a:p>
        </p:txBody>
      </p:sp>
      <p:sp>
        <p:nvSpPr>
          <p:cNvPr id="5" name="文本框 4"/>
          <p:cNvSpPr txBox="1"/>
          <p:nvPr/>
        </p:nvSpPr>
        <p:spPr>
          <a:xfrm>
            <a:off x="597516" y="2148894"/>
            <a:ext cx="11073167" cy="1272540"/>
          </a:xfrm>
          <a:prstGeom prst="rect">
            <a:avLst/>
          </a:prstGeom>
          <a:noFill/>
          <a:ln w="38100">
            <a:solidFill>
              <a:srgbClr val="00B0F0"/>
            </a:solidFill>
          </a:ln>
        </p:spPr>
        <p:txBody>
          <a:bodyPr wrap="square" rtlCol="0">
            <a:spAutoFit/>
          </a:bodyPr>
          <a:lstStyle/>
          <a:p>
            <a:pPr marL="2865755" indent="-2865755">
              <a:lnSpc>
                <a:spcPct val="120000"/>
              </a:lnSpc>
            </a:pPr>
            <a:r>
              <a:rPr lang="en-US" altLang="zh-CN" sz="3200" b="1" dirty="0">
                <a:solidFill>
                  <a:srgbClr val="FF0000"/>
                </a:solidFill>
                <a:latin typeface="Times New Roman" panose="02020603050405020304" charset="0"/>
              </a:rPr>
              <a:t>achievement </a:t>
            </a:r>
            <a:r>
              <a:rPr lang="en-US" altLang="zh-CN" sz="3200" b="1" i="1" dirty="0">
                <a:solidFill>
                  <a:srgbClr val="FF0000"/>
                </a:solidFill>
                <a:latin typeface="Times New Roman" panose="02020603050405020304" charset="0"/>
              </a:rPr>
              <a:t> n</a:t>
            </a:r>
            <a:r>
              <a:rPr lang="en-US" altLang="zh-CN" sz="3200" b="1" dirty="0">
                <a:solidFill>
                  <a:srgbClr val="FF0000"/>
                </a:solidFill>
                <a:latin typeface="Times New Roman" panose="02020603050405020304" charset="0"/>
              </a:rPr>
              <a:t>. </a:t>
            </a:r>
            <a:r>
              <a:rPr lang="en-US" altLang="zh-CN" sz="3200" b="1" dirty="0" smtClean="0">
                <a:solidFill>
                  <a:srgbClr val="FF0000"/>
                </a:solidFill>
                <a:latin typeface="Times New Roman" panose="02020603050405020304" charset="0"/>
              </a:rPr>
              <a:t> </a:t>
            </a:r>
            <a:r>
              <a:rPr lang="en-US" altLang="zh-CN" sz="3200" b="1" dirty="0" smtClean="0">
                <a:latin typeface="Times New Roman" panose="02020603050405020304" charset="0"/>
                <a:ea typeface="宋体" panose="02010600030101010101" pitchFamily="2" charset="-122"/>
              </a:rPr>
              <a:t>something </a:t>
            </a:r>
            <a:r>
              <a:rPr lang="en-US" altLang="zh-CN" sz="3200" b="1" dirty="0">
                <a:latin typeface="Times New Roman" panose="02020603050405020304" charset="0"/>
                <a:ea typeface="宋体" panose="02010600030101010101" pitchFamily="2" charset="-122"/>
              </a:rPr>
              <a:t>important that you succeed in doing by your own efforts </a:t>
            </a:r>
            <a:r>
              <a:rPr lang="zh-CN" altLang="en-US" sz="3200" b="1" dirty="0">
                <a:solidFill>
                  <a:srgbClr val="FF0000"/>
                </a:solidFill>
                <a:latin typeface="Times New Roman" panose="02020603050405020304" charset="0"/>
                <a:ea typeface="黑体" panose="02010609060101010101" charset="-122"/>
              </a:rPr>
              <a:t>成就；功业；伟绩</a:t>
            </a:r>
            <a:endParaRPr lang="en-US" altLang="zh-CN" sz="3200" b="1" dirty="0">
              <a:solidFill>
                <a:srgbClr val="FF0000"/>
              </a:solidFill>
              <a:latin typeface="Times New Roman" panose="02020603050405020304" charset="0"/>
              <a:ea typeface="黑体" panose="02010609060101010101" charset="-122"/>
            </a:endParaRPr>
          </a:p>
        </p:txBody>
      </p:sp>
      <p:sp>
        <p:nvSpPr>
          <p:cNvPr id="6" name="矩形 5"/>
          <p:cNvSpPr/>
          <p:nvPr/>
        </p:nvSpPr>
        <p:spPr>
          <a:xfrm>
            <a:off x="842246" y="3630852"/>
            <a:ext cx="10484122" cy="1863090"/>
          </a:xfrm>
          <a:prstGeom prst="rect">
            <a:avLst/>
          </a:prstGeom>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909955" indent="-285750" eaLnBrk="0" hangingPunct="0">
              <a:defRPr>
                <a:solidFill>
                  <a:schemeClr val="tx1"/>
                </a:solidFill>
                <a:latin typeface="Arial" panose="020B0604020202020204" pitchFamily="34" charset="0"/>
                <a:ea typeface="宋体" panose="02010600030101010101" pitchFamily="2" charset="-122"/>
              </a:defRPr>
            </a:lvl2pPr>
            <a:lvl3pPr marL="1317625" indent="-228600" eaLnBrk="0" hangingPunct="0">
              <a:defRPr>
                <a:solidFill>
                  <a:schemeClr val="tx1"/>
                </a:solidFill>
                <a:latin typeface="Arial" panose="020B0604020202020204" pitchFamily="34" charset="0"/>
                <a:ea typeface="宋体" panose="02010600030101010101" pitchFamily="2" charset="-122"/>
              </a:defRPr>
            </a:lvl3pPr>
            <a:lvl4pPr marL="1725930" indent="-228600" eaLnBrk="0" hangingPunct="0">
              <a:defRPr>
                <a:solidFill>
                  <a:schemeClr val="tx1"/>
                </a:solidFill>
                <a:latin typeface="Arial" panose="020B0604020202020204" pitchFamily="34" charset="0"/>
                <a:ea typeface="宋体" panose="02010600030101010101" pitchFamily="2" charset="-122"/>
              </a:defRPr>
            </a:lvl4pPr>
            <a:lvl5pPr marL="2133600" indent="-228600" eaLnBrk="0" hangingPunct="0">
              <a:defRPr>
                <a:solidFill>
                  <a:schemeClr val="tx1"/>
                </a:solidFill>
                <a:latin typeface="Arial" panose="020B0604020202020204" pitchFamily="34" charset="0"/>
                <a:ea typeface="宋体" panose="02010600030101010101" pitchFamily="2" charset="-122"/>
              </a:defRPr>
            </a:lvl5pPr>
            <a:lvl6pPr marL="2590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48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05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9624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622300" indent="-622300" eaLnBrk="1" hangingPunct="1">
              <a:lnSpc>
                <a:spcPct val="120000"/>
              </a:lnSpc>
            </a:pPr>
            <a:r>
              <a:rPr lang="en-US" altLang="zh-CN" sz="3200" b="1" dirty="0">
                <a:solidFill>
                  <a:srgbClr val="FF0000"/>
                </a:solidFill>
                <a:latin typeface="Times New Roman" panose="02020603050405020304" charset="0"/>
                <a:cs typeface="Times New Roman" panose="02020603050405020304" charset="0"/>
              </a:rPr>
              <a:t>make an achievement in   </a:t>
            </a:r>
            <a:r>
              <a:rPr lang="zh-CN" altLang="en-US" sz="3200" b="1" dirty="0">
                <a:latin typeface="Times New Roman" panose="02020603050405020304" charset="0"/>
                <a:ea typeface="黑体" panose="02010609060101010101" charset="-122"/>
                <a:cs typeface="Times New Roman" panose="02020603050405020304" charset="0"/>
              </a:rPr>
              <a:t>在</a:t>
            </a:r>
            <a:r>
              <a:rPr lang="en-US" altLang="zh-CN" sz="3200" b="1" dirty="0">
                <a:latin typeface="Times New Roman" panose="02020603050405020304" charset="0"/>
                <a:ea typeface="黑体" panose="02010609060101010101" charset="-122"/>
                <a:cs typeface="Times New Roman" panose="02020603050405020304" charset="0"/>
              </a:rPr>
              <a:t>……</a:t>
            </a:r>
            <a:r>
              <a:rPr lang="zh-CN" altLang="en-US" sz="3200" b="1" dirty="0">
                <a:latin typeface="Times New Roman" panose="02020603050405020304" charset="0"/>
                <a:ea typeface="黑体" panose="02010609060101010101" charset="-122"/>
                <a:cs typeface="Times New Roman" panose="02020603050405020304" charset="0"/>
              </a:rPr>
              <a:t>方面取得成就</a:t>
            </a:r>
            <a:endParaRPr lang="zh-CN" altLang="en-US" sz="3200" b="1" dirty="0">
              <a:latin typeface="Times New Roman" panose="02020603050405020304" charset="0"/>
              <a:ea typeface="黑体" panose="02010609060101010101" charset="-122"/>
              <a:cs typeface="Times New Roman" panose="02020603050405020304" charset="0"/>
            </a:endParaRPr>
          </a:p>
          <a:p>
            <a:pPr marL="622300" indent="-622300" eaLnBrk="1" hangingPunct="1">
              <a:lnSpc>
                <a:spcPct val="120000"/>
              </a:lnSpc>
            </a:pPr>
            <a:r>
              <a:rPr lang="en-US" altLang="zh-CN" sz="3200" b="1" dirty="0" err="1" smtClean="0">
                <a:latin typeface="Times New Roman" panose="02020603050405020304" charset="0"/>
              </a:rPr>
              <a:t>eg</a:t>
            </a:r>
            <a:r>
              <a:rPr lang="en-US" altLang="zh-CN" sz="3200" b="1" dirty="0" smtClean="0">
                <a:latin typeface="Times New Roman" panose="02020603050405020304" charset="0"/>
              </a:rPr>
              <a:t>  In the last few years, China has made great </a:t>
            </a:r>
            <a:r>
              <a:rPr lang="en-US" altLang="zh-CN" sz="3200" b="1" dirty="0" smtClean="0">
                <a:solidFill>
                  <a:srgbClr val="FF0000"/>
                </a:solidFill>
                <a:latin typeface="Times New Roman" panose="02020603050405020304" charset="0"/>
              </a:rPr>
              <a:t>achievements</a:t>
            </a:r>
            <a:r>
              <a:rPr lang="en-US" altLang="zh-CN" sz="3200" b="1" dirty="0" smtClean="0">
                <a:latin typeface="Times New Roman" panose="02020603050405020304" charset="0"/>
              </a:rPr>
              <a:t> in environmental protection.</a:t>
            </a:r>
            <a:endParaRPr lang="en-US" altLang="zh-CN" sz="3200" b="1" dirty="0">
              <a:latin typeface="Times New Roman" panose="0202060305040502030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up)">
                                      <p:cBhvr>
                                        <p:cTn id="12" dur="500"/>
                                        <p:tgtEl>
                                          <p:spTgt spid="6">
                                            <p:txEl>
                                              <p:pRg st="0" end="0"/>
                                            </p:txEl>
                                          </p:spTgt>
                                        </p:tgtEl>
                                      </p:cBhvr>
                                    </p:animEffect>
                                  </p:childTnLst>
                                </p:cTn>
                              </p:par>
                              <p:par>
                                <p:cTn id="13" presetID="22" presetClass="entr" presetSubtype="1"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wipe(up)">
                                      <p:cBhvr>
                                        <p:cTn id="15"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4405" y="757904"/>
            <a:ext cx="10853647" cy="2453640"/>
          </a:xfrm>
          <a:prstGeom prst="rect">
            <a:avLst/>
          </a:prstGeom>
          <a:noFill/>
        </p:spPr>
        <p:txBody>
          <a:bodyPr wrap="square" rtlCol="0">
            <a:spAutoFit/>
          </a:bodyPr>
          <a:lstStyle/>
          <a:p>
            <a:pPr>
              <a:lnSpc>
                <a:spcPct val="120000"/>
              </a:lnSpc>
              <a:spcBef>
                <a:spcPct val="0"/>
              </a:spcBef>
              <a:buFontTx/>
              <a:buNone/>
            </a:pPr>
            <a:r>
              <a:rPr lang="en-US" altLang="zh-CN" sz="3200" b="1" dirty="0" smtClean="0">
                <a:solidFill>
                  <a:srgbClr val="0000FF"/>
                </a:solidFill>
                <a:latin typeface="Times New Roman" panose="02020603050405020304" charset="0"/>
                <a:cs typeface="Times New Roman" panose="02020603050405020304" charset="0"/>
                <a:sym typeface="Arial" panose="020B0604020202020204" pitchFamily="34" charset="0"/>
              </a:rPr>
              <a:t>【</a:t>
            </a:r>
            <a:r>
              <a:rPr lang="zh-CN" altLang="en-US" sz="3200" b="1" dirty="0">
                <a:solidFill>
                  <a:srgbClr val="0000FF"/>
                </a:solidFill>
                <a:latin typeface="微软雅黑" panose="020B0503020204020204" pitchFamily="34" charset="-122"/>
                <a:ea typeface="微软雅黑" panose="020B0503020204020204" pitchFamily="34" charset="-122"/>
                <a:cs typeface="Times New Roman" panose="02020603050405020304" charset="0"/>
                <a:sym typeface="Arial" panose="020B0604020202020204" pitchFamily="34" charset="0"/>
              </a:rPr>
              <a:t>拓展</a:t>
            </a:r>
            <a:r>
              <a:rPr lang="en-US" altLang="zh-CN" sz="3200" b="1" dirty="0">
                <a:solidFill>
                  <a:srgbClr val="0000FF"/>
                </a:solidFill>
                <a:latin typeface="Times New Roman" panose="02020603050405020304" charset="0"/>
                <a:cs typeface="Times New Roman" panose="02020603050405020304" charset="0"/>
                <a:sym typeface="Arial" panose="020B0604020202020204" pitchFamily="34" charset="0"/>
              </a:rPr>
              <a:t>】</a:t>
            </a:r>
            <a:endParaRPr lang="en-US" altLang="zh-CN" sz="3200" b="1" dirty="0">
              <a:solidFill>
                <a:srgbClr val="0000FF"/>
              </a:solidFill>
              <a:latin typeface="Times New Roman" panose="02020603050405020304" charset="0"/>
              <a:cs typeface="Times New Roman" panose="02020603050405020304" charset="0"/>
              <a:sym typeface="Arial" panose="020B0604020202020204" pitchFamily="34" charset="0"/>
            </a:endParaRPr>
          </a:p>
          <a:p>
            <a:pPr>
              <a:lnSpc>
                <a:spcPct val="120000"/>
              </a:lnSpc>
              <a:spcBef>
                <a:spcPct val="0"/>
              </a:spcBef>
              <a:buFontTx/>
              <a:buNone/>
            </a:pPr>
            <a:r>
              <a:rPr lang="en-US" altLang="zh-CN" sz="3200" b="1" dirty="0">
                <a:solidFill>
                  <a:srgbClr val="FF0000"/>
                </a:solidFill>
                <a:latin typeface="Times New Roman" panose="02020603050405020304" charset="0"/>
                <a:cs typeface="Times New Roman" panose="02020603050405020304" charset="0"/>
              </a:rPr>
              <a:t>  achieve </a:t>
            </a:r>
            <a:r>
              <a:rPr lang="en-US" altLang="zh-CN" sz="3200" b="1" i="1" dirty="0" err="1">
                <a:solidFill>
                  <a:srgbClr val="FF0000"/>
                </a:solidFill>
                <a:latin typeface="Times New Roman" panose="02020603050405020304" charset="0"/>
                <a:cs typeface="Times New Roman" panose="02020603050405020304" charset="0"/>
              </a:rPr>
              <a:t>vt</a:t>
            </a:r>
            <a:r>
              <a:rPr lang="en-US" altLang="zh-CN" sz="3200" b="1" dirty="0" err="1">
                <a:solidFill>
                  <a:srgbClr val="FF0000"/>
                </a:solidFill>
                <a:latin typeface="Times New Roman" panose="02020603050405020304" charset="0"/>
                <a:cs typeface="Times New Roman" panose="02020603050405020304" charset="0"/>
              </a:rPr>
              <a:t>.</a:t>
            </a:r>
            <a:r>
              <a:rPr lang="en-US" altLang="zh-CN" sz="3200" b="1" dirty="0">
                <a:solidFill>
                  <a:srgbClr val="FF0000"/>
                </a:solidFill>
                <a:latin typeface="Times New Roman" panose="02020603050405020304" charset="0"/>
                <a:cs typeface="Times New Roman" panose="02020603050405020304" charset="0"/>
              </a:rPr>
              <a:t> </a:t>
            </a:r>
            <a:r>
              <a:rPr lang="en-US" altLang="zh-CN" sz="3200" b="1" dirty="0" smtClean="0">
                <a:solidFill>
                  <a:srgbClr val="FF0000"/>
                </a:solidFill>
                <a:latin typeface="Times New Roman" panose="02020603050405020304" charset="0"/>
                <a:cs typeface="Times New Roman" panose="02020603050405020304" charset="0"/>
              </a:rPr>
              <a:t>  </a:t>
            </a:r>
            <a:r>
              <a:rPr lang="zh-CN" altLang="en-US" sz="3200" b="1" dirty="0" smtClean="0">
                <a:solidFill>
                  <a:srgbClr val="FF0000"/>
                </a:solidFill>
                <a:latin typeface="Times New Roman" panose="02020603050405020304" charset="0"/>
                <a:ea typeface="黑体" panose="02010609060101010101" charset="-122"/>
                <a:cs typeface="Times New Roman" panose="02020603050405020304" charset="0"/>
              </a:rPr>
              <a:t>达到</a:t>
            </a:r>
            <a:r>
              <a:rPr lang="zh-CN" altLang="en-US" sz="3200" b="1" dirty="0">
                <a:solidFill>
                  <a:srgbClr val="FF0000"/>
                </a:solidFill>
                <a:latin typeface="Times New Roman" panose="02020603050405020304" charset="0"/>
                <a:ea typeface="黑体" panose="02010609060101010101" charset="-122"/>
                <a:cs typeface="Times New Roman" panose="02020603050405020304" charset="0"/>
              </a:rPr>
              <a:t>，获得</a:t>
            </a:r>
            <a:r>
              <a:rPr lang="en-US" altLang="zh-CN" sz="3200" b="1" dirty="0">
                <a:solidFill>
                  <a:srgbClr val="FF0000"/>
                </a:solidFill>
                <a:latin typeface="Times New Roman" panose="02020603050405020304" charset="0"/>
                <a:ea typeface="黑体" panose="02010609060101010101" charset="-122"/>
                <a:cs typeface="Times New Roman" panose="02020603050405020304" charset="0"/>
              </a:rPr>
              <a:t>(</a:t>
            </a:r>
            <a:r>
              <a:rPr lang="zh-CN" altLang="en-US" sz="3200" b="1" dirty="0">
                <a:solidFill>
                  <a:srgbClr val="FF0000"/>
                </a:solidFill>
                <a:latin typeface="Times New Roman" panose="02020603050405020304" charset="0"/>
                <a:ea typeface="黑体" panose="02010609060101010101" charset="-122"/>
                <a:cs typeface="Times New Roman" panose="02020603050405020304" charset="0"/>
              </a:rPr>
              <a:t>通常指通过努力技巧、勇气等获</a:t>
            </a:r>
            <a:endParaRPr lang="zh-CN" altLang="en-US" sz="3200" b="1" dirty="0">
              <a:solidFill>
                <a:srgbClr val="FF0000"/>
              </a:solidFill>
              <a:latin typeface="Times New Roman" panose="02020603050405020304" charset="0"/>
              <a:ea typeface="黑体" panose="02010609060101010101" charset="-122"/>
              <a:cs typeface="Times New Roman" panose="02020603050405020304" charset="0"/>
            </a:endParaRPr>
          </a:p>
          <a:p>
            <a:pPr>
              <a:lnSpc>
                <a:spcPct val="120000"/>
              </a:lnSpc>
              <a:spcBef>
                <a:spcPct val="0"/>
              </a:spcBef>
              <a:buFontTx/>
              <a:buNone/>
            </a:pPr>
            <a:r>
              <a:rPr lang="zh-CN" altLang="en-US" sz="3200" b="1" dirty="0">
                <a:solidFill>
                  <a:srgbClr val="FF0000"/>
                </a:solidFill>
                <a:latin typeface="Times New Roman" panose="02020603050405020304" charset="0"/>
                <a:ea typeface="黑体" panose="02010609060101010101" charset="-122"/>
                <a:cs typeface="Times New Roman" panose="02020603050405020304" charset="0"/>
              </a:rPr>
              <a:t> </a:t>
            </a:r>
            <a:r>
              <a:rPr lang="zh-CN" altLang="en-US" sz="3200" b="1" dirty="0" smtClean="0">
                <a:solidFill>
                  <a:srgbClr val="FF0000"/>
                </a:solidFill>
                <a:latin typeface="Times New Roman" panose="02020603050405020304" charset="0"/>
                <a:ea typeface="黑体" panose="02010609060101010101" charset="-122"/>
                <a:cs typeface="Times New Roman" panose="02020603050405020304" charset="0"/>
              </a:rPr>
              <a:t>                      得</a:t>
            </a:r>
            <a:r>
              <a:rPr lang="zh-CN" altLang="en-US" sz="3200" b="1" dirty="0">
                <a:solidFill>
                  <a:srgbClr val="FF0000"/>
                </a:solidFill>
                <a:latin typeface="Times New Roman" panose="02020603050405020304" charset="0"/>
                <a:ea typeface="黑体" panose="02010609060101010101" charset="-122"/>
                <a:cs typeface="Times New Roman" panose="02020603050405020304" charset="0"/>
              </a:rPr>
              <a:t>或做成某事</a:t>
            </a:r>
            <a:r>
              <a:rPr lang="en-US" altLang="zh-CN" sz="3200" b="1" dirty="0">
                <a:solidFill>
                  <a:srgbClr val="FF0000"/>
                </a:solidFill>
                <a:latin typeface="Times New Roman" panose="02020603050405020304" charset="0"/>
                <a:ea typeface="黑体" panose="02010609060101010101" charset="-122"/>
                <a:cs typeface="Times New Roman" panose="02020603050405020304" charset="0"/>
              </a:rPr>
              <a:t>)</a:t>
            </a:r>
            <a:endParaRPr lang="en-US" altLang="zh-CN" sz="3200" b="1" dirty="0">
              <a:solidFill>
                <a:srgbClr val="FF0000"/>
              </a:solidFill>
              <a:latin typeface="Times New Roman" panose="02020603050405020304" charset="0"/>
              <a:ea typeface="黑体" panose="02010609060101010101" charset="-122"/>
              <a:cs typeface="Times New Roman" panose="02020603050405020304" charset="0"/>
            </a:endParaRPr>
          </a:p>
          <a:p>
            <a:pPr>
              <a:lnSpc>
                <a:spcPct val="120000"/>
              </a:lnSpc>
              <a:spcBef>
                <a:spcPct val="0"/>
              </a:spcBef>
              <a:buFontTx/>
              <a:buNone/>
            </a:pPr>
            <a:r>
              <a:rPr lang="en-US" altLang="zh-CN" sz="3200" b="1" dirty="0">
                <a:solidFill>
                  <a:srgbClr val="FF0000"/>
                </a:solidFill>
                <a:latin typeface="Times New Roman" panose="02020603050405020304" charset="0"/>
                <a:cs typeface="Times New Roman" panose="02020603050405020304" charset="0"/>
              </a:rPr>
              <a:t>  achieve success/one’s ambition</a:t>
            </a:r>
            <a:r>
              <a:rPr lang="en-US" altLang="zh-CN" sz="3200" b="1" dirty="0">
                <a:solidFill>
                  <a:srgbClr val="CC00FF"/>
                </a:solidFill>
                <a:latin typeface="Times New Roman" panose="02020603050405020304" charset="0"/>
                <a:cs typeface="Times New Roman" panose="02020603050405020304" charset="0"/>
              </a:rPr>
              <a:t> </a:t>
            </a:r>
            <a:r>
              <a:rPr lang="en-US" altLang="zh-CN" sz="3200" b="1" dirty="0" smtClean="0">
                <a:solidFill>
                  <a:srgbClr val="CC00FF"/>
                </a:solidFill>
                <a:latin typeface="Times New Roman" panose="02020603050405020304" charset="0"/>
                <a:cs typeface="Times New Roman" panose="02020603050405020304" charset="0"/>
              </a:rPr>
              <a:t>  </a:t>
            </a:r>
            <a:r>
              <a:rPr lang="zh-CN" altLang="en-US" sz="3200" b="1" dirty="0" smtClean="0">
                <a:latin typeface="Times New Roman" panose="02020603050405020304" charset="0"/>
                <a:ea typeface="黑体" panose="02010609060101010101" charset="-122"/>
                <a:cs typeface="Times New Roman" panose="02020603050405020304" charset="0"/>
              </a:rPr>
              <a:t>获得</a:t>
            </a:r>
            <a:r>
              <a:rPr lang="zh-CN" altLang="en-US" sz="3200" b="1" dirty="0">
                <a:latin typeface="Times New Roman" panose="02020603050405020304" charset="0"/>
                <a:ea typeface="黑体" panose="02010609060101010101" charset="-122"/>
                <a:cs typeface="Times New Roman" panose="02020603050405020304" charset="0"/>
              </a:rPr>
              <a:t>成功</a:t>
            </a:r>
            <a:r>
              <a:rPr lang="en-US" altLang="zh-CN" sz="3200" b="1" dirty="0">
                <a:latin typeface="Times New Roman" panose="02020603050405020304" charset="0"/>
                <a:ea typeface="黑体" panose="02010609060101010101" charset="-122"/>
                <a:cs typeface="Times New Roman" panose="02020603050405020304" charset="0"/>
              </a:rPr>
              <a:t>(</a:t>
            </a:r>
            <a:r>
              <a:rPr lang="zh-CN" altLang="en-US" sz="3200" b="1" dirty="0">
                <a:latin typeface="Times New Roman" panose="02020603050405020304" charset="0"/>
                <a:ea typeface="黑体" panose="02010609060101010101" charset="-122"/>
                <a:cs typeface="Times New Roman" panose="02020603050405020304" charset="0"/>
              </a:rPr>
              <a:t>实现抱负</a:t>
            </a:r>
            <a:r>
              <a:rPr lang="en-US" altLang="zh-CN" sz="3200" b="1" dirty="0">
                <a:latin typeface="Times New Roman" panose="02020603050405020304" charset="0"/>
                <a:ea typeface="黑体" panose="02010609060101010101" charset="-122"/>
                <a:cs typeface="Times New Roman" panose="02020603050405020304" charset="0"/>
              </a:rPr>
              <a:t>)</a:t>
            </a:r>
            <a:endParaRPr lang="en-US" altLang="zh-CN" sz="3200" b="1" dirty="0">
              <a:latin typeface="Times New Roman" panose="02020603050405020304" charset="0"/>
              <a:ea typeface="黑体" panose="02010609060101010101" charset="-122"/>
              <a:cs typeface="Times New Roman" panose="02020603050405020304" charset="0"/>
            </a:endParaRPr>
          </a:p>
        </p:txBody>
      </p:sp>
      <p:sp>
        <p:nvSpPr>
          <p:cNvPr id="3" name="文本框 2"/>
          <p:cNvSpPr txBox="1"/>
          <p:nvPr/>
        </p:nvSpPr>
        <p:spPr>
          <a:xfrm>
            <a:off x="580302" y="3290161"/>
            <a:ext cx="10828050" cy="2848610"/>
          </a:xfrm>
          <a:prstGeom prst="rect">
            <a:avLst/>
          </a:prstGeom>
          <a:noFill/>
        </p:spPr>
        <p:txBody>
          <a:bodyPr wrap="square" rtlCol="0">
            <a:spAutoFit/>
          </a:bodyPr>
          <a:lstStyle/>
          <a:p>
            <a:pPr>
              <a:lnSpc>
                <a:spcPct val="140000"/>
              </a:lnSpc>
            </a:pPr>
            <a:r>
              <a:rPr lang="en-US" altLang="zh-CN" sz="3200" b="1" dirty="0">
                <a:solidFill>
                  <a:srgbClr val="0000FF"/>
                </a:solidFill>
                <a:latin typeface="Times New Roman" panose="02020603050405020304" charset="0"/>
                <a:cs typeface="Times New Roman" panose="02020603050405020304" charset="0"/>
              </a:rPr>
              <a:t>【</a:t>
            </a:r>
            <a:r>
              <a:rPr lang="zh-CN" altLang="en-US" sz="3200" b="1" dirty="0">
                <a:solidFill>
                  <a:srgbClr val="0000FF"/>
                </a:solidFill>
                <a:latin typeface="微软雅黑" panose="020B0503020204020204" pitchFamily="34" charset="-122"/>
                <a:ea typeface="微软雅黑" panose="020B0503020204020204" pitchFamily="34" charset="-122"/>
                <a:cs typeface="Times New Roman" panose="02020603050405020304" charset="0"/>
              </a:rPr>
              <a:t>语境应用</a:t>
            </a:r>
            <a:r>
              <a:rPr lang="en-US" altLang="zh-CN" sz="3200" b="1" dirty="0">
                <a:solidFill>
                  <a:srgbClr val="0000FF"/>
                </a:solidFill>
                <a:latin typeface="Times New Roman" panose="02020603050405020304" charset="0"/>
                <a:cs typeface="Times New Roman" panose="02020603050405020304" charset="0"/>
              </a:rPr>
              <a:t>】</a:t>
            </a:r>
            <a:r>
              <a:rPr lang="zh-CN" altLang="en-US" sz="3200" b="1" dirty="0">
                <a:solidFill>
                  <a:srgbClr val="0000FF"/>
                </a:solidFill>
                <a:latin typeface="黑体" panose="02010609060101010101" charset="-122"/>
                <a:ea typeface="黑体" panose="02010609060101010101" charset="-122"/>
                <a:cs typeface="Times New Roman" panose="02020603050405020304" charset="0"/>
              </a:rPr>
              <a:t>语法填空</a:t>
            </a:r>
            <a:endParaRPr lang="en-US" altLang="zh-CN" sz="3200" b="1" dirty="0">
              <a:solidFill>
                <a:srgbClr val="0000FF"/>
              </a:solidFill>
              <a:latin typeface="黑体" panose="02010609060101010101" charset="-122"/>
              <a:ea typeface="黑体" panose="02010609060101010101" charset="-122"/>
              <a:cs typeface="Times New Roman" panose="02020603050405020304" charset="0"/>
            </a:endParaRPr>
          </a:p>
          <a:p>
            <a:pPr>
              <a:lnSpc>
                <a:spcPct val="140000"/>
              </a:lnSpc>
            </a:pPr>
            <a:r>
              <a:rPr lang="zh-CN" altLang="en-US" sz="3200" b="1" dirty="0">
                <a:latin typeface="Times New Roman" panose="02020603050405020304" charset="0"/>
                <a:cs typeface="Times New Roman" panose="02020603050405020304" charset="0"/>
              </a:rPr>
              <a:t>　　</a:t>
            </a:r>
            <a:r>
              <a:rPr lang="en-US" sz="3200" b="1" dirty="0">
                <a:latin typeface="Times New Roman" panose="02020603050405020304" charset="0"/>
                <a:cs typeface="Times New Roman" panose="02020603050405020304" charset="0"/>
              </a:rPr>
              <a:t>First, you need to evaluate yourself, your values, your strengths, your weaknesses, your </a:t>
            </a:r>
            <a:r>
              <a:rPr lang="en-US" sz="3200" b="1" dirty="0" smtClean="0">
                <a:latin typeface="Times New Roman" panose="02020603050405020304" charset="0"/>
                <a:cs typeface="Times New Roman" panose="02020603050405020304" charset="0"/>
              </a:rPr>
              <a:t>______________ </a:t>
            </a:r>
            <a:r>
              <a:rPr lang="en-US" sz="3200" b="1" dirty="0">
                <a:latin typeface="Times New Roman" panose="02020603050405020304" charset="0"/>
                <a:cs typeface="Times New Roman" panose="02020603050405020304" charset="0"/>
              </a:rPr>
              <a:t>(achieve), your desires, etc</a:t>
            </a:r>
            <a:r>
              <a:rPr lang="en-US" sz="3200" b="1" dirty="0" smtClean="0">
                <a:latin typeface="Times New Roman" panose="02020603050405020304" charset="0"/>
                <a:cs typeface="Times New Roman" panose="02020603050405020304" charset="0"/>
              </a:rPr>
              <a:t>.  </a:t>
            </a:r>
            <a:r>
              <a:rPr lang="en-US" sz="3200" b="1" dirty="0" smtClean="0">
                <a:latin typeface="Times New Roman" panose="02020603050405020304" charset="0"/>
                <a:ea typeface="黑体" panose="02010609060101010101" charset="-122"/>
                <a:cs typeface="Times New Roman" panose="02020603050405020304" charset="0"/>
              </a:rPr>
              <a:t>(</a:t>
            </a:r>
            <a:r>
              <a:rPr lang="en-US" sz="3200" b="1" dirty="0">
                <a:latin typeface="Times New Roman" panose="02020603050405020304" charset="0"/>
                <a:ea typeface="黑体" panose="02010609060101010101" charset="-122"/>
                <a:cs typeface="Times New Roman" panose="02020603050405020304" charset="0"/>
              </a:rPr>
              <a:t>2019</a:t>
            </a:r>
            <a:r>
              <a:rPr lang="zh-CN" altLang="en-US" sz="3200" b="1" dirty="0">
                <a:latin typeface="Times New Roman" panose="02020603050405020304" charset="0"/>
                <a:ea typeface="黑体" panose="02010609060101010101" charset="-122"/>
                <a:cs typeface="Times New Roman" panose="02020603050405020304" charset="0"/>
              </a:rPr>
              <a:t>全国卷</a:t>
            </a:r>
            <a:r>
              <a:rPr lang="en-US" altLang="zh-CN" sz="3200" b="1" dirty="0">
                <a:latin typeface="Times New Roman" panose="02020603050405020304" charset="0"/>
                <a:ea typeface="黑体" panose="02010609060101010101" charset="-122"/>
                <a:cs typeface="Times New Roman" panose="02020603050405020304" charset="0"/>
              </a:rPr>
              <a:t>II</a:t>
            </a:r>
            <a:r>
              <a:rPr lang="en-US" sz="3200" b="1" dirty="0">
                <a:latin typeface="Times New Roman" panose="02020603050405020304" charset="0"/>
                <a:ea typeface="黑体" panose="02010609060101010101" charset="-122"/>
                <a:cs typeface="Times New Roman" panose="02020603050405020304" charset="0"/>
              </a:rPr>
              <a:t>)</a:t>
            </a:r>
            <a:endParaRPr lang="en-US" sz="3200" b="1" dirty="0">
              <a:latin typeface="Times New Roman" panose="02020603050405020304" charset="0"/>
              <a:ea typeface="黑体" panose="02010609060101010101" charset="-122"/>
              <a:cs typeface="Times New Roman" panose="02020603050405020304" charset="0"/>
            </a:endParaRPr>
          </a:p>
        </p:txBody>
      </p:sp>
      <p:sp>
        <p:nvSpPr>
          <p:cNvPr id="4" name="文本框 3"/>
          <p:cNvSpPr txBox="1"/>
          <p:nvPr/>
        </p:nvSpPr>
        <p:spPr>
          <a:xfrm>
            <a:off x="6569612" y="4726977"/>
            <a:ext cx="3057792" cy="681990"/>
          </a:xfrm>
          <a:prstGeom prst="rect">
            <a:avLst/>
          </a:prstGeom>
          <a:noFill/>
        </p:spPr>
        <p:txBody>
          <a:bodyPr wrap="square" rtlCol="0">
            <a:spAutoFit/>
          </a:bodyPr>
          <a:lstStyle/>
          <a:p>
            <a:pPr>
              <a:lnSpc>
                <a:spcPct val="120000"/>
              </a:lnSpc>
            </a:pPr>
            <a:r>
              <a:rPr lang="en-US" sz="3200" b="1" i="1" dirty="0">
                <a:latin typeface="Times New Roman" panose="02020603050405020304" charset="0"/>
                <a:cs typeface="Times New Roman" panose="02020603050405020304" charset="0"/>
              </a:rPr>
              <a:t> </a:t>
            </a:r>
            <a:r>
              <a:rPr lang="en-US" altLang="zh-CN" sz="3200" b="1" i="1" dirty="0">
                <a:solidFill>
                  <a:srgbClr val="FF0000"/>
                </a:solidFill>
                <a:latin typeface="Times New Roman" panose="02020603050405020304" charset="0"/>
                <a:cs typeface="Times New Roman" panose="02020603050405020304" charset="0"/>
              </a:rPr>
              <a:t>achievements</a:t>
            </a:r>
            <a:endParaRPr lang="en-US" sz="3200" b="1" i="1" dirty="0">
              <a:solidFill>
                <a:srgbClr val="FF0000"/>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88340" y="66675"/>
            <a:ext cx="10515600" cy="927100"/>
          </a:xfrm>
        </p:spPr>
        <p:txBody>
          <a:bodyPr vert="horz" lIns="91440" tIns="45720" rIns="91440" bIns="45720" rtlCol="0" anchor="ctr">
            <a:normAutofit/>
          </a:bodyPr>
          <a:p>
            <a:pPr lvl="0" algn="ctr">
              <a:buClrTx/>
              <a:buSzTx/>
              <a:buFontTx/>
            </a:pPr>
            <a:r>
              <a:rPr lang="en-US" altLang="zh-CN" b="1">
                <a:solidFill>
                  <a:schemeClr val="bg1">
                    <a:lumMod val="50000"/>
                  </a:schemeClr>
                </a:solidFill>
                <a:latin typeface="Arial Black" panose="020B0A04020102020204" pitchFamily="34" charset="0"/>
                <a:cs typeface="Arial Black" panose="020B0A04020102020204" pitchFamily="34" charset="0"/>
                <a:sym typeface="+mn-ea"/>
              </a:rPr>
              <a:t>lexical chunks</a:t>
            </a:r>
            <a:endParaRPr lang="en-US" altLang="zh-CN" b="1">
              <a:solidFill>
                <a:schemeClr val="bg1">
                  <a:lumMod val="50000"/>
                </a:schemeClr>
              </a:solidFill>
              <a:latin typeface="Arial Black" panose="020B0A04020102020204" pitchFamily="34" charset="0"/>
              <a:cs typeface="Arial Black" panose="020B0A04020102020204" pitchFamily="34" charset="0"/>
              <a:sym typeface="+mn-ea"/>
            </a:endParaRPr>
          </a:p>
        </p:txBody>
      </p:sp>
      <p:sp>
        <p:nvSpPr>
          <p:cNvPr id="3" name="内容占位符 2"/>
          <p:cNvSpPr>
            <a:spLocks noGrp="1"/>
          </p:cNvSpPr>
          <p:nvPr>
            <p:ph idx="1"/>
          </p:nvPr>
        </p:nvSpPr>
        <p:spPr>
          <a:xfrm>
            <a:off x="462915" y="950595"/>
            <a:ext cx="10890885" cy="5325110"/>
          </a:xfrm>
        </p:spPr>
        <p:txBody>
          <a:bodyPr>
            <a:noAutofit/>
          </a:bodyPr>
          <a:p>
            <a:pPr marL="457200" indent="-457200">
              <a:lnSpc>
                <a:spcPct val="90000"/>
              </a:lnSpc>
              <a:buAutoNum type="arabicPeriod"/>
            </a:pPr>
            <a:r>
              <a:rPr lang="zh-CN" altLang="en-US" sz="2800" b="1">
                <a:solidFill>
                  <a:srgbClr val="0000FF"/>
                </a:solidFill>
                <a:latin typeface="方正楷体_GB2312" panose="02000000000000000000" charset="-122"/>
                <a:ea typeface="方正楷体_GB2312" panose="02000000000000000000" charset="-122"/>
                <a:cs typeface="方正楷体_GB2312" panose="02000000000000000000" charset="-122"/>
              </a:rPr>
              <a:t>负面思绪  </a:t>
            </a:r>
            <a:endParaRPr lang="zh-CN" altLang="en-US" sz="2800" b="1">
              <a:solidFill>
                <a:srgbClr val="0000FF"/>
              </a:solidFill>
              <a:latin typeface="方正楷体_GB2312" panose="02000000000000000000" charset="-122"/>
              <a:ea typeface="方正楷体_GB2312" panose="02000000000000000000" charset="-122"/>
              <a:cs typeface="方正楷体_GB2312" panose="02000000000000000000" charset="-122"/>
            </a:endParaRPr>
          </a:p>
          <a:p>
            <a:pPr marL="457200" indent="-457200">
              <a:lnSpc>
                <a:spcPct val="90000"/>
              </a:lnSpc>
              <a:buAutoNum type="arabicPeriod"/>
            </a:pPr>
            <a:r>
              <a:rPr lang="zh-CN" altLang="en-US" sz="2800" b="1">
                <a:solidFill>
                  <a:srgbClr val="0000FF"/>
                </a:solidFill>
                <a:latin typeface="方正楷体_GB2312" panose="02000000000000000000" charset="-122"/>
                <a:ea typeface="方正楷体_GB2312" panose="02000000000000000000" charset="-122"/>
                <a:cs typeface="方正楷体_GB2312" panose="02000000000000000000" charset="-122"/>
              </a:rPr>
              <a:t>外表</a:t>
            </a:r>
            <a:endParaRPr lang="zh-CN" altLang="en-US" sz="2800" b="1">
              <a:solidFill>
                <a:srgbClr val="0000FF"/>
              </a:solidFill>
              <a:latin typeface="方正楷体_GB2312" panose="02000000000000000000" charset="-122"/>
              <a:ea typeface="方正楷体_GB2312" panose="02000000000000000000" charset="-122"/>
              <a:cs typeface="方正楷体_GB2312" panose="02000000000000000000" charset="-122"/>
            </a:endParaRPr>
          </a:p>
          <a:p>
            <a:pPr marL="457200" indent="-457200">
              <a:lnSpc>
                <a:spcPct val="90000"/>
              </a:lnSpc>
              <a:buAutoNum type="arabicPeriod"/>
            </a:pPr>
            <a:r>
              <a:rPr lang="zh-CN" altLang="en-US" sz="2800" b="1">
                <a:solidFill>
                  <a:srgbClr val="0000FF"/>
                </a:solidFill>
                <a:latin typeface="方正楷体_GB2312" panose="02000000000000000000" charset="-122"/>
                <a:ea typeface="方正楷体_GB2312" panose="02000000000000000000" charset="-122"/>
                <a:cs typeface="方正楷体_GB2312" panose="02000000000000000000" charset="-122"/>
                <a:sym typeface="+mn-ea"/>
              </a:rPr>
              <a:t>使忧心忡忡；笼罩</a:t>
            </a:r>
            <a:endParaRPr lang="zh-CN" altLang="en-US" sz="2800" b="1">
              <a:solidFill>
                <a:srgbClr val="0000FF"/>
              </a:solidFill>
              <a:latin typeface="方正楷体_GB2312" panose="02000000000000000000" charset="-122"/>
              <a:ea typeface="方正楷体_GB2312" panose="02000000000000000000" charset="-122"/>
              <a:cs typeface="方正楷体_GB2312" panose="02000000000000000000" charset="-122"/>
            </a:endParaRPr>
          </a:p>
          <a:p>
            <a:pPr marL="457200" indent="-457200">
              <a:lnSpc>
                <a:spcPct val="90000"/>
              </a:lnSpc>
              <a:buAutoNum type="arabicPeriod"/>
            </a:pPr>
            <a:r>
              <a:rPr lang="zh-CN" altLang="en-US" sz="2800" b="1">
                <a:solidFill>
                  <a:srgbClr val="0000FF"/>
                </a:solidFill>
                <a:latin typeface="方正楷体_GB2312" panose="02000000000000000000" charset="-122"/>
                <a:ea typeface="方正楷体_GB2312" panose="02000000000000000000" charset="-122"/>
                <a:cs typeface="方正楷体_GB2312" panose="02000000000000000000" charset="-122"/>
                <a:sym typeface="+mn-ea"/>
              </a:rPr>
              <a:t>对</a:t>
            </a:r>
            <a:r>
              <a:rPr lang="en-US" altLang="zh-CN" sz="2800" b="1">
                <a:solidFill>
                  <a:srgbClr val="0000FF"/>
                </a:solidFill>
                <a:latin typeface="方正楷体_GB2312" panose="02000000000000000000" charset="-122"/>
                <a:ea typeface="方正楷体_GB2312" panose="02000000000000000000" charset="-122"/>
                <a:cs typeface="方正楷体_GB2312" panose="02000000000000000000" charset="-122"/>
                <a:sym typeface="+mn-ea"/>
              </a:rPr>
              <a:t>……</a:t>
            </a:r>
            <a:r>
              <a:rPr lang="zh-CN" altLang="en-US" sz="2800" b="1">
                <a:solidFill>
                  <a:srgbClr val="0000FF"/>
                </a:solidFill>
                <a:latin typeface="方正楷体_GB2312" panose="02000000000000000000" charset="-122"/>
                <a:ea typeface="方正楷体_GB2312" panose="02000000000000000000" charset="-122"/>
                <a:cs typeface="方正楷体_GB2312" panose="02000000000000000000" charset="-122"/>
                <a:sym typeface="+mn-ea"/>
              </a:rPr>
              <a:t>有</a:t>
            </a:r>
            <a:r>
              <a:rPr lang="en-US" altLang="zh-CN" sz="2800" b="1">
                <a:solidFill>
                  <a:srgbClr val="0000FF"/>
                </a:solidFill>
                <a:latin typeface="方正楷体_GB2312" panose="02000000000000000000" charset="-122"/>
                <a:ea typeface="方正楷体_GB2312" panose="02000000000000000000" charset="-122"/>
                <a:cs typeface="方正楷体_GB2312" panose="02000000000000000000" charset="-122"/>
                <a:sym typeface="+mn-ea"/>
              </a:rPr>
              <a:t>……</a:t>
            </a:r>
            <a:r>
              <a:rPr lang="zh-CN" altLang="en-US" sz="2800" b="1">
                <a:solidFill>
                  <a:srgbClr val="0000FF"/>
                </a:solidFill>
                <a:latin typeface="方正楷体_GB2312" panose="02000000000000000000" charset="-122"/>
                <a:ea typeface="方正楷体_GB2312" panose="02000000000000000000" charset="-122"/>
                <a:cs typeface="方正楷体_GB2312" panose="02000000000000000000" charset="-122"/>
                <a:sym typeface="+mn-ea"/>
              </a:rPr>
              <a:t>影响</a:t>
            </a:r>
            <a:endParaRPr lang="zh-CN" altLang="en-US" sz="2800" b="1">
              <a:solidFill>
                <a:srgbClr val="0000FF"/>
              </a:solidFill>
              <a:latin typeface="方正楷体_GB2312" panose="02000000000000000000" charset="-122"/>
              <a:ea typeface="方正楷体_GB2312" panose="02000000000000000000" charset="-122"/>
              <a:cs typeface="方正楷体_GB2312" panose="02000000000000000000" charset="-122"/>
            </a:endParaRPr>
          </a:p>
          <a:p>
            <a:pPr marL="457200" indent="-457200">
              <a:lnSpc>
                <a:spcPct val="90000"/>
              </a:lnSpc>
              <a:buAutoNum type="arabicPeriod"/>
            </a:pPr>
            <a:r>
              <a:rPr lang="zh-CN" altLang="en-US" sz="2800" b="1">
                <a:solidFill>
                  <a:srgbClr val="0000FF"/>
                </a:solidFill>
                <a:latin typeface="方正楷体_GB2312" panose="02000000000000000000" charset="-122"/>
                <a:ea typeface="方正楷体_GB2312" panose="02000000000000000000" charset="-122"/>
                <a:cs typeface="方正楷体_GB2312" panose="02000000000000000000" charset="-122"/>
              </a:rPr>
              <a:t>防备  </a:t>
            </a:r>
            <a:endParaRPr lang="zh-CN" altLang="en-US" sz="2800" b="1">
              <a:solidFill>
                <a:srgbClr val="0000FF"/>
              </a:solidFill>
              <a:latin typeface="方正楷体_GB2312" panose="02000000000000000000" charset="-122"/>
              <a:ea typeface="方正楷体_GB2312" panose="02000000000000000000" charset="-122"/>
              <a:cs typeface="方正楷体_GB2312" panose="02000000000000000000" charset="-122"/>
            </a:endParaRPr>
          </a:p>
          <a:p>
            <a:pPr marL="457200" indent="-457200">
              <a:lnSpc>
                <a:spcPct val="90000"/>
              </a:lnSpc>
              <a:buAutoNum type="arabicPeriod"/>
            </a:pPr>
            <a:r>
              <a:rPr lang="zh-CN" altLang="en-US" sz="2800" b="1">
                <a:solidFill>
                  <a:srgbClr val="0000FF"/>
                </a:solidFill>
                <a:latin typeface="方正楷体_GB2312" panose="02000000000000000000" charset="-122"/>
                <a:ea typeface="方正楷体_GB2312" panose="02000000000000000000" charset="-122"/>
                <a:cs typeface="方正楷体_GB2312" panose="02000000000000000000" charset="-122"/>
              </a:rPr>
              <a:t>审美标准 </a:t>
            </a:r>
            <a:endParaRPr lang="zh-CN" altLang="en-US" sz="2800" b="1">
              <a:solidFill>
                <a:srgbClr val="0000FF"/>
              </a:solidFill>
              <a:latin typeface="方正楷体_GB2312" panose="02000000000000000000" charset="-122"/>
              <a:ea typeface="方正楷体_GB2312" panose="02000000000000000000" charset="-122"/>
              <a:cs typeface="方正楷体_GB2312" panose="02000000000000000000" charset="-122"/>
            </a:endParaRPr>
          </a:p>
          <a:p>
            <a:pPr marL="457200" indent="-457200">
              <a:lnSpc>
                <a:spcPct val="90000"/>
              </a:lnSpc>
              <a:buAutoNum type="arabicPeriod"/>
            </a:pPr>
            <a:r>
              <a:rPr lang="zh-CN" altLang="en-US" sz="2800" b="1">
                <a:solidFill>
                  <a:srgbClr val="0000FF"/>
                </a:solidFill>
                <a:latin typeface="方正楷体_GB2312" panose="02000000000000000000" charset="-122"/>
                <a:ea typeface="方正楷体_GB2312" panose="02000000000000000000" charset="-122"/>
                <a:cs typeface="方正楷体_GB2312" panose="02000000000000000000" charset="-122"/>
              </a:rPr>
              <a:t>打一场无望取胜的仗</a:t>
            </a:r>
            <a:endParaRPr lang="zh-CN" altLang="en-US" sz="2800" b="1">
              <a:solidFill>
                <a:srgbClr val="0000FF"/>
              </a:solidFill>
              <a:latin typeface="方正楷体_GB2312" panose="02000000000000000000" charset="-122"/>
              <a:ea typeface="方正楷体_GB2312" panose="02000000000000000000" charset="-122"/>
              <a:cs typeface="方正楷体_GB2312" panose="02000000000000000000" charset="-122"/>
            </a:endParaRPr>
          </a:p>
          <a:p>
            <a:pPr marL="457200" indent="-457200">
              <a:lnSpc>
                <a:spcPct val="90000"/>
              </a:lnSpc>
              <a:buAutoNum type="arabicPeriod"/>
            </a:pPr>
            <a:r>
              <a:rPr lang="zh-CN" altLang="en-US" sz="2800" b="1">
                <a:solidFill>
                  <a:srgbClr val="0000FF"/>
                </a:solidFill>
                <a:latin typeface="方正楷体_GB2312" panose="02000000000000000000" charset="-122"/>
                <a:ea typeface="方正楷体_GB2312" panose="02000000000000000000" charset="-122"/>
                <a:cs typeface="方正楷体_GB2312" panose="02000000000000000000" charset="-122"/>
                <a:sym typeface="+mn-ea"/>
              </a:rPr>
              <a:t>达到；符合；不辜负</a:t>
            </a:r>
            <a:endParaRPr lang="zh-CN" altLang="en-US" sz="2800" b="1">
              <a:solidFill>
                <a:srgbClr val="0000FF"/>
              </a:solidFill>
              <a:latin typeface="方正楷体_GB2312" panose="02000000000000000000" charset="-122"/>
              <a:ea typeface="方正楷体_GB2312" panose="02000000000000000000" charset="-122"/>
              <a:cs typeface="方正楷体_GB2312" panose="02000000000000000000" charset="-122"/>
            </a:endParaRPr>
          </a:p>
          <a:p>
            <a:pPr marL="457200" indent="-457200">
              <a:lnSpc>
                <a:spcPct val="90000"/>
              </a:lnSpc>
              <a:buAutoNum type="arabicPeriod"/>
            </a:pPr>
            <a:r>
              <a:rPr lang="zh-CN" altLang="zh-CN" sz="2800" b="1">
                <a:solidFill>
                  <a:srgbClr val="0000FF"/>
                </a:solidFill>
                <a:latin typeface="方正楷体_GB2312" panose="02000000000000000000" charset="-122"/>
                <a:ea typeface="方正楷体_GB2312" panose="02000000000000000000" charset="-122"/>
                <a:cs typeface="方正楷体_GB2312" panose="02000000000000000000" charset="-122"/>
                <a:sym typeface="+mn-ea"/>
              </a:rPr>
              <a:t>以</a:t>
            </a:r>
            <a:r>
              <a:rPr lang="en-US" altLang="zh-CN" sz="2800" b="1">
                <a:solidFill>
                  <a:srgbClr val="0000FF"/>
                </a:solidFill>
                <a:latin typeface="方正楷体_GB2312" panose="02000000000000000000" charset="-122"/>
                <a:ea typeface="方正楷体_GB2312" panose="02000000000000000000" charset="-122"/>
                <a:cs typeface="方正楷体_GB2312" panose="02000000000000000000" charset="-122"/>
                <a:sym typeface="+mn-ea"/>
              </a:rPr>
              <a:t>……</a:t>
            </a:r>
            <a:r>
              <a:rPr lang="zh-CN" altLang="en-US" sz="2800" b="1">
                <a:solidFill>
                  <a:srgbClr val="0000FF"/>
                </a:solidFill>
                <a:latin typeface="方正楷体_GB2312" panose="02000000000000000000" charset="-122"/>
                <a:ea typeface="方正楷体_GB2312" panose="02000000000000000000" charset="-122"/>
                <a:cs typeface="方正楷体_GB2312" panose="02000000000000000000" charset="-122"/>
                <a:sym typeface="+mn-ea"/>
              </a:rPr>
              <a:t>告终</a:t>
            </a:r>
            <a:endParaRPr lang="zh-CN" altLang="en-US" sz="2800" b="1">
              <a:solidFill>
                <a:srgbClr val="0000FF"/>
              </a:solidFill>
              <a:latin typeface="方正楷体_GB2312" panose="02000000000000000000" charset="-122"/>
              <a:ea typeface="方正楷体_GB2312" panose="02000000000000000000" charset="-122"/>
              <a:cs typeface="方正楷体_GB2312" panose="02000000000000000000" charset="-122"/>
            </a:endParaRPr>
          </a:p>
          <a:p>
            <a:pPr marL="457200" indent="-457200">
              <a:lnSpc>
                <a:spcPct val="90000"/>
              </a:lnSpc>
              <a:buAutoNum type="arabicPeriod"/>
            </a:pPr>
            <a:r>
              <a:rPr lang="zh-CN" altLang="en-US" sz="2800" b="1">
                <a:solidFill>
                  <a:srgbClr val="0000FF"/>
                </a:solidFill>
                <a:latin typeface="方正楷体_GB2312" panose="02000000000000000000" charset="-122"/>
                <a:ea typeface="方正楷体_GB2312" panose="02000000000000000000" charset="-122"/>
                <a:cs typeface="方正楷体_GB2312" panose="02000000000000000000" charset="-122"/>
              </a:rPr>
              <a:t>有时尚品位 </a:t>
            </a:r>
            <a:endParaRPr lang="zh-CN" altLang="en-US" sz="2800" b="1">
              <a:solidFill>
                <a:srgbClr val="0000FF"/>
              </a:solidFill>
              <a:latin typeface="方正楷体_GB2312" panose="02000000000000000000" charset="-122"/>
              <a:ea typeface="方正楷体_GB2312" panose="02000000000000000000" charset="-122"/>
              <a:cs typeface="方正楷体_GB2312" panose="02000000000000000000" charset="-122"/>
            </a:endParaRPr>
          </a:p>
        </p:txBody>
      </p:sp>
      <p:sp>
        <p:nvSpPr>
          <p:cNvPr id="4" name="文本框 3"/>
          <p:cNvSpPr txBox="1"/>
          <p:nvPr/>
        </p:nvSpPr>
        <p:spPr>
          <a:xfrm>
            <a:off x="4561840" y="822960"/>
            <a:ext cx="6096000" cy="583565"/>
          </a:xfrm>
          <a:prstGeom prst="rect">
            <a:avLst/>
          </a:prstGeom>
          <a:noFill/>
        </p:spPr>
        <p:txBody>
          <a:bodyPr wrap="square" rtlCol="0" anchor="t">
            <a:spAutoFit/>
          </a:bodyPr>
          <a:p>
            <a:r>
              <a:rPr lang="zh-CN" altLang="en-US" sz="3200" b="1">
                <a:solidFill>
                  <a:srgbClr val="FF0000"/>
                </a:solidFill>
                <a:latin typeface="Times New Roman" panose="02020603050405020304" charset="0"/>
                <a:cs typeface="Times New Roman" panose="02020603050405020304" charset="0"/>
                <a:sym typeface="+mn-ea"/>
              </a:rPr>
              <a:t>dark thoughts </a:t>
            </a:r>
            <a:endParaRPr lang="zh-CN" altLang="en-US" sz="3200" b="1">
              <a:solidFill>
                <a:srgbClr val="FF0000"/>
              </a:solidFill>
              <a:latin typeface="Times New Roman" panose="02020603050405020304" charset="0"/>
              <a:cs typeface="Times New Roman" panose="02020603050405020304" charset="0"/>
              <a:sym typeface="+mn-ea"/>
            </a:endParaRPr>
          </a:p>
        </p:txBody>
      </p:sp>
      <p:sp>
        <p:nvSpPr>
          <p:cNvPr id="5" name="文本框 4"/>
          <p:cNvSpPr txBox="1"/>
          <p:nvPr/>
        </p:nvSpPr>
        <p:spPr>
          <a:xfrm>
            <a:off x="4561840" y="1325880"/>
            <a:ext cx="6096000" cy="583565"/>
          </a:xfrm>
          <a:prstGeom prst="rect">
            <a:avLst/>
          </a:prstGeom>
          <a:noFill/>
        </p:spPr>
        <p:txBody>
          <a:bodyPr wrap="square" rtlCol="0" anchor="t">
            <a:spAutoFit/>
          </a:bodyPr>
          <a:p>
            <a:r>
              <a:rPr lang="zh-CN" altLang="en-US" sz="3200" b="1">
                <a:solidFill>
                  <a:srgbClr val="FF0000"/>
                </a:solidFill>
                <a:latin typeface="Times New Roman" panose="02020603050405020304" charset="0"/>
                <a:cs typeface="Times New Roman" panose="02020603050405020304" charset="0"/>
                <a:sym typeface="+mn-ea"/>
              </a:rPr>
              <a:t>physical appearance</a:t>
            </a:r>
            <a:endParaRPr lang="zh-CN" altLang="en-US" sz="3200" b="1">
              <a:solidFill>
                <a:srgbClr val="FF0000"/>
              </a:solidFill>
              <a:latin typeface="Times New Roman" panose="02020603050405020304" charset="0"/>
              <a:cs typeface="Times New Roman" panose="02020603050405020304" charset="0"/>
              <a:sym typeface="+mn-ea"/>
            </a:endParaRPr>
          </a:p>
        </p:txBody>
      </p:sp>
      <p:sp>
        <p:nvSpPr>
          <p:cNvPr id="6" name="文本框 5"/>
          <p:cNvSpPr txBox="1"/>
          <p:nvPr/>
        </p:nvSpPr>
        <p:spPr>
          <a:xfrm>
            <a:off x="4561840" y="2901315"/>
            <a:ext cx="6096000" cy="583565"/>
          </a:xfrm>
          <a:prstGeom prst="rect">
            <a:avLst/>
          </a:prstGeom>
          <a:noFill/>
        </p:spPr>
        <p:txBody>
          <a:bodyPr wrap="square" rtlCol="0" anchor="t">
            <a:spAutoFit/>
          </a:bodyPr>
          <a:p>
            <a:pPr indent="0">
              <a:buNone/>
            </a:pPr>
            <a:r>
              <a:rPr lang="zh-CN" altLang="en-US" sz="3200" b="1">
                <a:solidFill>
                  <a:srgbClr val="FF0000"/>
                </a:solidFill>
                <a:latin typeface="Times New Roman" panose="02020603050405020304" charset="0"/>
                <a:cs typeface="Times New Roman" panose="02020603050405020304" charset="0"/>
                <a:sym typeface="+mn-ea"/>
              </a:rPr>
              <a:t>guard against</a:t>
            </a:r>
            <a:endParaRPr lang="zh-CN" altLang="en-US" sz="3200" b="1">
              <a:solidFill>
                <a:srgbClr val="FF0000"/>
              </a:solidFill>
              <a:latin typeface="Times New Roman" panose="02020603050405020304" charset="0"/>
              <a:cs typeface="Times New Roman" panose="02020603050405020304" charset="0"/>
              <a:sym typeface="+mn-ea"/>
            </a:endParaRPr>
          </a:p>
        </p:txBody>
      </p:sp>
      <p:sp>
        <p:nvSpPr>
          <p:cNvPr id="7" name="文本框 6"/>
          <p:cNvSpPr txBox="1"/>
          <p:nvPr/>
        </p:nvSpPr>
        <p:spPr>
          <a:xfrm>
            <a:off x="4561840" y="3406775"/>
            <a:ext cx="6096000" cy="583565"/>
          </a:xfrm>
          <a:prstGeom prst="rect">
            <a:avLst/>
          </a:prstGeom>
          <a:noFill/>
        </p:spPr>
        <p:txBody>
          <a:bodyPr wrap="square" rtlCol="0" anchor="t">
            <a:spAutoFit/>
          </a:bodyPr>
          <a:p>
            <a:pPr indent="0" algn="l">
              <a:buNone/>
            </a:pPr>
            <a:r>
              <a:rPr lang="zh-CN" altLang="en-US" sz="3200" b="1">
                <a:solidFill>
                  <a:srgbClr val="FF0000"/>
                </a:solidFill>
                <a:latin typeface="Times New Roman" panose="02020603050405020304" charset="0"/>
                <a:cs typeface="Times New Roman" panose="02020603050405020304" charset="0"/>
                <a:sym typeface="+mn-ea"/>
              </a:rPr>
              <a:t>standards of beauty</a:t>
            </a:r>
            <a:endParaRPr lang="zh-CN" altLang="en-US" sz="3200" b="1">
              <a:solidFill>
                <a:srgbClr val="FF0000"/>
              </a:solidFill>
              <a:latin typeface="Times New Roman" panose="02020603050405020304" charset="0"/>
              <a:cs typeface="Times New Roman" panose="02020603050405020304" charset="0"/>
              <a:sym typeface="+mn-ea"/>
            </a:endParaRPr>
          </a:p>
        </p:txBody>
      </p:sp>
      <p:sp>
        <p:nvSpPr>
          <p:cNvPr id="8" name="文本框 7"/>
          <p:cNvSpPr txBox="1"/>
          <p:nvPr/>
        </p:nvSpPr>
        <p:spPr>
          <a:xfrm>
            <a:off x="4561840" y="3940810"/>
            <a:ext cx="6096000" cy="583565"/>
          </a:xfrm>
          <a:prstGeom prst="rect">
            <a:avLst/>
          </a:prstGeom>
          <a:noFill/>
        </p:spPr>
        <p:txBody>
          <a:bodyPr wrap="square" rtlCol="0" anchor="t">
            <a:spAutoFit/>
          </a:bodyPr>
          <a:p>
            <a:r>
              <a:rPr lang="zh-CN" altLang="en-US" sz="3200" b="1">
                <a:solidFill>
                  <a:srgbClr val="FF0000"/>
                </a:solidFill>
                <a:latin typeface="Times New Roman" panose="02020603050405020304" charset="0"/>
                <a:cs typeface="Times New Roman" panose="02020603050405020304" charset="0"/>
                <a:sym typeface="+mn-ea"/>
              </a:rPr>
              <a:t>fight a losing battle</a:t>
            </a:r>
            <a:endParaRPr lang="zh-CN" altLang="en-US" sz="3200" b="1">
              <a:solidFill>
                <a:srgbClr val="FF0000"/>
              </a:solidFill>
              <a:latin typeface="Times New Roman" panose="02020603050405020304" charset="0"/>
              <a:cs typeface="Times New Roman" panose="02020603050405020304" charset="0"/>
              <a:sym typeface="+mn-ea"/>
            </a:endParaRPr>
          </a:p>
        </p:txBody>
      </p:sp>
      <p:sp>
        <p:nvSpPr>
          <p:cNvPr id="9" name="文本框 8"/>
          <p:cNvSpPr txBox="1"/>
          <p:nvPr/>
        </p:nvSpPr>
        <p:spPr>
          <a:xfrm>
            <a:off x="4561840" y="5487670"/>
            <a:ext cx="6096000" cy="583565"/>
          </a:xfrm>
          <a:prstGeom prst="rect">
            <a:avLst/>
          </a:prstGeom>
          <a:noFill/>
        </p:spPr>
        <p:txBody>
          <a:bodyPr wrap="square" rtlCol="0" anchor="t">
            <a:spAutoFit/>
          </a:bodyPr>
          <a:p>
            <a:r>
              <a:rPr lang="zh-CN" altLang="en-US" sz="3200" b="1">
                <a:solidFill>
                  <a:srgbClr val="FF0000"/>
                </a:solidFill>
                <a:latin typeface="Times New Roman" panose="02020603050405020304" charset="0"/>
                <a:cs typeface="Times New Roman" panose="02020603050405020304" charset="0"/>
                <a:sym typeface="+mn-ea"/>
              </a:rPr>
              <a:t>have a great fashion sense</a:t>
            </a:r>
            <a:endParaRPr lang="zh-CN" altLang="en-US" sz="3200" b="1">
              <a:solidFill>
                <a:srgbClr val="FF0000"/>
              </a:solidFill>
              <a:latin typeface="Times New Roman" panose="02020603050405020304" charset="0"/>
              <a:cs typeface="Times New Roman" panose="02020603050405020304" charset="0"/>
              <a:sym typeface="+mn-ea"/>
            </a:endParaRPr>
          </a:p>
        </p:txBody>
      </p:sp>
      <p:sp>
        <p:nvSpPr>
          <p:cNvPr id="15" name="文本框 14"/>
          <p:cNvSpPr txBox="1"/>
          <p:nvPr/>
        </p:nvSpPr>
        <p:spPr>
          <a:xfrm>
            <a:off x="4561840" y="2458720"/>
            <a:ext cx="6792595" cy="538480"/>
          </a:xfrm>
          <a:prstGeom prst="rect">
            <a:avLst/>
          </a:prstGeom>
          <a:noFill/>
        </p:spPr>
        <p:txBody>
          <a:bodyPr wrap="square" rtlCol="0" anchor="t">
            <a:spAutoFit/>
          </a:bodyPr>
          <a:p>
            <a:pPr algn="l">
              <a:lnSpc>
                <a:spcPct val="91000"/>
              </a:lnSpc>
            </a:pPr>
            <a:r>
              <a:rPr lang="en-US" altLang="zh-CN" sz="3200" b="1">
                <a:solidFill>
                  <a:srgbClr val="FF0000"/>
                </a:solidFill>
                <a:latin typeface="Times New Roman" panose="02020603050405020304" charset="0"/>
                <a:cs typeface="Times New Roman" panose="02020603050405020304" charset="0"/>
                <a:sym typeface="+mn-ea"/>
              </a:rPr>
              <a:t>have a/an +adj.+effect/influence on ...</a:t>
            </a:r>
            <a:endParaRPr lang="en-US" altLang="zh-CN" sz="3200" b="1">
              <a:solidFill>
                <a:srgbClr val="FF0000"/>
              </a:solidFill>
              <a:latin typeface="Times New Roman" panose="02020603050405020304" charset="0"/>
              <a:cs typeface="Times New Roman" panose="02020603050405020304" charset="0"/>
              <a:sym typeface="+mn-ea"/>
            </a:endParaRPr>
          </a:p>
        </p:txBody>
      </p:sp>
      <p:sp>
        <p:nvSpPr>
          <p:cNvPr id="16" name="文本框 15"/>
          <p:cNvSpPr txBox="1"/>
          <p:nvPr/>
        </p:nvSpPr>
        <p:spPr>
          <a:xfrm>
            <a:off x="4561840" y="4951730"/>
            <a:ext cx="6096000" cy="583565"/>
          </a:xfrm>
          <a:prstGeom prst="rect">
            <a:avLst/>
          </a:prstGeom>
          <a:noFill/>
        </p:spPr>
        <p:txBody>
          <a:bodyPr wrap="square" rtlCol="0" anchor="t">
            <a:spAutoFit/>
          </a:bodyPr>
          <a:p>
            <a:r>
              <a:rPr lang="en-US" altLang="zh-CN" sz="3200" b="1">
                <a:solidFill>
                  <a:srgbClr val="FF0000"/>
                </a:solidFill>
                <a:latin typeface="Times New Roman" panose="02020603050405020304" charset="0"/>
                <a:cs typeface="Times New Roman" panose="02020603050405020304" charset="0"/>
                <a:sym typeface="宋体" panose="02010600030101010101" pitchFamily="2" charset="-122"/>
              </a:rPr>
              <a:t>end up doing/with</a:t>
            </a:r>
            <a:endParaRPr lang="zh-CN" altLang="en-US" sz="3200" b="1">
              <a:solidFill>
                <a:srgbClr val="FF0000"/>
              </a:solidFill>
              <a:latin typeface="Times New Roman" panose="02020603050405020304" charset="0"/>
              <a:ea typeface="黑体" panose="02010609060101010101" charset="-122"/>
              <a:cs typeface="Times New Roman" panose="02020603050405020304" charset="0"/>
              <a:sym typeface="宋体" panose="02010600030101010101" pitchFamily="2" charset="-122"/>
            </a:endParaRPr>
          </a:p>
        </p:txBody>
      </p:sp>
      <p:sp>
        <p:nvSpPr>
          <p:cNvPr id="17" name="文本框 16"/>
          <p:cNvSpPr txBox="1"/>
          <p:nvPr/>
        </p:nvSpPr>
        <p:spPr>
          <a:xfrm>
            <a:off x="4561840" y="4462780"/>
            <a:ext cx="6096000" cy="583565"/>
          </a:xfrm>
          <a:prstGeom prst="rect">
            <a:avLst/>
          </a:prstGeom>
          <a:noFill/>
        </p:spPr>
        <p:txBody>
          <a:bodyPr wrap="square" rtlCol="0" anchor="t">
            <a:spAutoFit/>
          </a:bodyPr>
          <a:p>
            <a:r>
              <a:rPr lang="en-US" altLang="zh-CN" sz="3200" b="1">
                <a:solidFill>
                  <a:srgbClr val="FF0000"/>
                </a:solidFill>
                <a:latin typeface="Times New Roman" panose="02020603050405020304" charset="0"/>
                <a:cs typeface="Times New Roman" panose="02020603050405020304" charset="0"/>
                <a:sym typeface="宋体" panose="02010600030101010101" pitchFamily="2" charset="-122"/>
              </a:rPr>
              <a:t>live up to</a:t>
            </a:r>
            <a:endParaRPr lang="en-US" altLang="zh-CN" sz="3200" b="1">
              <a:solidFill>
                <a:srgbClr val="FF0000"/>
              </a:solidFill>
              <a:latin typeface="Times New Roman" panose="02020603050405020304" charset="0"/>
              <a:cs typeface="Times New Roman" panose="02020603050405020304" charset="0"/>
              <a:sym typeface="宋体" panose="02010600030101010101" pitchFamily="2" charset="-122"/>
            </a:endParaRPr>
          </a:p>
        </p:txBody>
      </p:sp>
      <p:sp>
        <p:nvSpPr>
          <p:cNvPr id="18" name="文本框 17"/>
          <p:cNvSpPr txBox="1"/>
          <p:nvPr/>
        </p:nvSpPr>
        <p:spPr>
          <a:xfrm>
            <a:off x="4561840" y="1861820"/>
            <a:ext cx="6096000" cy="583565"/>
          </a:xfrm>
          <a:prstGeom prst="rect">
            <a:avLst/>
          </a:prstGeom>
          <a:noFill/>
        </p:spPr>
        <p:txBody>
          <a:bodyPr wrap="square" rtlCol="0" anchor="t">
            <a:spAutoFit/>
          </a:bodyPr>
          <a:p>
            <a:r>
              <a:rPr lang="en-US" altLang="zh-CN" sz="3200" b="1">
                <a:solidFill>
                  <a:srgbClr val="FF0000"/>
                </a:solidFill>
                <a:latin typeface="Times New Roman" panose="02020603050405020304" charset="0"/>
                <a:cs typeface="Times New Roman" panose="02020603050405020304" charset="0"/>
                <a:sym typeface="+mn-ea"/>
              </a:rPr>
              <a:t>hang over</a:t>
            </a:r>
            <a:endParaRPr lang="en-US" altLang="zh-CN" sz="3200" b="1">
              <a:solidFill>
                <a:srgbClr val="FF0000"/>
              </a:solidFill>
              <a:latin typeface="Times New Roman" panose="02020603050405020304" charset="0"/>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linds(horizontal)">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linds(horizontal)">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blinds(horizontal)">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linds(horizontal)">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7" grpId="0"/>
      <p:bldP spid="7" grpId="1"/>
      <p:bldP spid="8" grpId="0"/>
      <p:bldP spid="8" grpId="1"/>
      <p:bldP spid="9" grpId="0"/>
      <p:bldP spid="9" grpId="1"/>
      <p:bldP spid="18" grpId="0"/>
      <p:bldP spid="15" grpId="0"/>
      <p:bldP spid="17"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62915" y="950595"/>
            <a:ext cx="10890885" cy="5188585"/>
          </a:xfrm>
        </p:spPr>
        <p:txBody>
          <a:bodyPr>
            <a:noAutofit/>
          </a:bodyPr>
          <a:p>
            <a:pPr marL="0" indent="0">
              <a:lnSpc>
                <a:spcPct val="90000"/>
              </a:lnSpc>
              <a:buNone/>
            </a:pPr>
            <a:r>
              <a:rPr lang="en-US" altLang="zh-CN" sz="2800" b="1">
                <a:solidFill>
                  <a:srgbClr val="0000FF"/>
                </a:solidFill>
                <a:latin typeface="楷体" panose="02010609060101010101" charset="-122"/>
                <a:ea typeface="楷体" panose="02010609060101010101" charset="-122"/>
                <a:cs typeface="楷体" panose="02010609060101010101" charset="-122"/>
              </a:rPr>
              <a:t>11. </a:t>
            </a:r>
            <a:r>
              <a:rPr lang="zh-CN" altLang="en-US" sz="2800" b="1">
                <a:solidFill>
                  <a:srgbClr val="0000FF"/>
                </a:solidFill>
                <a:latin typeface="楷体" panose="02010609060101010101" charset="-122"/>
                <a:ea typeface="楷体" panose="02010609060101010101" charset="-122"/>
                <a:cs typeface="楷体" panose="02010609060101010101" charset="-122"/>
              </a:rPr>
              <a:t>数字时代的孩子 </a:t>
            </a:r>
            <a:endParaRPr lang="zh-CN" altLang="en-US" sz="2800" b="1">
              <a:solidFill>
                <a:srgbClr val="0000FF"/>
              </a:solidFill>
              <a:latin typeface="楷体" panose="02010609060101010101" charset="-122"/>
              <a:ea typeface="楷体" panose="02010609060101010101" charset="-122"/>
              <a:cs typeface="楷体" panose="02010609060101010101" charset="-122"/>
            </a:endParaRPr>
          </a:p>
          <a:p>
            <a:pPr marL="0" indent="0">
              <a:lnSpc>
                <a:spcPct val="90000"/>
              </a:lnSpc>
              <a:buNone/>
            </a:pPr>
            <a:r>
              <a:rPr lang="en-US" altLang="zh-CN" sz="2800" b="1">
                <a:solidFill>
                  <a:srgbClr val="0000FF"/>
                </a:solidFill>
                <a:latin typeface="楷体" panose="02010609060101010101" charset="-122"/>
                <a:ea typeface="楷体" panose="02010609060101010101" charset="-122"/>
                <a:cs typeface="楷体" panose="02010609060101010101" charset="-122"/>
                <a:sym typeface="+mn-ea"/>
              </a:rPr>
              <a:t>12.</a:t>
            </a:r>
            <a:r>
              <a:rPr lang="zh-CN" altLang="en-US" sz="2800" b="1">
                <a:solidFill>
                  <a:srgbClr val="0000FF"/>
                </a:solidFill>
                <a:latin typeface="楷体" panose="02010609060101010101" charset="-122"/>
                <a:ea typeface="楷体" panose="02010609060101010101" charset="-122"/>
                <a:cs typeface="楷体" panose="02010609060101010101" charset="-122"/>
                <a:sym typeface="+mn-ea"/>
              </a:rPr>
              <a:t>一系列</a:t>
            </a:r>
            <a:endParaRPr lang="zh-CN" altLang="en-US" sz="2800" b="1">
              <a:solidFill>
                <a:srgbClr val="0000FF"/>
              </a:solidFill>
              <a:latin typeface="楷体" panose="02010609060101010101" charset="-122"/>
              <a:ea typeface="楷体" panose="02010609060101010101" charset="-122"/>
              <a:cs typeface="楷体" panose="02010609060101010101" charset="-122"/>
              <a:sym typeface="+mn-ea"/>
            </a:endParaRPr>
          </a:p>
          <a:p>
            <a:pPr marL="0" indent="0">
              <a:lnSpc>
                <a:spcPct val="90000"/>
              </a:lnSpc>
              <a:buNone/>
            </a:pPr>
            <a:r>
              <a:rPr lang="en-US" altLang="zh-CN" sz="2800" b="1">
                <a:solidFill>
                  <a:srgbClr val="0000FF"/>
                </a:solidFill>
                <a:latin typeface="楷体" panose="02010609060101010101" charset="-122"/>
                <a:ea typeface="楷体" panose="02010609060101010101" charset="-122"/>
                <a:cs typeface="楷体" panose="02010609060101010101" charset="-122"/>
                <a:sym typeface="+mn-ea"/>
              </a:rPr>
              <a:t>13.</a:t>
            </a:r>
            <a:r>
              <a:rPr lang="zh-CN" altLang="en-US" sz="2800" b="1">
                <a:solidFill>
                  <a:srgbClr val="0000FF"/>
                </a:solidFill>
                <a:latin typeface="楷体" panose="02010609060101010101" charset="-122"/>
                <a:ea typeface="楷体" panose="02010609060101010101" charset="-122"/>
                <a:cs typeface="楷体" panose="02010609060101010101" charset="-122"/>
                <a:sym typeface="+mn-ea"/>
              </a:rPr>
              <a:t>炫耀；展示</a:t>
            </a:r>
            <a:endParaRPr lang="zh-CN" altLang="en-US" sz="2800" b="1">
              <a:solidFill>
                <a:srgbClr val="0000FF"/>
              </a:solidFill>
              <a:latin typeface="楷体" panose="02010609060101010101" charset="-122"/>
              <a:ea typeface="楷体" panose="02010609060101010101" charset="-122"/>
              <a:cs typeface="楷体" panose="02010609060101010101" charset="-122"/>
            </a:endParaRPr>
          </a:p>
          <a:p>
            <a:pPr marL="0" indent="0">
              <a:lnSpc>
                <a:spcPct val="90000"/>
              </a:lnSpc>
              <a:buNone/>
            </a:pPr>
            <a:r>
              <a:rPr lang="en-US" altLang="zh-CN" sz="2800" b="1">
                <a:solidFill>
                  <a:srgbClr val="0000FF"/>
                </a:solidFill>
                <a:latin typeface="楷体" panose="02010609060101010101" charset="-122"/>
                <a:ea typeface="楷体" panose="02010609060101010101" charset="-122"/>
                <a:cs typeface="楷体" panose="02010609060101010101" charset="-122"/>
              </a:rPr>
              <a:t>14. </a:t>
            </a:r>
            <a:r>
              <a:rPr lang="zh-CN" altLang="en-US" sz="2800" b="1">
                <a:solidFill>
                  <a:srgbClr val="0000FF"/>
                </a:solidFill>
                <a:latin typeface="楷体" panose="02010609060101010101" charset="-122"/>
                <a:ea typeface="楷体" panose="02010609060101010101" charset="-122"/>
                <a:cs typeface="楷体" panose="02010609060101010101" charset="-122"/>
              </a:rPr>
              <a:t>外部影响 </a:t>
            </a:r>
            <a:endParaRPr lang="zh-CN" altLang="en-US" sz="2800" b="1">
              <a:solidFill>
                <a:srgbClr val="0000FF"/>
              </a:solidFill>
              <a:latin typeface="楷体" panose="02010609060101010101" charset="-122"/>
              <a:ea typeface="楷体" panose="02010609060101010101" charset="-122"/>
              <a:cs typeface="楷体" panose="02010609060101010101" charset="-122"/>
            </a:endParaRPr>
          </a:p>
          <a:p>
            <a:pPr marL="0" indent="0">
              <a:lnSpc>
                <a:spcPct val="90000"/>
              </a:lnSpc>
              <a:buNone/>
            </a:pPr>
            <a:r>
              <a:rPr lang="en-US" altLang="zh-CN" sz="2800" b="1">
                <a:solidFill>
                  <a:srgbClr val="0000FF"/>
                </a:solidFill>
                <a:latin typeface="楷体" panose="02010609060101010101" charset="-122"/>
                <a:ea typeface="楷体" panose="02010609060101010101" charset="-122"/>
                <a:cs typeface="楷体" panose="02010609060101010101" charset="-122"/>
              </a:rPr>
              <a:t>15. </a:t>
            </a:r>
            <a:r>
              <a:rPr lang="zh-CN" altLang="en-US" sz="2800" b="1">
                <a:solidFill>
                  <a:srgbClr val="0000FF"/>
                </a:solidFill>
                <a:latin typeface="楷体" panose="02010609060101010101" charset="-122"/>
                <a:ea typeface="楷体" panose="02010609060101010101" charset="-122"/>
                <a:cs typeface="楷体" panose="02010609060101010101" charset="-122"/>
              </a:rPr>
              <a:t>盲从流行的审美标准</a:t>
            </a:r>
            <a:endParaRPr lang="zh-CN" altLang="en-US" sz="2800" b="1">
              <a:solidFill>
                <a:srgbClr val="0000FF"/>
              </a:solidFill>
              <a:latin typeface="楷体" panose="02010609060101010101" charset="-122"/>
              <a:ea typeface="楷体" panose="02010609060101010101" charset="-122"/>
              <a:cs typeface="楷体" panose="02010609060101010101" charset="-122"/>
            </a:endParaRPr>
          </a:p>
          <a:p>
            <a:pPr marL="0" indent="0">
              <a:lnSpc>
                <a:spcPct val="90000"/>
              </a:lnSpc>
              <a:buNone/>
            </a:pPr>
            <a:r>
              <a:rPr lang="en-US" altLang="zh-CN" sz="2800" b="1">
                <a:solidFill>
                  <a:srgbClr val="0000FF"/>
                </a:solidFill>
                <a:latin typeface="楷体" panose="02010609060101010101" charset="-122"/>
                <a:ea typeface="楷体" panose="02010609060101010101" charset="-122"/>
                <a:cs typeface="楷体" panose="02010609060101010101" charset="-122"/>
              </a:rPr>
              <a:t>16. </a:t>
            </a:r>
            <a:r>
              <a:rPr lang="zh-CN" altLang="en-US" sz="2800" b="1">
                <a:solidFill>
                  <a:srgbClr val="0000FF"/>
                </a:solidFill>
                <a:latin typeface="楷体" panose="02010609060101010101" charset="-122"/>
                <a:ea typeface="楷体" panose="02010609060101010101" charset="-122"/>
                <a:cs typeface="楷体" panose="02010609060101010101" charset="-122"/>
              </a:rPr>
              <a:t>够不着，达不到</a:t>
            </a:r>
            <a:endParaRPr lang="zh-CN" altLang="en-US" sz="2800" b="1">
              <a:solidFill>
                <a:srgbClr val="0000FF"/>
              </a:solidFill>
              <a:latin typeface="楷体" panose="02010609060101010101" charset="-122"/>
              <a:ea typeface="楷体" panose="02010609060101010101" charset="-122"/>
              <a:cs typeface="楷体" panose="02010609060101010101" charset="-122"/>
            </a:endParaRPr>
          </a:p>
          <a:p>
            <a:pPr marL="0" indent="0">
              <a:lnSpc>
                <a:spcPct val="90000"/>
              </a:lnSpc>
              <a:buNone/>
            </a:pPr>
            <a:r>
              <a:rPr lang="en-US" altLang="zh-CN" sz="2800" b="1">
                <a:solidFill>
                  <a:srgbClr val="0000FF"/>
                </a:solidFill>
                <a:latin typeface="楷体" panose="02010609060101010101" charset="-122"/>
                <a:ea typeface="楷体" panose="02010609060101010101" charset="-122"/>
                <a:cs typeface="楷体" panose="02010609060101010101" charset="-122"/>
              </a:rPr>
              <a:t>17. </a:t>
            </a:r>
            <a:r>
              <a:rPr lang="zh-CN" altLang="en-US" sz="2800" b="1">
                <a:solidFill>
                  <a:srgbClr val="0000FF"/>
                </a:solidFill>
                <a:latin typeface="楷体" panose="02010609060101010101" charset="-122"/>
                <a:ea typeface="楷体" panose="02010609060101010101" charset="-122"/>
                <a:cs typeface="楷体" panose="02010609060101010101" charset="-122"/>
              </a:rPr>
              <a:t>记住，牢记</a:t>
            </a:r>
            <a:endParaRPr lang="zh-CN" altLang="en-US" sz="2800" b="1">
              <a:solidFill>
                <a:srgbClr val="0000FF"/>
              </a:solidFill>
              <a:latin typeface="楷体" panose="02010609060101010101" charset="-122"/>
              <a:ea typeface="楷体" panose="02010609060101010101" charset="-122"/>
              <a:cs typeface="楷体" panose="02010609060101010101" charset="-122"/>
            </a:endParaRPr>
          </a:p>
          <a:p>
            <a:pPr marL="0" indent="0">
              <a:lnSpc>
                <a:spcPct val="90000"/>
              </a:lnSpc>
              <a:buNone/>
            </a:pPr>
            <a:r>
              <a:rPr lang="en-US" altLang="zh-CN" sz="2800" b="1">
                <a:solidFill>
                  <a:srgbClr val="0000FF"/>
                </a:solidFill>
                <a:latin typeface="楷体" panose="02010609060101010101" charset="-122"/>
                <a:ea typeface="楷体" panose="02010609060101010101" charset="-122"/>
                <a:cs typeface="楷体" panose="02010609060101010101" charset="-122"/>
              </a:rPr>
              <a:t>18. </a:t>
            </a:r>
            <a:r>
              <a:rPr lang="zh-CN" altLang="en-US" sz="2800" b="1">
                <a:solidFill>
                  <a:srgbClr val="0000FF"/>
                </a:solidFill>
                <a:latin typeface="楷体" panose="02010609060101010101" charset="-122"/>
                <a:ea typeface="楷体" panose="02010609060101010101" charset="-122"/>
                <a:cs typeface="楷体" panose="02010609060101010101" charset="-122"/>
              </a:rPr>
              <a:t>专注于自己的强项  </a:t>
            </a:r>
            <a:endParaRPr lang="zh-CN" altLang="en-US" sz="2800" b="1">
              <a:solidFill>
                <a:srgbClr val="0000FF"/>
              </a:solidFill>
              <a:latin typeface="楷体" panose="02010609060101010101" charset="-122"/>
              <a:ea typeface="楷体" panose="02010609060101010101" charset="-122"/>
              <a:cs typeface="楷体" panose="02010609060101010101" charset="-122"/>
            </a:endParaRPr>
          </a:p>
          <a:p>
            <a:pPr marL="0" indent="0">
              <a:lnSpc>
                <a:spcPct val="90000"/>
              </a:lnSpc>
              <a:buNone/>
            </a:pPr>
            <a:r>
              <a:rPr lang="en-US" altLang="zh-CN" sz="2800" b="1">
                <a:solidFill>
                  <a:srgbClr val="0000FF"/>
                </a:solidFill>
                <a:latin typeface="楷体" panose="02010609060101010101" charset="-122"/>
                <a:ea typeface="楷体" panose="02010609060101010101" charset="-122"/>
                <a:cs typeface="楷体" panose="02010609060101010101" charset="-122"/>
                <a:sym typeface="+mn-ea"/>
              </a:rPr>
              <a:t>19. </a:t>
            </a:r>
            <a:r>
              <a:rPr lang="zh-CN" altLang="zh-CN" sz="2800" b="1">
                <a:solidFill>
                  <a:srgbClr val="0000FF"/>
                </a:solidFill>
                <a:latin typeface="楷体" panose="02010609060101010101" charset="-122"/>
                <a:ea typeface="楷体" panose="02010609060101010101" charset="-122"/>
                <a:cs typeface="楷体" panose="02010609060101010101" charset="-122"/>
                <a:sym typeface="+mn-ea"/>
              </a:rPr>
              <a:t>从</a:t>
            </a:r>
            <a:r>
              <a:rPr lang="en-US" altLang="zh-CN" sz="2800" b="1">
                <a:solidFill>
                  <a:srgbClr val="0000FF"/>
                </a:solidFill>
                <a:latin typeface="楷体" panose="02010609060101010101" charset="-122"/>
                <a:ea typeface="楷体" panose="02010609060101010101" charset="-122"/>
                <a:cs typeface="楷体" panose="02010609060101010101" charset="-122"/>
                <a:sym typeface="+mn-ea"/>
              </a:rPr>
              <a:t>……</a:t>
            </a:r>
            <a:r>
              <a:rPr lang="zh-CN" altLang="zh-CN" sz="2800" b="1">
                <a:solidFill>
                  <a:srgbClr val="0000FF"/>
                </a:solidFill>
                <a:latin typeface="楷体" panose="02010609060101010101" charset="-122"/>
                <a:ea typeface="楷体" panose="02010609060101010101" charset="-122"/>
                <a:cs typeface="楷体" panose="02010609060101010101" charset="-122"/>
                <a:sym typeface="+mn-ea"/>
              </a:rPr>
              <a:t>转移注意力</a:t>
            </a:r>
            <a:endParaRPr lang="zh-CN" altLang="zh-CN" sz="2800" b="1">
              <a:solidFill>
                <a:srgbClr val="0000FF"/>
              </a:solidFill>
              <a:latin typeface="楷体" panose="02010609060101010101" charset="-122"/>
              <a:ea typeface="楷体" panose="02010609060101010101" charset="-122"/>
              <a:cs typeface="楷体" panose="02010609060101010101" charset="-122"/>
              <a:sym typeface="+mn-ea"/>
            </a:endParaRPr>
          </a:p>
          <a:p>
            <a:pPr marL="0" indent="0">
              <a:lnSpc>
                <a:spcPct val="90000"/>
              </a:lnSpc>
              <a:buNone/>
            </a:pPr>
            <a:r>
              <a:rPr lang="en-US" altLang="zh-CN" sz="2800" b="1">
                <a:solidFill>
                  <a:srgbClr val="0000FF"/>
                </a:solidFill>
                <a:latin typeface="楷体" panose="02010609060101010101" charset="-122"/>
                <a:ea typeface="楷体" panose="02010609060101010101" charset="-122"/>
                <a:cs typeface="楷体" panose="02010609060101010101" charset="-122"/>
                <a:sym typeface="+mn-ea"/>
              </a:rPr>
              <a:t>20.</a:t>
            </a:r>
            <a:r>
              <a:rPr lang="zh-CN" altLang="en-US" sz="2800" b="1">
                <a:solidFill>
                  <a:srgbClr val="0000FF"/>
                </a:solidFill>
                <a:latin typeface="楷体" panose="02010609060101010101" charset="-122"/>
                <a:ea typeface="楷体" panose="02010609060101010101" charset="-122"/>
                <a:cs typeface="楷体" panose="02010609060101010101" charset="-122"/>
                <a:sym typeface="+mn-ea"/>
              </a:rPr>
              <a:t>分散注意力</a:t>
            </a:r>
            <a:endParaRPr lang="zh-CN" altLang="en-US" sz="2800" b="1">
              <a:solidFill>
                <a:srgbClr val="0000FF"/>
              </a:solidFill>
              <a:latin typeface="楷体" panose="02010609060101010101" charset="-122"/>
              <a:ea typeface="楷体" panose="02010609060101010101" charset="-122"/>
              <a:cs typeface="楷体" panose="02010609060101010101" charset="-122"/>
            </a:endParaRPr>
          </a:p>
          <a:p>
            <a:pPr marL="0" indent="0">
              <a:lnSpc>
                <a:spcPct val="90000"/>
              </a:lnSpc>
              <a:buNone/>
            </a:pPr>
            <a:endParaRPr lang="zh-CN" altLang="en-US" sz="2800" b="1">
              <a:solidFill>
                <a:srgbClr val="0000FF"/>
              </a:solidFill>
              <a:latin typeface="楷体" panose="02010609060101010101" charset="-122"/>
              <a:ea typeface="楷体" panose="02010609060101010101" charset="-122"/>
              <a:cs typeface="楷体" panose="02010609060101010101" charset="-122"/>
            </a:endParaRPr>
          </a:p>
        </p:txBody>
      </p:sp>
      <p:sp>
        <p:nvSpPr>
          <p:cNvPr id="10" name="文本框 9"/>
          <p:cNvSpPr txBox="1"/>
          <p:nvPr>
            <p:custDataLst>
              <p:tags r:id="rId1"/>
            </p:custDataLst>
          </p:nvPr>
        </p:nvSpPr>
        <p:spPr>
          <a:xfrm>
            <a:off x="4682490" y="841375"/>
            <a:ext cx="6096000" cy="583565"/>
          </a:xfrm>
          <a:prstGeom prst="rect">
            <a:avLst/>
          </a:prstGeom>
          <a:noFill/>
        </p:spPr>
        <p:txBody>
          <a:bodyPr wrap="square" rtlCol="0" anchor="t">
            <a:spAutoFit/>
          </a:bodyPr>
          <a:p>
            <a:r>
              <a:rPr lang="zh-CN" altLang="en-US" sz="3200" b="1">
                <a:solidFill>
                  <a:srgbClr val="FF0000"/>
                </a:solidFill>
                <a:latin typeface="Times New Roman" panose="02020603050405020304" charset="0"/>
                <a:cs typeface="Times New Roman" panose="02020603050405020304" charset="0"/>
                <a:sym typeface="+mn-ea"/>
              </a:rPr>
              <a:t>children of the digital age</a:t>
            </a:r>
            <a:endParaRPr lang="zh-CN" altLang="en-US" sz="3200" b="1">
              <a:solidFill>
                <a:srgbClr val="FF0000"/>
              </a:solidFill>
              <a:latin typeface="Times New Roman" panose="02020603050405020304" charset="0"/>
              <a:cs typeface="Times New Roman" panose="02020603050405020304" charset="0"/>
              <a:sym typeface="+mn-ea"/>
            </a:endParaRPr>
          </a:p>
        </p:txBody>
      </p:sp>
      <p:sp>
        <p:nvSpPr>
          <p:cNvPr id="11" name="文本框 10"/>
          <p:cNvSpPr txBox="1"/>
          <p:nvPr>
            <p:custDataLst>
              <p:tags r:id="rId2"/>
            </p:custDataLst>
          </p:nvPr>
        </p:nvSpPr>
        <p:spPr>
          <a:xfrm>
            <a:off x="4682490" y="2348230"/>
            <a:ext cx="6096000" cy="583565"/>
          </a:xfrm>
          <a:prstGeom prst="rect">
            <a:avLst/>
          </a:prstGeom>
          <a:noFill/>
        </p:spPr>
        <p:txBody>
          <a:bodyPr wrap="square" rtlCol="0" anchor="t">
            <a:spAutoFit/>
          </a:bodyPr>
          <a:p>
            <a:r>
              <a:rPr lang="zh-CN" altLang="en-US" sz="3200" b="1">
                <a:solidFill>
                  <a:srgbClr val="FF0000"/>
                </a:solidFill>
                <a:latin typeface="Times New Roman" panose="02020603050405020304" charset="0"/>
                <a:cs typeface="Times New Roman" panose="02020603050405020304" charset="0"/>
                <a:sym typeface="+mn-ea"/>
              </a:rPr>
              <a:t>external influences</a:t>
            </a:r>
            <a:endParaRPr lang="zh-CN" altLang="en-US" sz="3200" b="1">
              <a:solidFill>
                <a:srgbClr val="FF0000"/>
              </a:solidFill>
              <a:latin typeface="Times New Roman" panose="02020603050405020304" charset="0"/>
              <a:cs typeface="Times New Roman" panose="02020603050405020304" charset="0"/>
              <a:sym typeface="+mn-ea"/>
            </a:endParaRPr>
          </a:p>
        </p:txBody>
      </p:sp>
      <p:sp>
        <p:nvSpPr>
          <p:cNvPr id="12" name="文本框 11"/>
          <p:cNvSpPr txBox="1"/>
          <p:nvPr>
            <p:custDataLst>
              <p:tags r:id="rId3"/>
            </p:custDataLst>
          </p:nvPr>
        </p:nvSpPr>
        <p:spPr>
          <a:xfrm>
            <a:off x="4676140" y="2931795"/>
            <a:ext cx="7358380" cy="583565"/>
          </a:xfrm>
          <a:prstGeom prst="rect">
            <a:avLst/>
          </a:prstGeom>
          <a:noFill/>
        </p:spPr>
        <p:txBody>
          <a:bodyPr wrap="square" rtlCol="0" anchor="t">
            <a:spAutoFit/>
          </a:bodyPr>
          <a:p>
            <a:pPr indent="0">
              <a:buNone/>
            </a:pPr>
            <a:r>
              <a:rPr lang="zh-CN" altLang="en-US" sz="3200" b="1">
                <a:solidFill>
                  <a:srgbClr val="FF0000"/>
                </a:solidFill>
                <a:latin typeface="Times New Roman" panose="02020603050405020304" charset="0"/>
                <a:cs typeface="Times New Roman" panose="02020603050405020304" charset="0"/>
                <a:sym typeface="+mn-ea"/>
              </a:rPr>
              <a:t>follow popular beauty standards blindly</a:t>
            </a:r>
            <a:endParaRPr lang="zh-CN" altLang="en-US" sz="3200" b="1">
              <a:solidFill>
                <a:srgbClr val="FF0000"/>
              </a:solidFill>
              <a:latin typeface="Times New Roman" panose="02020603050405020304" charset="0"/>
              <a:cs typeface="Times New Roman" panose="02020603050405020304" charset="0"/>
              <a:sym typeface="+mn-ea"/>
            </a:endParaRPr>
          </a:p>
        </p:txBody>
      </p:sp>
      <p:sp>
        <p:nvSpPr>
          <p:cNvPr id="13" name="文本框 12"/>
          <p:cNvSpPr txBox="1"/>
          <p:nvPr>
            <p:custDataLst>
              <p:tags r:id="rId4"/>
            </p:custDataLst>
          </p:nvPr>
        </p:nvSpPr>
        <p:spPr>
          <a:xfrm>
            <a:off x="4682490" y="4453255"/>
            <a:ext cx="6096000" cy="583565"/>
          </a:xfrm>
          <a:prstGeom prst="rect">
            <a:avLst/>
          </a:prstGeom>
          <a:noFill/>
        </p:spPr>
        <p:txBody>
          <a:bodyPr wrap="square" rtlCol="0" anchor="t">
            <a:spAutoFit/>
          </a:bodyPr>
          <a:p>
            <a:r>
              <a:rPr lang="zh-CN" altLang="en-US" sz="3200" b="1">
                <a:solidFill>
                  <a:srgbClr val="FF0000"/>
                </a:solidFill>
                <a:latin typeface="Times New Roman" panose="02020603050405020304" charset="0"/>
                <a:cs typeface="Times New Roman" panose="02020603050405020304" charset="0"/>
                <a:sym typeface="+mn-ea"/>
              </a:rPr>
              <a:t>focus on your strength</a:t>
            </a:r>
            <a:r>
              <a:rPr lang="en-US" altLang="zh-CN" sz="3200" b="1">
                <a:solidFill>
                  <a:srgbClr val="FF0000"/>
                </a:solidFill>
                <a:latin typeface="Times New Roman" panose="02020603050405020304" charset="0"/>
                <a:cs typeface="Times New Roman" panose="02020603050405020304" charset="0"/>
                <a:sym typeface="+mn-ea"/>
              </a:rPr>
              <a:t>s</a:t>
            </a:r>
            <a:endParaRPr lang="en-US" altLang="zh-CN" sz="3200" b="1">
              <a:solidFill>
                <a:srgbClr val="FF0000"/>
              </a:solidFill>
              <a:latin typeface="Times New Roman" panose="02020603050405020304" charset="0"/>
              <a:cs typeface="Times New Roman" panose="02020603050405020304" charset="0"/>
              <a:sym typeface="+mn-ea"/>
            </a:endParaRPr>
          </a:p>
        </p:txBody>
      </p:sp>
      <p:sp>
        <p:nvSpPr>
          <p:cNvPr id="14" name="文本框 13"/>
          <p:cNvSpPr txBox="1"/>
          <p:nvPr>
            <p:custDataLst>
              <p:tags r:id="rId5"/>
            </p:custDataLst>
          </p:nvPr>
        </p:nvSpPr>
        <p:spPr>
          <a:xfrm>
            <a:off x="4682490" y="4971415"/>
            <a:ext cx="6096000" cy="583565"/>
          </a:xfrm>
          <a:prstGeom prst="rect">
            <a:avLst/>
          </a:prstGeom>
          <a:noFill/>
        </p:spPr>
        <p:txBody>
          <a:bodyPr wrap="square" rtlCol="0" anchor="t">
            <a:spAutoFit/>
          </a:bodyPr>
          <a:p>
            <a:r>
              <a:rPr lang="zh-CN" altLang="en-US" sz="3200" b="1">
                <a:solidFill>
                  <a:srgbClr val="FF0000"/>
                </a:solidFill>
                <a:latin typeface="Times New Roman" panose="02020603050405020304" charset="0"/>
                <a:cs typeface="Times New Roman" panose="02020603050405020304" charset="0"/>
                <a:sym typeface="+mn-ea"/>
              </a:rPr>
              <a:t>direct your attention away from...</a:t>
            </a:r>
            <a:endParaRPr lang="zh-CN" altLang="en-US" sz="3200" b="1">
              <a:solidFill>
                <a:srgbClr val="FF0000"/>
              </a:solidFill>
              <a:latin typeface="Times New Roman" panose="02020603050405020304" charset="0"/>
              <a:cs typeface="Times New Roman" panose="02020603050405020304" charset="0"/>
              <a:sym typeface="+mn-ea"/>
            </a:endParaRPr>
          </a:p>
        </p:txBody>
      </p:sp>
      <p:sp>
        <p:nvSpPr>
          <p:cNvPr id="16" name="文本框 15"/>
          <p:cNvSpPr txBox="1"/>
          <p:nvPr>
            <p:custDataLst>
              <p:tags r:id="rId6"/>
            </p:custDataLst>
          </p:nvPr>
        </p:nvSpPr>
        <p:spPr>
          <a:xfrm>
            <a:off x="4682490" y="1326515"/>
            <a:ext cx="6096000" cy="583565"/>
          </a:xfrm>
          <a:prstGeom prst="rect">
            <a:avLst/>
          </a:prstGeom>
          <a:noFill/>
        </p:spPr>
        <p:txBody>
          <a:bodyPr wrap="square" rtlCol="0" anchor="t">
            <a:spAutoFit/>
          </a:bodyPr>
          <a:p>
            <a:r>
              <a:rPr lang="en-US" altLang="zh-CN" sz="3200" b="1">
                <a:solidFill>
                  <a:srgbClr val="FF0000"/>
                </a:solidFill>
                <a:latin typeface="Times New Roman" panose="02020603050405020304" charset="0"/>
                <a:cs typeface="Times New Roman" panose="02020603050405020304" charset="0"/>
                <a:sym typeface="宋体" panose="02010600030101010101" pitchFamily="2" charset="-122"/>
              </a:rPr>
              <a:t>a series of </a:t>
            </a:r>
            <a:endParaRPr lang="en-US" altLang="zh-CN" sz="3200" b="1">
              <a:solidFill>
                <a:srgbClr val="FF0000"/>
              </a:solidFill>
              <a:latin typeface="Times New Roman" panose="02020603050405020304" charset="0"/>
              <a:cs typeface="Times New Roman" panose="02020603050405020304" charset="0"/>
              <a:sym typeface="宋体" panose="02010600030101010101" pitchFamily="2" charset="-122"/>
            </a:endParaRPr>
          </a:p>
        </p:txBody>
      </p:sp>
      <p:sp>
        <p:nvSpPr>
          <p:cNvPr id="17" name="文本框 16"/>
          <p:cNvSpPr txBox="1"/>
          <p:nvPr>
            <p:custDataLst>
              <p:tags r:id="rId7"/>
            </p:custDataLst>
          </p:nvPr>
        </p:nvSpPr>
        <p:spPr>
          <a:xfrm>
            <a:off x="4682490" y="1830705"/>
            <a:ext cx="6096000" cy="583565"/>
          </a:xfrm>
          <a:prstGeom prst="rect">
            <a:avLst/>
          </a:prstGeom>
          <a:noFill/>
        </p:spPr>
        <p:txBody>
          <a:bodyPr wrap="square" rtlCol="0" anchor="t">
            <a:spAutoFit/>
          </a:bodyPr>
          <a:p>
            <a:r>
              <a:rPr lang="en-US" altLang="zh-CN" sz="3200" b="1">
                <a:solidFill>
                  <a:srgbClr val="FF0000"/>
                </a:solidFill>
                <a:latin typeface="Times New Roman" panose="02020603050405020304" charset="0"/>
                <a:cs typeface="Times New Roman" panose="02020603050405020304" charset="0"/>
                <a:sym typeface="宋体" panose="02010600030101010101" pitchFamily="2" charset="-122"/>
              </a:rPr>
              <a:t>show off</a:t>
            </a:r>
            <a:endParaRPr lang="en-US" altLang="zh-CN" sz="3200" b="1">
              <a:solidFill>
                <a:srgbClr val="FF0000"/>
              </a:solidFill>
              <a:latin typeface="Times New Roman" panose="02020603050405020304" charset="0"/>
              <a:cs typeface="Times New Roman" panose="02020603050405020304" charset="0"/>
              <a:sym typeface="宋体" panose="02010600030101010101" pitchFamily="2" charset="-122"/>
            </a:endParaRPr>
          </a:p>
        </p:txBody>
      </p:sp>
      <p:sp>
        <p:nvSpPr>
          <p:cNvPr id="18" name="文本框 17"/>
          <p:cNvSpPr txBox="1"/>
          <p:nvPr>
            <p:custDataLst>
              <p:tags r:id="rId8"/>
            </p:custDataLst>
          </p:nvPr>
        </p:nvSpPr>
        <p:spPr>
          <a:xfrm>
            <a:off x="4682490" y="5488305"/>
            <a:ext cx="6096000" cy="538480"/>
          </a:xfrm>
          <a:prstGeom prst="rect">
            <a:avLst/>
          </a:prstGeom>
          <a:noFill/>
        </p:spPr>
        <p:txBody>
          <a:bodyPr wrap="square" rtlCol="0" anchor="t">
            <a:spAutoFit/>
          </a:bodyPr>
          <a:p>
            <a:pPr algn="l">
              <a:lnSpc>
                <a:spcPct val="91000"/>
              </a:lnSpc>
            </a:pPr>
            <a:r>
              <a:rPr lang="en-US" altLang="zh-CN" sz="3200" b="1">
                <a:solidFill>
                  <a:srgbClr val="FF0000"/>
                </a:solidFill>
                <a:latin typeface="Times New Roman" panose="02020603050405020304" charset="0"/>
                <a:cs typeface="Times New Roman" panose="02020603050405020304" charset="0"/>
                <a:sym typeface="宋体" panose="02010600030101010101" pitchFamily="2" charset="-122"/>
              </a:rPr>
              <a:t>take one's mind off</a:t>
            </a:r>
            <a:endParaRPr lang="en-US" altLang="zh-CN" sz="3200" b="1">
              <a:solidFill>
                <a:srgbClr val="FF0000"/>
              </a:solidFill>
              <a:latin typeface="Times New Roman" panose="02020603050405020304" charset="0"/>
              <a:cs typeface="Times New Roman" panose="02020603050405020304" charset="0"/>
              <a:sym typeface="宋体" panose="02010600030101010101" pitchFamily="2" charset="-122"/>
            </a:endParaRPr>
          </a:p>
        </p:txBody>
      </p:sp>
      <p:sp>
        <p:nvSpPr>
          <p:cNvPr id="19" name="文本框 18"/>
          <p:cNvSpPr txBox="1"/>
          <p:nvPr>
            <p:custDataLst>
              <p:tags r:id="rId9"/>
            </p:custDataLst>
          </p:nvPr>
        </p:nvSpPr>
        <p:spPr>
          <a:xfrm>
            <a:off x="4676140" y="3463290"/>
            <a:ext cx="6096000" cy="538480"/>
          </a:xfrm>
          <a:prstGeom prst="rect">
            <a:avLst/>
          </a:prstGeom>
          <a:noFill/>
        </p:spPr>
        <p:txBody>
          <a:bodyPr wrap="square" rtlCol="0" anchor="t">
            <a:spAutoFit/>
          </a:bodyPr>
          <a:p>
            <a:pPr algn="l">
              <a:lnSpc>
                <a:spcPct val="91000"/>
              </a:lnSpc>
            </a:pPr>
            <a:r>
              <a:rPr lang="en-US" altLang="zh-CN" sz="3200" b="1">
                <a:solidFill>
                  <a:srgbClr val="FF0000"/>
                </a:solidFill>
                <a:latin typeface="Times New Roman" panose="02020603050405020304" charset="0"/>
                <a:cs typeface="Times New Roman" panose="02020603050405020304" charset="0"/>
                <a:sym typeface="宋体" panose="02010600030101010101" pitchFamily="2" charset="-122"/>
              </a:rPr>
              <a:t>out of reach</a:t>
            </a:r>
            <a:endParaRPr lang="en-US" altLang="zh-CN" sz="3200" b="1">
              <a:solidFill>
                <a:srgbClr val="FF0000"/>
              </a:solidFill>
              <a:latin typeface="Times New Roman" panose="02020603050405020304" charset="0"/>
              <a:cs typeface="Times New Roman" panose="02020603050405020304" charset="0"/>
              <a:sym typeface="宋体" panose="02010600030101010101" pitchFamily="2" charset="-122"/>
            </a:endParaRPr>
          </a:p>
        </p:txBody>
      </p:sp>
      <p:sp>
        <p:nvSpPr>
          <p:cNvPr id="20" name="文本框 19"/>
          <p:cNvSpPr txBox="1"/>
          <p:nvPr>
            <p:custDataLst>
              <p:tags r:id="rId10"/>
            </p:custDataLst>
          </p:nvPr>
        </p:nvSpPr>
        <p:spPr>
          <a:xfrm>
            <a:off x="4682490" y="3973830"/>
            <a:ext cx="6096000" cy="538480"/>
          </a:xfrm>
          <a:prstGeom prst="rect">
            <a:avLst/>
          </a:prstGeom>
          <a:noFill/>
        </p:spPr>
        <p:txBody>
          <a:bodyPr wrap="square" rtlCol="0" anchor="t">
            <a:spAutoFit/>
          </a:bodyPr>
          <a:p>
            <a:pPr algn="l">
              <a:lnSpc>
                <a:spcPct val="91000"/>
              </a:lnSpc>
            </a:pPr>
            <a:r>
              <a:rPr lang="en-US" altLang="zh-CN" sz="3200" b="1">
                <a:solidFill>
                  <a:srgbClr val="FF0000"/>
                </a:solidFill>
                <a:latin typeface="Times New Roman" panose="02020603050405020304" charset="0"/>
                <a:cs typeface="Times New Roman" panose="02020603050405020304" charset="0"/>
                <a:sym typeface="宋体" panose="02010600030101010101" pitchFamily="2" charset="-122"/>
              </a:rPr>
              <a:t>keep in mind</a:t>
            </a:r>
            <a:endParaRPr lang="en-US" altLang="zh-CN" sz="3200" b="1">
              <a:solidFill>
                <a:srgbClr val="FF0000"/>
              </a:solidFill>
              <a:latin typeface="Times New Roman" panose="02020603050405020304" charset="0"/>
              <a:cs typeface="Times New Roman" panose="02020603050405020304" charset="0"/>
              <a:sym typeface="宋体" panose="02010600030101010101" pitchFamily="2" charset="-122"/>
            </a:endParaRPr>
          </a:p>
        </p:txBody>
      </p:sp>
      <p:sp>
        <p:nvSpPr>
          <p:cNvPr id="5" name="标题 1"/>
          <p:cNvSpPr>
            <a:spLocks noGrp="1"/>
          </p:cNvSpPr>
          <p:nvPr>
            <p:custDataLst>
              <p:tags r:id="rId11"/>
            </p:custDataLst>
          </p:nvPr>
        </p:nvSpPr>
        <p:spPr>
          <a:xfrm>
            <a:off x="688340" y="66675"/>
            <a:ext cx="10515600" cy="9271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buClrTx/>
              <a:buSzTx/>
              <a:buFontTx/>
            </a:pPr>
            <a:r>
              <a:rPr lang="en-US" altLang="zh-CN" b="1">
                <a:solidFill>
                  <a:schemeClr val="bg1">
                    <a:lumMod val="50000"/>
                  </a:schemeClr>
                </a:solidFill>
                <a:latin typeface="Arial Black" panose="020B0A04020102020204" pitchFamily="34" charset="0"/>
                <a:cs typeface="Arial Black" panose="020B0A04020102020204" pitchFamily="34" charset="0"/>
                <a:sym typeface="+mn-ea"/>
              </a:rPr>
              <a:t>lexical chunks</a:t>
            </a:r>
            <a:endParaRPr lang="en-US" altLang="zh-CN" b="1">
              <a:solidFill>
                <a:schemeClr val="bg1">
                  <a:lumMod val="50000"/>
                </a:schemeClr>
              </a:solidFill>
              <a:latin typeface="Arial Black" panose="020B0A04020102020204" pitchFamily="34" charset="0"/>
              <a:cs typeface="Arial Black" panose="020B0A04020102020204" pitchFamily="34" charset="0"/>
              <a:sym typeface="+mn-ea"/>
            </a:endParaRPr>
          </a:p>
        </p:txBody>
      </p:sp>
    </p:spTree>
    <p:custDataLst>
      <p:tags r:id="rId1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linds(horizontal)">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linds(horizontal)">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blinds(horizontal)">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blinds(horizontal)">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linds(horizontal)">
                                      <p:cBhvr>
                                        <p:cTn id="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1" grpId="0"/>
      <p:bldP spid="11" grpId="1"/>
      <p:bldP spid="12" grpId="0"/>
      <p:bldP spid="12" grpId="1"/>
      <p:bldP spid="13" grpId="0"/>
      <p:bldP spid="13" grpId="1"/>
      <p:bldP spid="14" grpId="0"/>
      <p:bldP spid="14" grpId="1"/>
      <p:bldP spid="16" grpId="0"/>
      <p:bldP spid="17" grpId="0"/>
      <p:bldP spid="19" grpId="0"/>
      <p:bldP spid="20" grpId="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文本框 15"/>
          <p:cNvSpPr txBox="1"/>
          <p:nvPr/>
        </p:nvSpPr>
        <p:spPr>
          <a:xfrm>
            <a:off x="548640" y="749935"/>
            <a:ext cx="10962640" cy="4829810"/>
          </a:xfrm>
          <a:prstGeom prst="rect">
            <a:avLst/>
          </a:prstGeom>
        </p:spPr>
        <p:txBody>
          <a:bodyPr>
            <a:noAutofit/>
          </a:bodyPr>
          <a:p>
            <a:pPr marL="0" indent="0" algn="just" defTabSz="266700">
              <a:lnSpc>
                <a:spcPct val="150000"/>
              </a:lnSpc>
              <a:spcBef>
                <a:spcPct val="0"/>
              </a:spcBef>
              <a:spcAft>
                <a:spcPts val="1500"/>
              </a:spcAft>
            </a:pPr>
            <a:r>
              <a:rPr lang="en-US" altLang="zh-CN" sz="2800">
                <a:latin typeface="Cambria" panose="02040503050406030204" charset="0"/>
                <a:ea typeface="等线" panose="02010600030101010101" charset="-122"/>
                <a:cs typeface="Cambria" panose="02040503050406030204" charset="0"/>
              </a:rPr>
              <a:t>“Don’t judge a book by its cover,” the old </a:t>
            </a:r>
            <a:r>
              <a:rPr lang="en-US" altLang="zh-CN" sz="2800" b="1">
                <a:solidFill>
                  <a:srgbClr val="C00000"/>
                </a:solidFill>
                <a:latin typeface="Cambria" panose="02040503050406030204" charset="0"/>
                <a:ea typeface="等线" panose="02010600030101010101" charset="-122"/>
                <a:cs typeface="Cambria" panose="02040503050406030204" charset="0"/>
              </a:rPr>
              <a:t>saying</a:t>
            </a:r>
            <a:r>
              <a:rPr lang="en-US" altLang="zh-CN" sz="2800">
                <a:latin typeface="Cambria" panose="02040503050406030204" charset="0"/>
                <a:ea typeface="等线" panose="02010600030101010101" charset="-122"/>
                <a:cs typeface="Cambria" panose="02040503050406030204" charset="0"/>
              </a:rPr>
              <a:t> goes. </a:t>
            </a:r>
            <a:r>
              <a:rPr lang="en-US" altLang="zh-CN" sz="2800" b="1">
                <a:solidFill>
                  <a:srgbClr val="C00000"/>
                </a:solidFill>
                <a:latin typeface="Cambria" panose="02040503050406030204" charset="0"/>
                <a:ea typeface="等线" panose="02010600030101010101" charset="-122"/>
                <a:cs typeface="Cambria" panose="02040503050406030204" charset="0"/>
              </a:rPr>
              <a:t>Unfortunately</a:t>
            </a:r>
            <a:r>
              <a:rPr lang="en-US" altLang="zh-CN" sz="2800">
                <a:latin typeface="Cambria" panose="02040503050406030204" charset="0"/>
                <a:ea typeface="等线" panose="02010600030101010101" charset="-122"/>
                <a:cs typeface="Cambria" panose="02040503050406030204" charset="0"/>
              </a:rPr>
              <a:t>, as a teenager, that is often exactly what you do to yourself. </a:t>
            </a:r>
            <a:r>
              <a:rPr lang="en-US" altLang="zh-CN" sz="2800" b="1">
                <a:solidFill>
                  <a:srgbClr val="7030A0"/>
                </a:solidFill>
                <a:latin typeface="Cambria" panose="02040503050406030204" charset="0"/>
                <a:ea typeface="等线" panose="02010600030101010101" charset="-122"/>
                <a:cs typeface="Cambria" panose="02040503050406030204" charset="0"/>
              </a:rPr>
              <a:t>Dark thoughts</a:t>
            </a:r>
            <a:r>
              <a:rPr lang="en-US" altLang="zh-CN" sz="2800">
                <a:latin typeface="Cambria" panose="02040503050406030204" charset="0"/>
                <a:ea typeface="等线" panose="02010600030101010101" charset="-122"/>
                <a:cs typeface="Cambria" panose="02040503050406030204" charset="0"/>
              </a:rPr>
              <a:t> about your </a:t>
            </a:r>
            <a:r>
              <a:rPr lang="en-US" altLang="zh-CN" sz="2800" b="1">
                <a:solidFill>
                  <a:srgbClr val="7030A0"/>
                </a:solidFill>
                <a:latin typeface="Cambria" panose="02040503050406030204" charset="0"/>
                <a:ea typeface="等线" panose="02010600030101010101" charset="-122"/>
                <a:cs typeface="Cambria" panose="02040503050406030204" charset="0"/>
              </a:rPr>
              <a:t>physical appearance</a:t>
            </a:r>
            <a:r>
              <a:rPr lang="en-US" altLang="zh-CN" sz="2800">
                <a:latin typeface="Cambria" panose="02040503050406030204" charset="0"/>
                <a:ea typeface="等线" panose="02010600030101010101" charset="-122"/>
                <a:cs typeface="Cambria" panose="02040503050406030204" charset="0"/>
              </a:rPr>
              <a:t> can </a:t>
            </a:r>
            <a:r>
              <a:rPr lang="en-US" altLang="zh-CN" sz="2800" b="1">
                <a:solidFill>
                  <a:srgbClr val="7030A0"/>
                </a:solidFill>
                <a:latin typeface="Cambria" panose="02040503050406030204" charset="0"/>
                <a:ea typeface="等线" panose="02010600030101010101" charset="-122"/>
                <a:cs typeface="Cambria" panose="02040503050406030204" charset="0"/>
              </a:rPr>
              <a:t>hang over</a:t>
            </a:r>
            <a:r>
              <a:rPr lang="en-US" altLang="zh-CN" sz="2800">
                <a:latin typeface="Cambria" panose="02040503050406030204" charset="0"/>
                <a:ea typeface="等线" panose="02010600030101010101" charset="-122"/>
                <a:cs typeface="Cambria" panose="02040503050406030204" charset="0"/>
              </a:rPr>
              <a:t> you all the time like a rain cloud. Do I look fat in these jeans? Do others think I am too short? Is everyone laughing at my new hairstyle behind my back? These thoughts can have </a:t>
            </a:r>
            <a:r>
              <a:rPr lang="en-US" altLang="zh-CN" sz="2800" b="1">
                <a:solidFill>
                  <a:srgbClr val="7030A0"/>
                </a:solidFill>
                <a:latin typeface="Cambria" panose="02040503050406030204" charset="0"/>
                <a:ea typeface="等线" panose="02010600030101010101" charset="-122"/>
                <a:cs typeface="Cambria" panose="02040503050406030204" charset="0"/>
              </a:rPr>
              <a:t>a negative effect</a:t>
            </a:r>
            <a:r>
              <a:rPr lang="en-US" altLang="zh-CN" sz="2800">
                <a:latin typeface="Cambria" panose="02040503050406030204" charset="0"/>
                <a:ea typeface="等线" panose="02010600030101010101" charset="-122"/>
                <a:cs typeface="Cambria" panose="02040503050406030204" charset="0"/>
              </a:rPr>
              <a:t> on people of any shape or size, both male and female, and it is important to </a:t>
            </a:r>
            <a:r>
              <a:rPr lang="en-US" altLang="zh-CN" sz="2800" b="1">
                <a:solidFill>
                  <a:srgbClr val="7030A0"/>
                </a:solidFill>
                <a:latin typeface="Cambria" panose="02040503050406030204" charset="0"/>
                <a:ea typeface="等线" panose="02010600030101010101" charset="-122"/>
                <a:cs typeface="Cambria" panose="02040503050406030204" charset="0"/>
              </a:rPr>
              <a:t>guard against</a:t>
            </a:r>
            <a:r>
              <a:rPr lang="en-US" altLang="zh-CN" sz="2800">
                <a:latin typeface="Cambria" panose="02040503050406030204" charset="0"/>
                <a:ea typeface="等线" panose="02010600030101010101" charset="-122"/>
                <a:cs typeface="Cambria" panose="02040503050406030204" charset="0"/>
              </a:rPr>
              <a:t> the causes behind them.</a:t>
            </a:r>
            <a:endParaRPr lang="en-US" altLang="zh-CN" sz="2800">
              <a:latin typeface="Cambria" panose="02040503050406030204" charset="0"/>
              <a:ea typeface="等线" panose="02010600030101010101" charset="-122"/>
              <a:cs typeface="Cambria" panose="02040503050406030204" charset="0"/>
            </a:endParaRPr>
          </a:p>
        </p:txBody>
      </p:sp>
      <p:sp>
        <p:nvSpPr>
          <p:cNvPr id="17" name="等腰三角形 16"/>
          <p:cNvSpPr/>
          <p:nvPr/>
        </p:nvSpPr>
        <p:spPr>
          <a:xfrm>
            <a:off x="6695440" y="1990725"/>
            <a:ext cx="300355" cy="204470"/>
          </a:xfrm>
          <a:prstGeom prst="triangle">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文本框 17"/>
          <p:cNvSpPr txBox="1"/>
          <p:nvPr/>
        </p:nvSpPr>
        <p:spPr>
          <a:xfrm>
            <a:off x="6320790" y="556260"/>
            <a:ext cx="2723515" cy="521970"/>
          </a:xfrm>
          <a:prstGeom prst="rect">
            <a:avLst/>
          </a:prstGeom>
          <a:noFill/>
        </p:spPr>
        <p:txBody>
          <a:bodyPr wrap="square" rtlCol="0">
            <a:spAutoFit/>
          </a:bodyPr>
          <a:p>
            <a:r>
              <a:rPr lang="en-US" altLang="zh-CN" sz="2800" b="1">
                <a:highlight>
                  <a:srgbClr val="FFFF00"/>
                </a:highlight>
                <a:latin typeface="宋体" panose="02010600030101010101" pitchFamily="2" charset="-122"/>
                <a:ea typeface="宋体" panose="02010600030101010101" pitchFamily="2" charset="-122"/>
                <a:cs typeface="宋体" panose="02010600030101010101" pitchFamily="2" charset="-122"/>
              </a:rPr>
              <a:t>n.</a:t>
            </a:r>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谚语，格言</a:t>
            </a:r>
            <a:endPar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endParaRPr>
          </a:p>
        </p:txBody>
      </p:sp>
      <p:sp>
        <p:nvSpPr>
          <p:cNvPr id="19" name="文本框 18"/>
          <p:cNvSpPr txBox="1"/>
          <p:nvPr/>
        </p:nvSpPr>
        <p:spPr>
          <a:xfrm>
            <a:off x="9044305" y="556260"/>
            <a:ext cx="2116455" cy="521970"/>
          </a:xfrm>
          <a:prstGeom prst="rect">
            <a:avLst/>
          </a:prstGeom>
          <a:noFill/>
        </p:spPr>
        <p:txBody>
          <a:bodyPr wrap="square" rtlCol="0">
            <a:spAutoFit/>
          </a:bodyPr>
          <a:p>
            <a:r>
              <a:rPr lang="en-US" altLang="zh-CN" sz="2800" b="1">
                <a:highlight>
                  <a:srgbClr val="FFFF00"/>
                </a:highlight>
                <a:latin typeface="宋体" panose="02010600030101010101" pitchFamily="2" charset="-122"/>
                <a:ea typeface="宋体" panose="02010600030101010101" pitchFamily="2" charset="-122"/>
                <a:cs typeface="宋体" panose="02010600030101010101" pitchFamily="2" charset="-122"/>
              </a:rPr>
              <a:t>adv.</a:t>
            </a:r>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不幸地</a:t>
            </a:r>
            <a:endPar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endParaRPr>
          </a:p>
        </p:txBody>
      </p:sp>
      <p:sp>
        <p:nvSpPr>
          <p:cNvPr id="20" name="文本框 19"/>
          <p:cNvSpPr txBox="1"/>
          <p:nvPr/>
        </p:nvSpPr>
        <p:spPr>
          <a:xfrm>
            <a:off x="548640" y="1905635"/>
            <a:ext cx="1824355" cy="521970"/>
          </a:xfrm>
          <a:prstGeom prst="rect">
            <a:avLst/>
          </a:prstGeom>
          <a:noFill/>
        </p:spPr>
        <p:txBody>
          <a:bodyPr wrap="square" rtlCol="0">
            <a:spAutoFit/>
          </a:bodyPr>
          <a:p>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消极想法</a:t>
            </a:r>
            <a:endPar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endParaRPr>
          </a:p>
        </p:txBody>
      </p:sp>
      <p:sp>
        <p:nvSpPr>
          <p:cNvPr id="21" name="文本框 20"/>
          <p:cNvSpPr txBox="1"/>
          <p:nvPr/>
        </p:nvSpPr>
        <p:spPr>
          <a:xfrm>
            <a:off x="4973320" y="1990725"/>
            <a:ext cx="1019810" cy="521970"/>
          </a:xfrm>
          <a:prstGeom prst="rect">
            <a:avLst/>
          </a:prstGeom>
          <a:noFill/>
        </p:spPr>
        <p:txBody>
          <a:bodyPr wrap="square" rtlCol="0">
            <a:spAutoFit/>
          </a:bodyPr>
          <a:p>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外貌</a:t>
            </a:r>
            <a:endPar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endParaRPr>
          </a:p>
        </p:txBody>
      </p:sp>
      <p:sp>
        <p:nvSpPr>
          <p:cNvPr id="22" name="文本框 21"/>
          <p:cNvSpPr txBox="1"/>
          <p:nvPr/>
        </p:nvSpPr>
        <p:spPr>
          <a:xfrm>
            <a:off x="8335010" y="1990725"/>
            <a:ext cx="1019810" cy="521970"/>
          </a:xfrm>
          <a:prstGeom prst="rect">
            <a:avLst/>
          </a:prstGeom>
          <a:noFill/>
        </p:spPr>
        <p:txBody>
          <a:bodyPr wrap="square" rtlCol="0">
            <a:spAutoFit/>
          </a:bodyPr>
          <a:p>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笼罩</a:t>
            </a:r>
            <a:endPar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endParaRPr>
          </a:p>
        </p:txBody>
      </p:sp>
      <p:sp>
        <p:nvSpPr>
          <p:cNvPr id="23" name="文本框 22"/>
          <p:cNvSpPr txBox="1"/>
          <p:nvPr/>
        </p:nvSpPr>
        <p:spPr>
          <a:xfrm>
            <a:off x="5213350" y="3829685"/>
            <a:ext cx="1904365" cy="521970"/>
          </a:xfrm>
          <a:prstGeom prst="rect">
            <a:avLst/>
          </a:prstGeom>
          <a:noFill/>
        </p:spPr>
        <p:txBody>
          <a:bodyPr wrap="square" rtlCol="0">
            <a:spAutoFit/>
          </a:bodyPr>
          <a:p>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负面影响</a:t>
            </a:r>
            <a:endPar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endParaRPr>
          </a:p>
        </p:txBody>
      </p:sp>
      <p:sp>
        <p:nvSpPr>
          <p:cNvPr id="24" name="文本框 23"/>
          <p:cNvSpPr txBox="1"/>
          <p:nvPr/>
        </p:nvSpPr>
        <p:spPr>
          <a:xfrm>
            <a:off x="9164955" y="4504055"/>
            <a:ext cx="1019810" cy="521970"/>
          </a:xfrm>
          <a:prstGeom prst="rect">
            <a:avLst/>
          </a:prstGeom>
          <a:noFill/>
        </p:spPr>
        <p:txBody>
          <a:bodyPr wrap="square" rtlCol="0">
            <a:spAutoFit/>
          </a:bodyPr>
          <a:p>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防范</a:t>
            </a:r>
            <a:endPar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down)">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down)">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down)">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down)">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9" grpId="0"/>
      <p:bldP spid="19" grpId="1"/>
      <p:bldP spid="20" grpId="0"/>
      <p:bldP spid="20" grpId="1"/>
      <p:bldP spid="21" grpId="0"/>
      <p:bldP spid="21" grpId="1"/>
      <p:bldP spid="22" grpId="0"/>
      <p:bldP spid="22" grpId="1"/>
      <p:bldP spid="23" grpId="0"/>
      <p:bldP spid="23" grpId="1"/>
      <p:bldP spid="24" grpId="0"/>
      <p:bldP spid="24"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文本框 18439"/>
          <p:cNvSpPr txBox="1">
            <a:spLocks noChangeArrowheads="1"/>
          </p:cNvSpPr>
          <p:nvPr/>
        </p:nvSpPr>
        <p:spPr bwMode="auto">
          <a:xfrm>
            <a:off x="734695" y="445770"/>
            <a:ext cx="11237595" cy="553085"/>
          </a:xfrm>
          <a:prstGeom prst="rect">
            <a:avLst/>
          </a:prstGeom>
          <a:noFill/>
          <a:ln w="9525">
            <a:noFill/>
            <a:miter lim="800000"/>
          </a:ln>
        </p:spPr>
        <p:txBody>
          <a:bodyPr wrap="square">
            <a:spAutoFit/>
          </a:bodyPr>
          <a:lstStyle/>
          <a:p>
            <a:r>
              <a:rPr lang="zh-CN" altLang="en-US" sz="3000" b="1">
                <a:solidFill>
                  <a:srgbClr val="006600"/>
                </a:solidFill>
                <a:latin typeface="Times New Roman" panose="02020603050405020304" charset="0"/>
                <a:ea typeface="华文新魏" panose="02010800040101010101" pitchFamily="2" charset="-122"/>
                <a:cs typeface="Times New Roman" panose="02020603050405020304" charset="0"/>
              </a:rPr>
              <a:t>Ⅰ</a:t>
            </a:r>
            <a:r>
              <a:rPr lang="en-US" altLang="zh-CN" sz="3000" b="1">
                <a:solidFill>
                  <a:srgbClr val="006600"/>
                </a:solidFill>
                <a:latin typeface="Times New Roman" panose="02020603050405020304" charset="0"/>
                <a:ea typeface="华文新魏" panose="02010800040101010101" pitchFamily="2" charset="-122"/>
                <a:cs typeface="Times New Roman" panose="02020603050405020304" charset="0"/>
              </a:rPr>
              <a:t> </a:t>
            </a:r>
            <a:r>
              <a:rPr lang="zh-CN" altLang="en-US" sz="3000" b="1">
                <a:solidFill>
                  <a:srgbClr val="006600"/>
                </a:solidFill>
                <a:latin typeface="Times New Roman" panose="02020603050405020304" charset="0"/>
                <a:ea typeface="黑体" panose="02010609060101010101" charset="-122"/>
                <a:cs typeface="Times New Roman" panose="02020603050405020304" charset="0"/>
              </a:rPr>
              <a:t>用方框内所给词或短语的正确形式填空</a:t>
            </a:r>
            <a:r>
              <a:rPr lang="en-US" altLang="zh-CN" sz="3000" b="1">
                <a:solidFill>
                  <a:srgbClr val="006600"/>
                </a:solidFill>
                <a:latin typeface="Times New Roman" panose="02020603050405020304" charset="0"/>
                <a:ea typeface="黑体" panose="02010609060101010101" charset="-122"/>
                <a:cs typeface="Times New Roman" panose="02020603050405020304" charset="0"/>
              </a:rPr>
              <a:t>(</a:t>
            </a:r>
            <a:r>
              <a:rPr lang="zh-CN" altLang="en-US" sz="3000" b="1">
                <a:solidFill>
                  <a:srgbClr val="006600"/>
                </a:solidFill>
                <a:latin typeface="Times New Roman" panose="02020603050405020304" charset="0"/>
                <a:ea typeface="黑体" panose="02010609060101010101" charset="-122"/>
                <a:cs typeface="Times New Roman" panose="02020603050405020304" charset="0"/>
              </a:rPr>
              <a:t>每个短语只能用一次</a:t>
            </a:r>
            <a:r>
              <a:rPr lang="en-US" altLang="zh-CN" sz="3000" b="1">
                <a:solidFill>
                  <a:srgbClr val="006600"/>
                </a:solidFill>
                <a:latin typeface="Times New Roman" panose="02020603050405020304" charset="0"/>
                <a:ea typeface="黑体" panose="02010609060101010101" charset="-122"/>
                <a:cs typeface="Times New Roman" panose="02020603050405020304" charset="0"/>
              </a:rPr>
              <a:t>)</a:t>
            </a:r>
            <a:r>
              <a:rPr lang="zh-CN" altLang="en-US" sz="3000" b="1">
                <a:solidFill>
                  <a:srgbClr val="006600"/>
                </a:solidFill>
                <a:latin typeface="Times New Roman" panose="02020603050405020304" charset="0"/>
                <a:ea typeface="黑体" panose="02010609060101010101" charset="-122"/>
                <a:cs typeface="Times New Roman" panose="02020603050405020304" charset="0"/>
              </a:rPr>
              <a:t>。</a:t>
            </a:r>
            <a:endParaRPr lang="zh-CN" altLang="en-US" sz="3000" b="1">
              <a:solidFill>
                <a:srgbClr val="006600"/>
              </a:solidFill>
              <a:latin typeface="Times New Roman" panose="02020603050405020304" charset="0"/>
              <a:ea typeface="黑体" panose="02010609060101010101" charset="-122"/>
              <a:cs typeface="Times New Roman" panose="02020603050405020304" charset="0"/>
            </a:endParaRPr>
          </a:p>
        </p:txBody>
      </p:sp>
      <p:sp>
        <p:nvSpPr>
          <p:cNvPr id="25603" name="文本框 1"/>
          <p:cNvSpPr txBox="1">
            <a:spLocks noChangeArrowheads="1"/>
          </p:cNvSpPr>
          <p:nvPr/>
        </p:nvSpPr>
        <p:spPr bwMode="auto">
          <a:xfrm>
            <a:off x="779145" y="2470785"/>
            <a:ext cx="11097895" cy="3879215"/>
          </a:xfrm>
          <a:prstGeom prst="rect">
            <a:avLst/>
          </a:prstGeom>
          <a:noFill/>
          <a:ln w="9525">
            <a:noFill/>
            <a:miter lim="800000"/>
          </a:ln>
        </p:spPr>
        <p:txBody>
          <a:bodyPr wrap="square">
            <a:spAutoFit/>
          </a:bodyPr>
          <a:lstStyle/>
          <a:p>
            <a:pPr marL="342900" indent="-342900">
              <a:lnSpc>
                <a:spcPct val="110000"/>
              </a:lnSpc>
              <a:buFontTx/>
              <a:buAutoNum type="arabicPeriod"/>
            </a:pPr>
            <a:r>
              <a:rPr lang="en-US" altLang="zh-CN" sz="3200" b="1" dirty="0">
                <a:solidFill>
                  <a:srgbClr val="000000"/>
                </a:solidFill>
                <a:latin typeface="Times New Roman" panose="02020603050405020304" charset="0"/>
                <a:cs typeface="Times New Roman" panose="02020603050405020304" charset="0"/>
                <a:sym typeface="宋体" panose="02010600030101010101" pitchFamily="2" charset="-122"/>
              </a:rPr>
              <a:t>The possibility of losing his job ______________ him.</a:t>
            </a:r>
            <a:endParaRPr lang="en-US" altLang="zh-CN" sz="3200" b="1" dirty="0">
              <a:solidFill>
                <a:srgbClr val="000000"/>
              </a:solidFill>
              <a:latin typeface="Times New Roman" panose="02020603050405020304" charset="0"/>
              <a:cs typeface="Times New Roman" panose="02020603050405020304" charset="0"/>
              <a:sym typeface="宋体" panose="02010600030101010101" pitchFamily="2" charset="-122"/>
            </a:endParaRPr>
          </a:p>
          <a:p>
            <a:pPr marL="342900" indent="-342900">
              <a:lnSpc>
                <a:spcPct val="110000"/>
              </a:lnSpc>
            </a:pPr>
            <a:r>
              <a:rPr lang="en-US" altLang="zh-CN" sz="3200" b="1" dirty="0">
                <a:solidFill>
                  <a:srgbClr val="000000"/>
                </a:solidFill>
                <a:latin typeface="Times New Roman" panose="02020603050405020304" charset="0"/>
                <a:cs typeface="Times New Roman" panose="02020603050405020304" charset="0"/>
              </a:rPr>
              <a:t>2. We all _____________ your success because you have made great effort to it.  </a:t>
            </a:r>
            <a:endParaRPr lang="en-US" altLang="zh-CN" sz="3200" b="1" dirty="0">
              <a:solidFill>
                <a:srgbClr val="000000"/>
              </a:solidFill>
              <a:latin typeface="Times New Roman" panose="02020603050405020304" charset="0"/>
              <a:cs typeface="Times New Roman" panose="02020603050405020304" charset="0"/>
            </a:endParaRPr>
          </a:p>
          <a:p>
            <a:pPr marL="342900" indent="-342900">
              <a:lnSpc>
                <a:spcPct val="110000"/>
              </a:lnSpc>
              <a:buFontTx/>
              <a:buAutoNum type="arabicPeriod" startAt="3"/>
            </a:pPr>
            <a:r>
              <a:rPr lang="en-US" altLang="zh-CN" sz="3200" b="1" dirty="0">
                <a:solidFill>
                  <a:srgbClr val="000000"/>
                </a:solidFill>
                <a:latin typeface="Times New Roman" panose="02020603050405020304" charset="0"/>
                <a:cs typeface="Times New Roman" panose="02020603050405020304" charset="0"/>
              </a:rPr>
              <a:t>He decided that he would drive all the way home _________ putting up at a hotel for the night.</a:t>
            </a:r>
            <a:endParaRPr lang="en-US" altLang="zh-CN" sz="3200" b="1" dirty="0">
              <a:solidFill>
                <a:srgbClr val="000000"/>
              </a:solidFill>
              <a:latin typeface="Times New Roman" panose="02020603050405020304" charset="0"/>
              <a:cs typeface="Times New Roman" panose="02020603050405020304" charset="0"/>
            </a:endParaRPr>
          </a:p>
          <a:p>
            <a:pPr marL="342900" indent="-342900">
              <a:lnSpc>
                <a:spcPct val="110000"/>
              </a:lnSpc>
              <a:buFontTx/>
              <a:buAutoNum type="arabicPeriod" startAt="3"/>
            </a:pPr>
            <a:r>
              <a:rPr lang="en-US" altLang="zh-CN" sz="3200" b="1" dirty="0">
                <a:solidFill>
                  <a:srgbClr val="000000"/>
                </a:solidFill>
                <a:latin typeface="Times New Roman" panose="02020603050405020304" charset="0"/>
                <a:cs typeface="Times New Roman" panose="02020603050405020304" charset="0"/>
                <a:sym typeface="宋体" panose="02010600030101010101" pitchFamily="2" charset="-122"/>
              </a:rPr>
              <a:t>She could ________ </a:t>
            </a:r>
            <a:r>
              <a:rPr lang="en-US" altLang="zh-CN" sz="3200" b="1" dirty="0" smtClean="0">
                <a:solidFill>
                  <a:srgbClr val="000000"/>
                </a:solidFill>
                <a:latin typeface="Times New Roman" panose="02020603050405020304" charset="0"/>
                <a:cs typeface="Times New Roman" panose="02020603050405020304" charset="0"/>
                <a:sym typeface="宋体" panose="02010600030101010101" pitchFamily="2" charset="-122"/>
              </a:rPr>
              <a:t>in prison unless </a:t>
            </a:r>
            <a:r>
              <a:rPr lang="en-US" altLang="zh-CN" sz="3200" b="1" dirty="0">
                <a:solidFill>
                  <a:srgbClr val="000000"/>
                </a:solidFill>
                <a:latin typeface="Times New Roman" panose="02020603050405020304" charset="0"/>
                <a:cs typeface="Times New Roman" panose="02020603050405020304" charset="0"/>
                <a:sym typeface="宋体" panose="02010600030101010101" pitchFamily="2" charset="-122"/>
              </a:rPr>
              <a:t>she can control the desire to steal from shops.</a:t>
            </a:r>
            <a:endParaRPr lang="en-US" altLang="zh-CN" sz="3200" b="1" dirty="0">
              <a:solidFill>
                <a:srgbClr val="000000"/>
              </a:solidFill>
              <a:latin typeface="Times New Roman" panose="02020603050405020304" charset="0"/>
              <a:cs typeface="Times New Roman" panose="02020603050405020304" charset="0"/>
              <a:sym typeface="宋体" panose="02010600030101010101" pitchFamily="2" charset="-122"/>
            </a:endParaRPr>
          </a:p>
        </p:txBody>
      </p:sp>
      <p:sp>
        <p:nvSpPr>
          <p:cNvPr id="2" name="文本框 1"/>
          <p:cNvSpPr txBox="1">
            <a:spLocks noChangeArrowheads="1"/>
          </p:cNvSpPr>
          <p:nvPr/>
        </p:nvSpPr>
        <p:spPr bwMode="auto">
          <a:xfrm>
            <a:off x="6703695" y="2479675"/>
            <a:ext cx="3089910" cy="583565"/>
          </a:xfrm>
          <a:prstGeom prst="rect">
            <a:avLst/>
          </a:prstGeom>
          <a:noFill/>
          <a:ln w="9525">
            <a:noFill/>
            <a:miter lim="800000"/>
          </a:ln>
        </p:spPr>
        <p:txBody>
          <a:bodyPr wrap="square">
            <a:spAutoFit/>
          </a:bodyPr>
          <a:lstStyle/>
          <a:p>
            <a:r>
              <a:rPr lang="en-US" altLang="zh-CN" sz="3200" b="1" i="1">
                <a:solidFill>
                  <a:srgbClr val="0E0EFE"/>
                </a:solidFill>
                <a:latin typeface="Times New Roman" panose="02020603050405020304" charset="0"/>
                <a:cs typeface="Times New Roman" panose="02020603050405020304" charset="0"/>
              </a:rPr>
              <a:t>is hanging over</a:t>
            </a:r>
            <a:endParaRPr lang="en-US" altLang="zh-CN" sz="3200" b="1" i="1">
              <a:solidFill>
                <a:srgbClr val="0E0EFE"/>
              </a:solidFill>
              <a:latin typeface="Times New Roman" panose="02020603050405020304" charset="0"/>
              <a:cs typeface="Times New Roman" panose="02020603050405020304" charset="0"/>
            </a:endParaRPr>
          </a:p>
        </p:txBody>
      </p:sp>
      <p:sp>
        <p:nvSpPr>
          <p:cNvPr id="4" name="文本框 3"/>
          <p:cNvSpPr txBox="1">
            <a:spLocks noChangeArrowheads="1"/>
          </p:cNvSpPr>
          <p:nvPr/>
        </p:nvSpPr>
        <p:spPr bwMode="auto">
          <a:xfrm>
            <a:off x="2627419" y="3024854"/>
            <a:ext cx="2395855" cy="583565"/>
          </a:xfrm>
          <a:prstGeom prst="rect">
            <a:avLst/>
          </a:prstGeom>
          <a:noFill/>
          <a:ln w="9525">
            <a:noFill/>
            <a:miter lim="800000"/>
          </a:ln>
        </p:spPr>
        <p:txBody>
          <a:bodyPr wrap="none">
            <a:spAutoFit/>
          </a:bodyPr>
          <a:lstStyle/>
          <a:p>
            <a:r>
              <a:rPr lang="en-US" altLang="zh-CN" sz="3200" b="1" i="1" dirty="0">
                <a:solidFill>
                  <a:srgbClr val="132DF5"/>
                </a:solidFill>
                <a:latin typeface="Times New Roman" panose="02020603050405020304" charset="0"/>
                <a:cs typeface="Times New Roman" panose="02020603050405020304" charset="0"/>
                <a:sym typeface="宋体" panose="02010600030101010101" pitchFamily="2" charset="-122"/>
              </a:rPr>
              <a:t>take pride in</a:t>
            </a:r>
            <a:endParaRPr lang="en-US" altLang="zh-CN" sz="3200" b="1" i="1" dirty="0">
              <a:solidFill>
                <a:srgbClr val="132DF5"/>
              </a:solidFill>
              <a:latin typeface="Times New Roman" panose="02020603050405020304" charset="0"/>
              <a:cs typeface="Times New Roman" panose="02020603050405020304" charset="0"/>
              <a:sym typeface="宋体" panose="02010600030101010101" pitchFamily="2" charset="-122"/>
            </a:endParaRPr>
          </a:p>
        </p:txBody>
      </p:sp>
      <p:sp>
        <p:nvSpPr>
          <p:cNvPr id="8" name="文本框 7"/>
          <p:cNvSpPr txBox="1">
            <a:spLocks noChangeArrowheads="1"/>
          </p:cNvSpPr>
          <p:nvPr/>
        </p:nvSpPr>
        <p:spPr bwMode="auto">
          <a:xfrm>
            <a:off x="9632950" y="4128135"/>
            <a:ext cx="2181860" cy="583565"/>
          </a:xfrm>
          <a:prstGeom prst="rect">
            <a:avLst/>
          </a:prstGeom>
          <a:noFill/>
          <a:ln w="9525">
            <a:noFill/>
            <a:miter lim="800000"/>
          </a:ln>
        </p:spPr>
        <p:txBody>
          <a:bodyPr wrap="square">
            <a:spAutoFit/>
          </a:bodyPr>
          <a:lstStyle/>
          <a:p>
            <a:r>
              <a:rPr lang="en-US" altLang="zh-CN" sz="3200" b="1" i="1" dirty="0">
                <a:solidFill>
                  <a:srgbClr val="132DF5"/>
                </a:solidFill>
                <a:latin typeface="Times New Roman" panose="02020603050405020304" charset="0"/>
                <a:cs typeface="Times New Roman" panose="02020603050405020304" charset="0"/>
                <a:sym typeface="宋体" panose="02010600030101010101" pitchFamily="2" charset="-122"/>
              </a:rPr>
              <a:t> instead of</a:t>
            </a:r>
            <a:endParaRPr lang="en-US" altLang="zh-CN" sz="3200" b="1" i="1" dirty="0">
              <a:solidFill>
                <a:srgbClr val="132DF5"/>
              </a:solidFill>
              <a:latin typeface="Times New Roman" panose="02020603050405020304" charset="0"/>
              <a:cs typeface="Times New Roman" panose="02020603050405020304" charset="0"/>
              <a:sym typeface="宋体" panose="02010600030101010101" pitchFamily="2" charset="-122"/>
            </a:endParaRPr>
          </a:p>
        </p:txBody>
      </p:sp>
      <p:sp>
        <p:nvSpPr>
          <p:cNvPr id="9" name="文本框 8"/>
          <p:cNvSpPr txBox="1">
            <a:spLocks noChangeArrowheads="1"/>
          </p:cNvSpPr>
          <p:nvPr/>
        </p:nvSpPr>
        <p:spPr bwMode="auto">
          <a:xfrm>
            <a:off x="3141345" y="5174615"/>
            <a:ext cx="1819910" cy="583565"/>
          </a:xfrm>
          <a:prstGeom prst="rect">
            <a:avLst/>
          </a:prstGeom>
          <a:noFill/>
          <a:ln w="9525">
            <a:noFill/>
            <a:miter lim="800000"/>
          </a:ln>
        </p:spPr>
        <p:txBody>
          <a:bodyPr wrap="square">
            <a:spAutoFit/>
          </a:bodyPr>
          <a:lstStyle/>
          <a:p>
            <a:r>
              <a:rPr lang="en-US" altLang="zh-CN" sz="3200" b="1" i="1" dirty="0">
                <a:solidFill>
                  <a:srgbClr val="0E0EFE"/>
                </a:solidFill>
                <a:latin typeface="Times New Roman" panose="02020603050405020304" charset="0"/>
                <a:cs typeface="Times New Roman" panose="02020603050405020304" charset="0"/>
                <a:sym typeface="宋体" panose="02010600030101010101" pitchFamily="2" charset="-122"/>
              </a:rPr>
              <a:t>end up</a:t>
            </a:r>
            <a:endParaRPr lang="en-US" altLang="zh-CN" sz="3200" b="1" i="1" dirty="0">
              <a:solidFill>
                <a:srgbClr val="0E0EFE"/>
              </a:solidFill>
              <a:latin typeface="Times New Roman" panose="02020603050405020304" charset="0"/>
              <a:cs typeface="Times New Roman" panose="02020603050405020304" charset="0"/>
              <a:sym typeface="宋体" panose="02010600030101010101" pitchFamily="2" charset="-122"/>
            </a:endParaRPr>
          </a:p>
        </p:txBody>
      </p:sp>
      <p:sp>
        <p:nvSpPr>
          <p:cNvPr id="27649" name="文本框 18440"/>
          <p:cNvSpPr txBox="1">
            <a:spLocks noChangeArrowheads="1"/>
          </p:cNvSpPr>
          <p:nvPr/>
        </p:nvSpPr>
        <p:spPr bwMode="auto">
          <a:xfrm>
            <a:off x="-7620" y="1177290"/>
            <a:ext cx="12200255" cy="1087755"/>
          </a:xfrm>
          <a:prstGeom prst="rect">
            <a:avLst/>
          </a:prstGeom>
          <a:solidFill>
            <a:srgbClr val="F6F5C5"/>
          </a:solidFill>
          <a:ln w="9525">
            <a:noFill/>
            <a:miter lim="800000"/>
          </a:ln>
        </p:spPr>
        <p:txBody>
          <a:bodyPr wrap="square">
            <a:spAutoFit/>
          </a:bodyPr>
          <a:p>
            <a:pPr marL="706120">
              <a:lnSpc>
                <a:spcPct val="90000"/>
              </a:lnSpc>
            </a:pPr>
            <a:r>
              <a:rPr lang="en-US" altLang="zh-CN" sz="3600" b="1">
                <a:solidFill>
                  <a:srgbClr val="0E0EFE"/>
                </a:solidFill>
                <a:latin typeface="Times New Roman" panose="02020603050405020304" charset="0"/>
                <a:cs typeface="Times New Roman" panose="02020603050405020304" charset="0"/>
                <a:sym typeface="宋体" panose="02010600030101010101" pitchFamily="2" charset="-122"/>
              </a:rPr>
              <a:t>hang over    a series of      show off      live up to    </a:t>
            </a:r>
            <a:endParaRPr lang="en-US" altLang="zh-CN" sz="3600" b="1">
              <a:solidFill>
                <a:srgbClr val="0E0EFE"/>
              </a:solidFill>
              <a:latin typeface="Times New Roman" panose="02020603050405020304" charset="0"/>
              <a:cs typeface="Times New Roman" panose="02020603050405020304" charset="0"/>
              <a:sym typeface="宋体" panose="02010600030101010101" pitchFamily="2" charset="-122"/>
            </a:endParaRPr>
          </a:p>
          <a:p>
            <a:pPr marL="706120">
              <a:lnSpc>
                <a:spcPct val="90000"/>
              </a:lnSpc>
            </a:pPr>
            <a:r>
              <a:rPr lang="en-US" altLang="zh-CN" sz="3600" b="1">
                <a:solidFill>
                  <a:srgbClr val="0E0EFE"/>
                </a:solidFill>
                <a:latin typeface="Times New Roman" panose="02020603050405020304" charset="0"/>
                <a:cs typeface="Times New Roman" panose="02020603050405020304" charset="0"/>
                <a:sym typeface="宋体" panose="02010600030101010101" pitchFamily="2" charset="-122"/>
              </a:rPr>
              <a:t>deal with   </a:t>
            </a:r>
            <a:r>
              <a:rPr lang="en-US" altLang="zh-CN" sz="3600" b="1">
                <a:solidFill>
                  <a:srgbClr val="132DF5"/>
                </a:solidFill>
                <a:latin typeface="Times New Roman" panose="02020603050405020304" charset="0"/>
                <a:cs typeface="Times New Roman" panose="02020603050405020304" charset="0"/>
                <a:sym typeface="宋体" panose="02010600030101010101" pitchFamily="2" charset="-122"/>
              </a:rPr>
              <a:t>  instead of       </a:t>
            </a:r>
            <a:r>
              <a:rPr lang="en-US" altLang="zh-CN" sz="3600" b="1">
                <a:solidFill>
                  <a:srgbClr val="0E0EFE"/>
                </a:solidFill>
                <a:latin typeface="Times New Roman" panose="02020603050405020304" charset="0"/>
                <a:cs typeface="Times New Roman" panose="02020603050405020304" charset="0"/>
                <a:sym typeface="宋体" panose="02010600030101010101" pitchFamily="2" charset="-122"/>
              </a:rPr>
              <a:t>end up        take pride in</a:t>
            </a:r>
            <a:endParaRPr lang="en-US" altLang="zh-CN" sz="3600" b="1">
              <a:solidFill>
                <a:srgbClr val="FF0000"/>
              </a:solidFill>
              <a:latin typeface="Times New Roman" panose="02020603050405020304" charset="0"/>
              <a:cs typeface="Times New Roman" panose="02020603050405020304" charset="0"/>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000"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000"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000" fill="hold">
                                          <p:stCondLst>
                                            <p:cond delay="0"/>
                                          </p:stCondLst>
                                        </p:cTn>
                                        <p:tgtEl>
                                          <p:spTgt spid="8"/>
                                        </p:tgtEl>
                                        <p:attrNameLst>
                                          <p:attrName>style.visibility</p:attrName>
                                        </p:attrNameLst>
                                      </p:cBhvr>
                                      <p:to>
                                        <p:strVal val="visible"/>
                                      </p:to>
                                    </p:set>
                                    <p:animEffect transition="in" filter="wipe(left)">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000" fill="hold">
                                          <p:stCondLst>
                                            <p:cond delay="0"/>
                                          </p:stCondLst>
                                        </p:cTn>
                                        <p:tgtEl>
                                          <p:spTgt spid="9"/>
                                        </p:tgtEl>
                                        <p:attrNameLst>
                                          <p:attrName>style.visibility</p:attrName>
                                        </p:attrNameLst>
                                      </p:cBhvr>
                                      <p:to>
                                        <p:strVal val="visible"/>
                                      </p:to>
                                    </p:set>
                                    <p:animEffect transition="in" filter="wipe(left)">
                                      <p:cBhvr>
                                        <p:cTn id="2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文本框 18440"/>
          <p:cNvSpPr txBox="1">
            <a:spLocks noChangeArrowheads="1"/>
          </p:cNvSpPr>
          <p:nvPr/>
        </p:nvSpPr>
        <p:spPr bwMode="auto">
          <a:xfrm>
            <a:off x="-7620" y="443865"/>
            <a:ext cx="12200255" cy="1087755"/>
          </a:xfrm>
          <a:prstGeom prst="rect">
            <a:avLst/>
          </a:prstGeom>
          <a:solidFill>
            <a:srgbClr val="F6F5C5"/>
          </a:solidFill>
          <a:ln w="9525">
            <a:noFill/>
            <a:miter lim="800000"/>
          </a:ln>
        </p:spPr>
        <p:txBody>
          <a:bodyPr wrap="square">
            <a:spAutoFit/>
          </a:bodyPr>
          <a:lstStyle/>
          <a:p>
            <a:pPr marL="706120">
              <a:lnSpc>
                <a:spcPct val="90000"/>
              </a:lnSpc>
            </a:pPr>
            <a:r>
              <a:rPr lang="en-US" altLang="zh-CN" sz="3600" b="1">
                <a:solidFill>
                  <a:srgbClr val="0E0EFE"/>
                </a:solidFill>
                <a:latin typeface="Times New Roman" panose="02020603050405020304" charset="0"/>
                <a:cs typeface="Times New Roman" panose="02020603050405020304" charset="0"/>
                <a:sym typeface="宋体" panose="02010600030101010101" pitchFamily="2" charset="-122"/>
              </a:rPr>
              <a:t>hang over    a series of      show off      live up to    </a:t>
            </a:r>
            <a:endParaRPr lang="en-US" altLang="zh-CN" sz="3600" b="1">
              <a:solidFill>
                <a:srgbClr val="0E0EFE"/>
              </a:solidFill>
              <a:latin typeface="Times New Roman" panose="02020603050405020304" charset="0"/>
              <a:cs typeface="Times New Roman" panose="02020603050405020304" charset="0"/>
              <a:sym typeface="宋体" panose="02010600030101010101" pitchFamily="2" charset="-122"/>
            </a:endParaRPr>
          </a:p>
          <a:p>
            <a:pPr marL="706120">
              <a:lnSpc>
                <a:spcPct val="90000"/>
              </a:lnSpc>
            </a:pPr>
            <a:r>
              <a:rPr lang="en-US" altLang="zh-CN" sz="3600" b="1">
                <a:solidFill>
                  <a:srgbClr val="0E0EFE"/>
                </a:solidFill>
                <a:latin typeface="Times New Roman" panose="02020603050405020304" charset="0"/>
                <a:cs typeface="Times New Roman" panose="02020603050405020304" charset="0"/>
                <a:sym typeface="宋体" panose="02010600030101010101" pitchFamily="2" charset="-122"/>
              </a:rPr>
              <a:t>deal with   </a:t>
            </a:r>
            <a:r>
              <a:rPr lang="en-US" altLang="zh-CN" sz="3600" b="1">
                <a:solidFill>
                  <a:srgbClr val="132DF5"/>
                </a:solidFill>
                <a:latin typeface="Times New Roman" panose="02020603050405020304" charset="0"/>
                <a:cs typeface="Times New Roman" panose="02020603050405020304" charset="0"/>
                <a:sym typeface="宋体" panose="02010600030101010101" pitchFamily="2" charset="-122"/>
              </a:rPr>
              <a:t>  instead of       </a:t>
            </a:r>
            <a:r>
              <a:rPr lang="en-US" altLang="zh-CN" sz="3600" b="1">
                <a:solidFill>
                  <a:srgbClr val="0E0EFE"/>
                </a:solidFill>
                <a:latin typeface="Times New Roman" panose="02020603050405020304" charset="0"/>
                <a:cs typeface="Times New Roman" panose="02020603050405020304" charset="0"/>
                <a:sym typeface="宋体" panose="02010600030101010101" pitchFamily="2" charset="-122"/>
              </a:rPr>
              <a:t>end up        take pride in</a:t>
            </a:r>
            <a:endParaRPr lang="en-US" altLang="zh-CN" sz="3600" b="1">
              <a:solidFill>
                <a:srgbClr val="FF0000"/>
              </a:solidFill>
              <a:latin typeface="Times New Roman" panose="02020603050405020304" charset="0"/>
              <a:cs typeface="Times New Roman" panose="02020603050405020304" charset="0"/>
              <a:sym typeface="宋体" panose="02010600030101010101" pitchFamily="2" charset="-122"/>
            </a:endParaRPr>
          </a:p>
        </p:txBody>
      </p:sp>
      <p:sp>
        <p:nvSpPr>
          <p:cNvPr id="27650" name="文本框 1"/>
          <p:cNvSpPr txBox="1">
            <a:spLocks noChangeArrowheads="1"/>
          </p:cNvSpPr>
          <p:nvPr/>
        </p:nvSpPr>
        <p:spPr bwMode="auto">
          <a:xfrm>
            <a:off x="728345" y="1831340"/>
            <a:ext cx="10840720" cy="3945890"/>
          </a:xfrm>
          <a:prstGeom prst="rect">
            <a:avLst/>
          </a:prstGeom>
          <a:noFill/>
          <a:ln w="9525">
            <a:noFill/>
            <a:miter lim="800000"/>
          </a:ln>
        </p:spPr>
        <p:txBody>
          <a:bodyPr wrap="square">
            <a:spAutoFit/>
          </a:bodyPr>
          <a:lstStyle/>
          <a:p>
            <a:pPr marL="410845" indent="-410845">
              <a:lnSpc>
                <a:spcPct val="130000"/>
              </a:lnSpc>
              <a:spcBef>
                <a:spcPts val="40"/>
              </a:spcBef>
              <a:spcAft>
                <a:spcPts val="0"/>
              </a:spcAft>
            </a:pPr>
            <a:r>
              <a:rPr lang="en-US" altLang="zh-CN" sz="3200" b="1">
                <a:solidFill>
                  <a:srgbClr val="000000"/>
                </a:solidFill>
                <a:latin typeface="Times New Roman" panose="02020603050405020304" charset="0"/>
                <a:cs typeface="Times New Roman" panose="02020603050405020304" charset="0"/>
              </a:rPr>
              <a:t>5. The WTO can't __________ its name if it does not include a country that is home to one fifth of mankind.</a:t>
            </a:r>
            <a:endParaRPr lang="en-US" altLang="zh-CN" sz="3200" b="1">
              <a:solidFill>
                <a:srgbClr val="000000"/>
              </a:solidFill>
              <a:latin typeface="Times New Roman" panose="02020603050405020304" charset="0"/>
              <a:cs typeface="Times New Roman" panose="02020603050405020304" charset="0"/>
            </a:endParaRPr>
          </a:p>
          <a:p>
            <a:pPr marL="410845" indent="-410845">
              <a:lnSpc>
                <a:spcPct val="130000"/>
              </a:lnSpc>
              <a:spcBef>
                <a:spcPts val="40"/>
              </a:spcBef>
              <a:spcAft>
                <a:spcPts val="0"/>
              </a:spcAft>
            </a:pPr>
            <a:r>
              <a:rPr lang="en-US" altLang="zh-CN" sz="3200" b="1">
                <a:solidFill>
                  <a:srgbClr val="000000"/>
                </a:solidFill>
                <a:latin typeface="Times New Roman" panose="02020603050405020304" charset="0"/>
                <a:cs typeface="Times New Roman" panose="02020603050405020304" charset="0"/>
              </a:rPr>
              <a:t>6. The students have put forward __________ questions. </a:t>
            </a:r>
            <a:endParaRPr lang="en-US" altLang="zh-CN" sz="3200" b="1">
              <a:solidFill>
                <a:srgbClr val="000000"/>
              </a:solidFill>
              <a:latin typeface="Times New Roman" panose="02020603050405020304" charset="0"/>
              <a:cs typeface="Times New Roman" panose="02020603050405020304" charset="0"/>
            </a:endParaRPr>
          </a:p>
          <a:p>
            <a:pPr marL="410845" indent="-410845">
              <a:lnSpc>
                <a:spcPct val="130000"/>
              </a:lnSpc>
              <a:spcBef>
                <a:spcPts val="40"/>
              </a:spcBef>
              <a:spcAft>
                <a:spcPts val="0"/>
              </a:spcAft>
            </a:pPr>
            <a:r>
              <a:rPr lang="en-US" altLang="zh-CN" sz="3200" b="1">
                <a:solidFill>
                  <a:srgbClr val="000000"/>
                </a:solidFill>
                <a:latin typeface="Times New Roman" panose="02020603050405020304" charset="0"/>
                <a:cs typeface="Times New Roman" panose="02020603050405020304" charset="0"/>
              </a:rPr>
              <a:t>7.</a:t>
            </a:r>
            <a:r>
              <a:rPr lang="en-US" altLang="zh-CN" sz="3200" b="1">
                <a:solidFill>
                  <a:srgbClr val="000000"/>
                </a:solidFill>
                <a:latin typeface="Times New Roman" panose="02020603050405020304" charset="0"/>
                <a:cs typeface="Times New Roman" panose="02020603050405020304" charset="0"/>
                <a:sym typeface="宋体" panose="02010600030101010101" pitchFamily="2" charset="-122"/>
              </a:rPr>
              <a:t> </a:t>
            </a:r>
            <a:r>
              <a:rPr lang="en-US" altLang="zh-CN" sz="3200" b="1">
                <a:solidFill>
                  <a:srgbClr val="000000"/>
                </a:solidFill>
                <a:latin typeface="Times New Roman" panose="02020603050405020304" charset="0"/>
                <a:cs typeface="Times New Roman" panose="02020603050405020304" charset="0"/>
              </a:rPr>
              <a:t>He likes to ___________ his hunting skills.</a:t>
            </a:r>
            <a:endParaRPr lang="en-US" altLang="zh-CN" sz="3200" b="1">
              <a:solidFill>
                <a:srgbClr val="000000"/>
              </a:solidFill>
              <a:latin typeface="Times New Roman" panose="02020603050405020304" charset="0"/>
              <a:cs typeface="Times New Roman" panose="02020603050405020304" charset="0"/>
            </a:endParaRPr>
          </a:p>
          <a:p>
            <a:pPr marL="410845" indent="-410845">
              <a:lnSpc>
                <a:spcPct val="130000"/>
              </a:lnSpc>
              <a:spcBef>
                <a:spcPts val="40"/>
              </a:spcBef>
              <a:spcAft>
                <a:spcPts val="0"/>
              </a:spcAft>
            </a:pPr>
            <a:r>
              <a:rPr lang="en-US" altLang="zh-CN" sz="3200" b="1">
                <a:solidFill>
                  <a:srgbClr val="000000"/>
                </a:solidFill>
                <a:latin typeface="Times New Roman" panose="02020603050405020304" charset="0"/>
                <a:cs typeface="Times New Roman" panose="02020603050405020304" charset="0"/>
              </a:rPr>
              <a:t>8. Interruptions are one of the worst things to __________ while you're trying to get work done.</a:t>
            </a:r>
            <a:endParaRPr lang="en-US" altLang="zh-CN" sz="3200" b="1">
              <a:solidFill>
                <a:srgbClr val="000000"/>
              </a:solidFill>
              <a:latin typeface="Times New Roman" panose="02020603050405020304" charset="0"/>
              <a:cs typeface="Times New Roman" panose="02020603050405020304" charset="0"/>
            </a:endParaRPr>
          </a:p>
        </p:txBody>
      </p:sp>
      <p:sp>
        <p:nvSpPr>
          <p:cNvPr id="3" name="文本框 2"/>
          <p:cNvSpPr txBox="1">
            <a:spLocks noChangeArrowheads="1"/>
          </p:cNvSpPr>
          <p:nvPr/>
        </p:nvSpPr>
        <p:spPr bwMode="auto">
          <a:xfrm>
            <a:off x="6762168" y="3248311"/>
            <a:ext cx="1875790" cy="583565"/>
          </a:xfrm>
          <a:prstGeom prst="rect">
            <a:avLst/>
          </a:prstGeom>
          <a:noFill/>
          <a:ln w="9525">
            <a:noFill/>
            <a:miter lim="800000"/>
          </a:ln>
        </p:spPr>
        <p:txBody>
          <a:bodyPr wrap="none">
            <a:spAutoFit/>
          </a:bodyPr>
          <a:lstStyle/>
          <a:p>
            <a:r>
              <a:rPr lang="en-US" altLang="zh-CN" sz="3200" b="1" i="1" dirty="0">
                <a:solidFill>
                  <a:srgbClr val="0E0EFE"/>
                </a:solidFill>
                <a:latin typeface="Times New Roman" panose="02020603050405020304" charset="0"/>
                <a:cs typeface="Times New Roman" panose="02020603050405020304" charset="0"/>
                <a:sym typeface="宋体" panose="02010600030101010101" pitchFamily="2" charset="-122"/>
              </a:rPr>
              <a:t>a series of</a:t>
            </a:r>
            <a:endParaRPr lang="en-US" altLang="zh-CN" sz="3200" b="1" i="1" dirty="0">
              <a:solidFill>
                <a:srgbClr val="0E0EFE"/>
              </a:solidFill>
              <a:latin typeface="Times New Roman" panose="02020603050405020304" charset="0"/>
              <a:cs typeface="Times New Roman" panose="02020603050405020304" charset="0"/>
              <a:sym typeface="宋体" panose="02010600030101010101" pitchFamily="2" charset="-122"/>
            </a:endParaRPr>
          </a:p>
        </p:txBody>
      </p:sp>
      <p:sp>
        <p:nvSpPr>
          <p:cNvPr id="5" name="文本框 4"/>
          <p:cNvSpPr txBox="1">
            <a:spLocks noChangeArrowheads="1"/>
          </p:cNvSpPr>
          <p:nvPr/>
        </p:nvSpPr>
        <p:spPr bwMode="auto">
          <a:xfrm>
            <a:off x="3437091" y="3858035"/>
            <a:ext cx="1609090" cy="583565"/>
          </a:xfrm>
          <a:prstGeom prst="rect">
            <a:avLst/>
          </a:prstGeom>
          <a:noFill/>
          <a:ln w="9525">
            <a:noFill/>
            <a:miter lim="800000"/>
          </a:ln>
        </p:spPr>
        <p:txBody>
          <a:bodyPr wrap="none">
            <a:spAutoFit/>
          </a:bodyPr>
          <a:lstStyle/>
          <a:p>
            <a:r>
              <a:rPr lang="en-US" altLang="zh-CN" sz="3200" b="1" i="1" dirty="0">
                <a:solidFill>
                  <a:srgbClr val="0E0EFE"/>
                </a:solidFill>
                <a:latin typeface="Times New Roman" panose="02020603050405020304" charset="0"/>
                <a:cs typeface="Times New Roman" panose="02020603050405020304" charset="0"/>
                <a:sym typeface="宋体" panose="02010600030101010101" pitchFamily="2" charset="-122"/>
              </a:rPr>
              <a:t>show off</a:t>
            </a:r>
            <a:endParaRPr lang="en-US" altLang="zh-CN" sz="3200" b="1" i="1" dirty="0">
              <a:solidFill>
                <a:srgbClr val="0E0EFE"/>
              </a:solidFill>
              <a:latin typeface="Times New Roman" panose="02020603050405020304" charset="0"/>
              <a:cs typeface="Times New Roman" panose="02020603050405020304" charset="0"/>
              <a:sym typeface="宋体" panose="02010600030101010101" pitchFamily="2" charset="-122"/>
            </a:endParaRPr>
          </a:p>
        </p:txBody>
      </p:sp>
      <p:sp>
        <p:nvSpPr>
          <p:cNvPr id="6" name="文本框 5"/>
          <p:cNvSpPr txBox="1">
            <a:spLocks noChangeArrowheads="1"/>
          </p:cNvSpPr>
          <p:nvPr/>
        </p:nvSpPr>
        <p:spPr bwMode="auto">
          <a:xfrm>
            <a:off x="4114589" y="1919924"/>
            <a:ext cx="2664883" cy="583565"/>
          </a:xfrm>
          <a:prstGeom prst="rect">
            <a:avLst/>
          </a:prstGeom>
          <a:noFill/>
          <a:ln w="9525">
            <a:noFill/>
            <a:miter lim="800000"/>
          </a:ln>
        </p:spPr>
        <p:txBody>
          <a:bodyPr>
            <a:spAutoFit/>
          </a:bodyPr>
          <a:lstStyle/>
          <a:p>
            <a:r>
              <a:rPr lang="en-US" altLang="zh-CN" sz="3200" b="1" i="1">
                <a:solidFill>
                  <a:srgbClr val="0E0EFE"/>
                </a:solidFill>
                <a:latin typeface="Times New Roman" panose="02020603050405020304" charset="0"/>
                <a:cs typeface="Times New Roman" panose="02020603050405020304" charset="0"/>
                <a:sym typeface="宋体" panose="02010600030101010101" pitchFamily="2" charset="-122"/>
              </a:rPr>
              <a:t>live up to</a:t>
            </a:r>
            <a:endParaRPr lang="en-US" altLang="zh-CN" sz="3200" b="1" i="1">
              <a:solidFill>
                <a:srgbClr val="0E0EFE"/>
              </a:solidFill>
              <a:latin typeface="Times New Roman" panose="02020603050405020304" charset="0"/>
              <a:cs typeface="Times New Roman" panose="02020603050405020304" charset="0"/>
              <a:sym typeface="宋体" panose="02010600030101010101" pitchFamily="2" charset="-122"/>
            </a:endParaRPr>
          </a:p>
        </p:txBody>
      </p:sp>
      <p:sp>
        <p:nvSpPr>
          <p:cNvPr id="7" name="文本框 6"/>
          <p:cNvSpPr txBox="1">
            <a:spLocks noChangeArrowheads="1"/>
          </p:cNvSpPr>
          <p:nvPr/>
        </p:nvSpPr>
        <p:spPr bwMode="auto">
          <a:xfrm>
            <a:off x="8987155" y="4495914"/>
            <a:ext cx="1707515" cy="583565"/>
          </a:xfrm>
          <a:prstGeom prst="rect">
            <a:avLst/>
          </a:prstGeom>
          <a:noFill/>
          <a:ln w="9525">
            <a:noFill/>
            <a:miter lim="800000"/>
          </a:ln>
        </p:spPr>
        <p:txBody>
          <a:bodyPr wrap="none">
            <a:spAutoFit/>
          </a:bodyPr>
          <a:lstStyle/>
          <a:p>
            <a:r>
              <a:rPr lang="en-US" altLang="zh-CN" sz="3200" b="1" i="1" dirty="0">
                <a:solidFill>
                  <a:srgbClr val="0E0EFE"/>
                </a:solidFill>
                <a:latin typeface="Times New Roman" panose="02020603050405020304" charset="0"/>
                <a:cs typeface="Times New Roman" panose="02020603050405020304" charset="0"/>
                <a:sym typeface="宋体" panose="02010600030101010101" pitchFamily="2" charset="-122"/>
              </a:rPr>
              <a:t>deal with</a:t>
            </a:r>
            <a:endParaRPr lang="en-US" altLang="zh-CN" sz="3200" b="1" i="1" dirty="0">
              <a:solidFill>
                <a:srgbClr val="0E0EFE"/>
              </a:solidFill>
              <a:latin typeface="Times New Roman" panose="02020603050405020304" charset="0"/>
              <a:cs typeface="Times New Roman" panose="02020603050405020304" charset="0"/>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000"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000"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000" fill="hold">
                                          <p:stCondLst>
                                            <p:cond delay="0"/>
                                          </p:stCondLst>
                                        </p:cTn>
                                        <p:tgtEl>
                                          <p:spTgt spid="5"/>
                                        </p:tgtEl>
                                        <p:attrNameLst>
                                          <p:attrName>style.visibility</p:attrName>
                                        </p:attrNameLst>
                                      </p:cBhvr>
                                      <p:to>
                                        <p:strVal val="visible"/>
                                      </p:to>
                                    </p:set>
                                    <p:animEffect transition="in" filter="wipe(left)">
                                      <p:cBhvr>
                                        <p:cTn id="17" dur="1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000" fill="hold">
                                          <p:stCondLst>
                                            <p:cond delay="0"/>
                                          </p:stCondLst>
                                        </p:cTn>
                                        <p:tgtEl>
                                          <p:spTgt spid="7"/>
                                        </p:tgtEl>
                                        <p:attrNameLst>
                                          <p:attrName>style.visibility</p:attrName>
                                        </p:attrNameLst>
                                      </p:cBhvr>
                                      <p:to>
                                        <p:strVal val="visible"/>
                                      </p:to>
                                    </p:set>
                                    <p:animEffect transition="in" filter="wipe(left)">
                                      <p:cBhvr>
                                        <p:cTn id="2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28650" y="703580"/>
            <a:ext cx="11022330" cy="5015865"/>
          </a:xfrm>
          <a:prstGeom prst="rect">
            <a:avLst/>
          </a:prstGeom>
          <a:noFill/>
        </p:spPr>
        <p:txBody>
          <a:bodyPr wrap="square" rtlCol="0" anchor="t">
            <a:spAutoFit/>
          </a:bodyPr>
          <a:p>
            <a:pPr indent="457200"/>
            <a:r>
              <a:rPr lang="en-US" altLang="zh-CN" sz="2000"/>
              <a:t>The Art Festival came to an end. Mark and Steven happily talked about the weekend arrangements. Steven was putting his saxophone(</a:t>
            </a:r>
            <a:r>
              <a:rPr lang="zh-CN" altLang="en-US" sz="2000"/>
              <a:t>萨克斯</a:t>
            </a:r>
            <a:r>
              <a:rPr lang="en-US" altLang="zh-CN" sz="2000"/>
              <a:t>) into the case when he tripped over a shelf, Unfortunately, it fell and hit his saxophone. Clang! “Oh no!” Steven yelled.</a:t>
            </a:r>
            <a:endParaRPr lang="en-US" altLang="zh-CN" sz="2000"/>
          </a:p>
          <a:p>
            <a:pPr indent="457200"/>
            <a:r>
              <a:rPr lang="en-US" altLang="zh-CN" sz="2000"/>
              <a:t>Mark quickly picked up the saxophone, and then handed it to Steven, who stood still in confusion. Mark helped Steven put away all the things and comforted him with the thought that it was not a new saxophone. Anyway, it already had a lot of dents(</a:t>
            </a:r>
            <a:r>
              <a:rPr lang="zh-CN" altLang="en-US" sz="2000"/>
              <a:t>凹痕</a:t>
            </a:r>
            <a:r>
              <a:rPr lang="en-US" altLang="zh-CN" sz="2000"/>
              <a:t>).</a:t>
            </a:r>
            <a:endParaRPr lang="en-US" altLang="zh-CN" sz="2000"/>
          </a:p>
          <a:p>
            <a:pPr indent="457200"/>
            <a:r>
              <a:rPr lang="en-US" altLang="zh-CN" sz="2000"/>
              <a:t>“It's my grandpa's. </a:t>
            </a:r>
            <a:r>
              <a:rPr lang="en-US" altLang="zh-CN" sz="2000" b="1">
                <a:solidFill>
                  <a:srgbClr val="C00000"/>
                </a:solidFill>
              </a:rPr>
              <a:t>He is visiting us this Sunday</a:t>
            </a:r>
            <a:r>
              <a:rPr lang="en-US" altLang="zh-CN" sz="2000"/>
              <a:t>, Steven's grandpa used to be </a:t>
            </a:r>
            <a:r>
              <a:rPr lang="en-US" altLang="zh-CN" sz="2000" b="1">
                <a:solidFill>
                  <a:srgbClr val="C00000"/>
                </a:solidFill>
              </a:rPr>
              <a:t>a great saxophonist in the national band</a:t>
            </a:r>
            <a:r>
              <a:rPr lang="en-US" altLang="zh-CN" sz="2000"/>
              <a:t>. When Steven was even a baby, his grandpa always played some famous tunes for him.</a:t>
            </a:r>
            <a:endParaRPr lang="en-US" altLang="zh-CN" sz="2000"/>
          </a:p>
          <a:p>
            <a:pPr indent="457200"/>
            <a:r>
              <a:rPr lang="en-US" altLang="zh-CN" sz="2000"/>
              <a:t>Steven</a:t>
            </a:r>
            <a:r>
              <a:rPr lang="en-US" altLang="zh-CN" sz="2000" b="1">
                <a:solidFill>
                  <a:srgbClr val="C00000"/>
                </a:solidFill>
              </a:rPr>
              <a:t> showed his concern that whenever his grandpa came, he would ask Steven to play his beloved saxophone</a:t>
            </a:r>
            <a:r>
              <a:rPr lang="en-US" altLang="zh-CN" sz="2000"/>
              <a:t>. “Maybe he won't notice the new dent or maybe he won't care,” Mark said with a shrug(</a:t>
            </a:r>
            <a:r>
              <a:rPr lang="zh-CN" altLang="en-US" sz="2000"/>
              <a:t>耸肩</a:t>
            </a:r>
            <a:r>
              <a:rPr lang="en-US" altLang="zh-CN" sz="2000"/>
              <a:t>). “But what if Grandpa notices the dent? How is he going to react(</a:t>
            </a:r>
            <a:r>
              <a:rPr lang="zh-CN" altLang="en-US" sz="2000"/>
              <a:t>反应</a:t>
            </a:r>
            <a:r>
              <a:rPr lang="en-US" altLang="zh-CN" sz="2000"/>
              <a:t>)? And how do I tell him about it?” replied Steven.</a:t>
            </a:r>
            <a:endParaRPr lang="en-US" altLang="zh-CN" sz="2000"/>
          </a:p>
          <a:p>
            <a:pPr indent="457200"/>
            <a:r>
              <a:rPr lang="en-US" altLang="zh-CN" sz="2000"/>
              <a:t>On the bus home, Steven thought about all the possibilities. To </a:t>
            </a:r>
            <a:r>
              <a:rPr lang="en-US" altLang="zh-CN" sz="2000" u="sng"/>
              <a:t>avoid playing the saxophone</a:t>
            </a:r>
            <a:r>
              <a:rPr lang="en-US" altLang="zh-CN" sz="2000"/>
              <a:t>, he could say that he had a fever. He could get his baby brother, Joseph, to take all of Grandpa's attention. Or, he could turn to Mum for help...</a:t>
            </a:r>
            <a:endParaRPr lang="en-US" altLang="zh-CN" sz="2000"/>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94055" y="1237615"/>
            <a:ext cx="10617200" cy="4154170"/>
          </a:xfrm>
          <a:prstGeom prst="rect">
            <a:avLst/>
          </a:prstGeom>
          <a:noFill/>
        </p:spPr>
        <p:txBody>
          <a:bodyPr wrap="square" rtlCol="0" anchor="t">
            <a:spAutoFit/>
          </a:bodyPr>
          <a:p>
            <a:r>
              <a:rPr lang="zh-CN" altLang="en-US" sz="2400">
                <a:latin typeface="楷体" panose="02010609060101010101" charset="-122"/>
                <a:ea typeface="楷体" panose="02010609060101010101" charset="-122"/>
                <a:cs typeface="楷体" panose="02010609060101010101" charset="-122"/>
              </a:rPr>
              <a:t>【语篇导读】本文以时间为线索展开，讲述了</a:t>
            </a:r>
            <a:r>
              <a:rPr lang="en-US" altLang="zh-CN" sz="2400">
                <a:latin typeface="楷体" panose="02010609060101010101" charset="-122"/>
                <a:ea typeface="楷体" panose="02010609060101010101" charset="-122"/>
                <a:cs typeface="楷体" panose="02010609060101010101" charset="-122"/>
              </a:rPr>
              <a:t>Steven</a:t>
            </a:r>
            <a:r>
              <a:rPr lang="zh-CN" altLang="en-US" sz="2400">
                <a:latin typeface="楷体" panose="02010609060101010101" charset="-122"/>
                <a:ea typeface="楷体" panose="02010609060101010101" charset="-122"/>
                <a:cs typeface="楷体" panose="02010609060101010101" charset="-122"/>
              </a:rPr>
              <a:t>把爷爷送他的萨克斯碰出凹痕，怕过两天爷爷来拜访让他演奏时看出来萨克斯有凹痕。但是爷爷并没有责怪他，反而夸奖他，给他讲了很多关于乐器碰撞的故事。</a:t>
            </a:r>
            <a:endParaRPr lang="zh-CN" altLang="en-US" sz="2400">
              <a:latin typeface="楷体" panose="02010609060101010101" charset="-122"/>
              <a:ea typeface="楷体" panose="02010609060101010101" charset="-122"/>
              <a:cs typeface="楷体" panose="02010609060101010101" charset="-122"/>
            </a:endParaRPr>
          </a:p>
          <a:p>
            <a:r>
              <a:rPr lang="zh-CN" altLang="en-US" sz="2400">
                <a:latin typeface="楷体" panose="02010609060101010101" charset="-122"/>
                <a:ea typeface="楷体" panose="02010609060101010101" charset="-122"/>
                <a:cs typeface="楷体" panose="02010609060101010101" charset="-122"/>
              </a:rPr>
              <a:t>【详解】</a:t>
            </a:r>
            <a:r>
              <a:rPr lang="en-US" altLang="zh-CN" sz="2400">
                <a:latin typeface="楷体" panose="02010609060101010101" charset="-122"/>
                <a:ea typeface="楷体" panose="02010609060101010101" charset="-122"/>
                <a:cs typeface="楷体" panose="02010609060101010101" charset="-122"/>
              </a:rPr>
              <a:t>1.</a:t>
            </a:r>
            <a:r>
              <a:rPr lang="zh-CN" altLang="en-US" sz="2400">
                <a:latin typeface="楷体" panose="02010609060101010101" charset="-122"/>
                <a:ea typeface="楷体" panose="02010609060101010101" charset="-122"/>
                <a:cs typeface="楷体" panose="02010609060101010101" charset="-122"/>
              </a:rPr>
              <a:t>段落续写：</a:t>
            </a:r>
            <a:endParaRPr lang="zh-CN" altLang="en-US" sz="2400">
              <a:latin typeface="楷体" panose="02010609060101010101" charset="-122"/>
              <a:ea typeface="楷体" panose="02010609060101010101" charset="-122"/>
              <a:cs typeface="楷体" panose="02010609060101010101" charset="-122"/>
            </a:endParaRPr>
          </a:p>
          <a:p>
            <a:r>
              <a:rPr lang="en-US" altLang="en-US" sz="2400">
                <a:latin typeface="楷体" panose="02010609060101010101" charset="-122"/>
                <a:ea typeface="楷体" panose="02010609060101010101" charset="-122"/>
                <a:cs typeface="楷体" panose="02010609060101010101" charset="-122"/>
              </a:rPr>
              <a:t>①</a:t>
            </a:r>
            <a:r>
              <a:rPr lang="zh-CN" altLang="en-US" sz="2400">
                <a:latin typeface="楷体" panose="02010609060101010101" charset="-122"/>
                <a:ea typeface="楷体" panose="02010609060101010101" charset="-122"/>
                <a:cs typeface="楷体" panose="02010609060101010101" charset="-122"/>
              </a:rPr>
              <a:t>由第一段首句内容</a:t>
            </a:r>
            <a:r>
              <a:rPr lang="en-US" altLang="zh-CN" sz="2400">
                <a:latin typeface="楷体" panose="02010609060101010101" charset="-122"/>
                <a:ea typeface="楷体" panose="02010609060101010101" charset="-122"/>
                <a:cs typeface="楷体" panose="02010609060101010101" charset="-122"/>
              </a:rPr>
              <a:t>“</a:t>
            </a:r>
            <a:r>
              <a:rPr lang="zh-CN" altLang="en-US" sz="2400">
                <a:latin typeface="楷体" panose="02010609060101010101" charset="-122"/>
                <a:ea typeface="楷体" panose="02010609060101010101" charset="-122"/>
                <a:cs typeface="楷体" panose="02010609060101010101" charset="-122"/>
              </a:rPr>
              <a:t>当星期天终于到来的时候，</a:t>
            </a:r>
            <a:r>
              <a:rPr lang="en-US" altLang="zh-CN" sz="2400">
                <a:latin typeface="楷体" panose="02010609060101010101" charset="-122"/>
                <a:ea typeface="楷体" panose="02010609060101010101" charset="-122"/>
                <a:cs typeface="楷体" panose="02010609060101010101" charset="-122"/>
              </a:rPr>
              <a:t>Steven</a:t>
            </a:r>
            <a:r>
              <a:rPr lang="zh-CN" altLang="en-US" sz="2400">
                <a:latin typeface="楷体" panose="02010609060101010101" charset="-122"/>
                <a:ea typeface="楷体" panose="02010609060101010101" charset="-122"/>
                <a:cs typeface="楷体" panose="02010609060101010101" charset="-122"/>
              </a:rPr>
              <a:t>仍然不知道他要做什么。</a:t>
            </a:r>
            <a:r>
              <a:rPr lang="en-US" altLang="zh-CN" sz="2400">
                <a:latin typeface="楷体" panose="02010609060101010101" charset="-122"/>
                <a:ea typeface="楷体" panose="02010609060101010101" charset="-122"/>
                <a:cs typeface="楷体" panose="02010609060101010101" charset="-122"/>
              </a:rPr>
              <a:t>”</a:t>
            </a:r>
            <a:r>
              <a:rPr lang="zh-CN" altLang="en-US" sz="2400">
                <a:latin typeface="楷体" panose="02010609060101010101" charset="-122"/>
                <a:ea typeface="楷体" panose="02010609060101010101" charset="-122"/>
                <a:cs typeface="楷体" panose="02010609060101010101" charset="-122"/>
              </a:rPr>
              <a:t>可知，第一段可以描写爷爷来后，</a:t>
            </a:r>
            <a:r>
              <a:rPr lang="en-US" altLang="zh-CN" sz="2400">
                <a:latin typeface="楷体" panose="02010609060101010101" charset="-122"/>
                <a:ea typeface="楷体" panose="02010609060101010101" charset="-122"/>
                <a:cs typeface="楷体" panose="02010609060101010101" charset="-122"/>
              </a:rPr>
              <a:t>Steven</a:t>
            </a:r>
            <a:r>
              <a:rPr lang="zh-CN" altLang="en-US" sz="2400">
                <a:latin typeface="楷体" panose="02010609060101010101" charset="-122"/>
                <a:ea typeface="楷体" panose="02010609060101010101" charset="-122"/>
                <a:cs typeface="楷体" panose="02010609060101010101" charset="-122"/>
              </a:rPr>
              <a:t>在爷爷面前怕被责怪而局促不安的样子。</a:t>
            </a:r>
            <a:endParaRPr lang="zh-CN" altLang="en-US" sz="2400">
              <a:latin typeface="楷体" panose="02010609060101010101" charset="-122"/>
              <a:ea typeface="楷体" panose="02010609060101010101" charset="-122"/>
              <a:cs typeface="楷体" panose="02010609060101010101" charset="-122"/>
            </a:endParaRPr>
          </a:p>
          <a:p>
            <a:r>
              <a:rPr lang="en-US" altLang="en-US" sz="2400">
                <a:latin typeface="楷体" panose="02010609060101010101" charset="-122"/>
                <a:ea typeface="楷体" panose="02010609060101010101" charset="-122"/>
                <a:cs typeface="楷体" panose="02010609060101010101" charset="-122"/>
              </a:rPr>
              <a:t>②</a:t>
            </a:r>
            <a:r>
              <a:rPr lang="zh-CN" altLang="en-US" sz="2400">
                <a:latin typeface="楷体" panose="02010609060101010101" charset="-122"/>
                <a:ea typeface="楷体" panose="02010609060101010101" charset="-122"/>
                <a:cs typeface="楷体" panose="02010609060101010101" charset="-122"/>
              </a:rPr>
              <a:t>由第二段首句内容</a:t>
            </a:r>
            <a:r>
              <a:rPr lang="en-US" altLang="zh-CN" sz="2400">
                <a:latin typeface="楷体" panose="02010609060101010101" charset="-122"/>
                <a:ea typeface="楷体" panose="02010609060101010101" charset="-122"/>
                <a:cs typeface="楷体" panose="02010609060101010101" charset="-122"/>
              </a:rPr>
              <a:t>“</a:t>
            </a:r>
            <a:r>
              <a:rPr lang="zh-CN" altLang="en-US" sz="2400">
                <a:latin typeface="楷体" panose="02010609060101010101" charset="-122"/>
                <a:ea typeface="楷体" panose="02010609060101010101" charset="-122"/>
                <a:cs typeface="楷体" panose="02010609060101010101" charset="-122"/>
              </a:rPr>
              <a:t>爷爷表扬了</a:t>
            </a:r>
            <a:r>
              <a:rPr lang="en-US" altLang="zh-CN" sz="2400">
                <a:latin typeface="楷体" panose="02010609060101010101" charset="-122"/>
                <a:ea typeface="楷体" panose="02010609060101010101" charset="-122"/>
                <a:cs typeface="楷体" panose="02010609060101010101" charset="-122"/>
              </a:rPr>
              <a:t>Steven</a:t>
            </a:r>
            <a:r>
              <a:rPr lang="zh-CN" altLang="en-US" sz="2400">
                <a:latin typeface="楷体" panose="02010609060101010101" charset="-122"/>
                <a:ea typeface="楷体" panose="02010609060101010101" charset="-122"/>
                <a:cs typeface="楷体" panose="02010609060101010101" charset="-122"/>
              </a:rPr>
              <a:t>，但他并不高兴。</a:t>
            </a:r>
            <a:r>
              <a:rPr lang="en-US" altLang="zh-CN" sz="2400">
                <a:latin typeface="楷体" panose="02010609060101010101" charset="-122"/>
                <a:ea typeface="楷体" panose="02010609060101010101" charset="-122"/>
                <a:cs typeface="楷体" panose="02010609060101010101" charset="-122"/>
              </a:rPr>
              <a:t>”</a:t>
            </a:r>
            <a:r>
              <a:rPr lang="zh-CN" altLang="en-US" sz="2400">
                <a:latin typeface="楷体" panose="02010609060101010101" charset="-122"/>
                <a:ea typeface="楷体" panose="02010609060101010101" charset="-122"/>
                <a:cs typeface="楷体" panose="02010609060101010101" charset="-122"/>
              </a:rPr>
              <a:t>可知，第二段可描写</a:t>
            </a:r>
            <a:r>
              <a:rPr lang="en-US" altLang="zh-CN" sz="2400">
                <a:latin typeface="楷体" panose="02010609060101010101" charset="-122"/>
                <a:ea typeface="楷体" panose="02010609060101010101" charset="-122"/>
                <a:cs typeface="楷体" panose="02010609060101010101" charset="-122"/>
              </a:rPr>
              <a:t>Steven</a:t>
            </a:r>
            <a:r>
              <a:rPr lang="zh-CN" altLang="en-US" sz="2400">
                <a:latin typeface="楷体" panose="02010609060101010101" charset="-122"/>
                <a:ea typeface="楷体" panose="02010609060101010101" charset="-122"/>
                <a:cs typeface="楷体" panose="02010609060101010101" charset="-122"/>
              </a:rPr>
              <a:t>向爷爷坦白，然后爷爷原谅他，并给他讲故事以打消其担忧。结尾要求体现正能量即可，不强求有主题升华。</a:t>
            </a:r>
            <a:endParaRPr lang="zh-CN" altLang="en-US" sz="2400">
              <a:latin typeface="楷体" panose="02010609060101010101" charset="-122"/>
              <a:ea typeface="楷体" panose="02010609060101010101" charset="-122"/>
              <a:cs typeface="楷体" panose="02010609060101010101" charset="-122"/>
            </a:endParaRPr>
          </a:p>
          <a:p>
            <a:r>
              <a:rPr lang="en-US" altLang="zh-CN" sz="2400">
                <a:latin typeface="楷体" panose="02010609060101010101" charset="-122"/>
                <a:ea typeface="楷体" panose="02010609060101010101" charset="-122"/>
                <a:cs typeface="楷体" panose="02010609060101010101" charset="-122"/>
              </a:rPr>
              <a:t>2.</a:t>
            </a:r>
            <a:r>
              <a:rPr lang="zh-CN" altLang="en-US" sz="2400">
                <a:latin typeface="楷体" panose="02010609060101010101" charset="-122"/>
                <a:ea typeface="楷体" panose="02010609060101010101" charset="-122"/>
                <a:cs typeface="楷体" panose="02010609060101010101" charset="-122"/>
              </a:rPr>
              <a:t>续写线索：担心被责怪</a:t>
            </a:r>
            <a:r>
              <a:rPr lang="en-US" altLang="zh-CN" sz="2400">
                <a:latin typeface="楷体" panose="02010609060101010101" charset="-122"/>
                <a:ea typeface="楷体" panose="02010609060101010101" charset="-122"/>
                <a:cs typeface="楷体" panose="02010609060101010101" charset="-122"/>
              </a:rPr>
              <a:t>—</a:t>
            </a:r>
            <a:r>
              <a:rPr lang="zh-CN" altLang="en-US" sz="2400">
                <a:latin typeface="楷体" panose="02010609060101010101" charset="-122"/>
                <a:ea typeface="楷体" panose="02010609060101010101" charset="-122"/>
                <a:cs typeface="楷体" panose="02010609060101010101" charset="-122"/>
              </a:rPr>
              <a:t>爷爷邀请</a:t>
            </a:r>
            <a:r>
              <a:rPr lang="en-US" altLang="zh-CN" sz="2400">
                <a:latin typeface="楷体" panose="02010609060101010101" charset="-122"/>
                <a:ea typeface="楷体" panose="02010609060101010101" charset="-122"/>
                <a:cs typeface="楷体" panose="02010609060101010101" charset="-122"/>
              </a:rPr>
              <a:t>——</a:t>
            </a:r>
            <a:r>
              <a:rPr lang="zh-CN" altLang="en-US" sz="2400">
                <a:latin typeface="楷体" panose="02010609060101010101" charset="-122"/>
                <a:ea typeface="楷体" panose="02010609060101010101" charset="-122"/>
                <a:cs typeface="楷体" panose="02010609060101010101" charset="-122"/>
              </a:rPr>
              <a:t>爷爷夸奖</a:t>
            </a:r>
            <a:r>
              <a:rPr lang="en-US" altLang="zh-CN" sz="2400">
                <a:latin typeface="楷体" panose="02010609060101010101" charset="-122"/>
                <a:ea typeface="楷体" panose="02010609060101010101" charset="-122"/>
                <a:cs typeface="楷体" panose="02010609060101010101" charset="-122"/>
              </a:rPr>
              <a:t>—</a:t>
            </a:r>
            <a:r>
              <a:rPr lang="zh-CN" altLang="en-US" sz="2400">
                <a:latin typeface="楷体" panose="02010609060101010101" charset="-122"/>
                <a:ea typeface="楷体" panose="02010609060101010101" charset="-122"/>
                <a:cs typeface="楷体" panose="02010609060101010101" charset="-122"/>
              </a:rPr>
              <a:t>坦白</a:t>
            </a:r>
            <a:r>
              <a:rPr lang="en-US" altLang="zh-CN" sz="2400">
                <a:latin typeface="楷体" panose="02010609060101010101" charset="-122"/>
                <a:ea typeface="楷体" panose="02010609060101010101" charset="-122"/>
                <a:cs typeface="楷体" panose="02010609060101010101" charset="-122"/>
              </a:rPr>
              <a:t>—</a:t>
            </a:r>
            <a:r>
              <a:rPr lang="zh-CN" altLang="en-US" sz="2400">
                <a:latin typeface="楷体" panose="02010609060101010101" charset="-122"/>
                <a:ea typeface="楷体" panose="02010609060101010101" charset="-122"/>
                <a:cs typeface="楷体" panose="02010609060101010101" charset="-122"/>
              </a:rPr>
              <a:t>讲故事</a:t>
            </a:r>
            <a:r>
              <a:rPr lang="en-US" altLang="zh-CN" sz="2400">
                <a:latin typeface="楷体" panose="02010609060101010101" charset="-122"/>
                <a:ea typeface="楷体" panose="02010609060101010101" charset="-122"/>
                <a:cs typeface="楷体" panose="02010609060101010101" charset="-122"/>
              </a:rPr>
              <a:t>—</a:t>
            </a:r>
            <a:r>
              <a:rPr lang="zh-CN" altLang="en-US" sz="2400">
                <a:latin typeface="楷体" panose="02010609060101010101" charset="-122"/>
                <a:ea typeface="楷体" panose="02010609060101010101" charset="-122"/>
                <a:cs typeface="楷体" panose="02010609060101010101" charset="-122"/>
              </a:rPr>
              <a:t>打消担忧</a:t>
            </a:r>
            <a:endParaRPr lang="zh-CN" altLang="en-US" sz="2400">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73735" y="1092835"/>
            <a:ext cx="11179175" cy="4569460"/>
          </a:xfrm>
          <a:prstGeom prst="rect">
            <a:avLst/>
          </a:prstGeom>
          <a:noFill/>
        </p:spPr>
        <p:txBody>
          <a:bodyPr wrap="square" rtlCol="0" anchor="t">
            <a:spAutoFit/>
          </a:bodyPr>
          <a:p>
            <a:pPr>
              <a:lnSpc>
                <a:spcPct val="130000"/>
              </a:lnSpc>
            </a:pPr>
            <a:r>
              <a:rPr lang="en-US" altLang="zh-CN" sz="2800">
                <a:solidFill>
                  <a:srgbClr val="C00000"/>
                </a:solidFill>
                <a:latin typeface="Cambria" panose="02040503050406030204" charset="0"/>
                <a:cs typeface="Cambria" panose="02040503050406030204" charset="0"/>
                <a:sym typeface="+mn-ea"/>
              </a:rPr>
              <a:t>When Sunday finally arrived, Steven was still at a loss.</a:t>
            </a:r>
            <a:r>
              <a:rPr lang="en-US" altLang="zh-CN" sz="2800">
                <a:latin typeface="Cambria" panose="02040503050406030204" charset="0"/>
                <a:cs typeface="Cambria" panose="02040503050406030204" charset="0"/>
                <a:sym typeface="+mn-ea"/>
              </a:rPr>
              <a:t> Grandpa came over </a:t>
            </a:r>
            <a:r>
              <a:rPr lang="en-US" altLang="zh-CN" sz="2800" b="1">
                <a:solidFill>
                  <a:srgbClr val="7030A0"/>
                </a:solidFill>
                <a:latin typeface="Cambria" panose="02040503050406030204" charset="0"/>
                <a:cs typeface="Cambria" panose="02040503050406030204" charset="0"/>
                <a:sym typeface="+mn-ea"/>
              </a:rPr>
              <a:t>as expected</a:t>
            </a:r>
            <a:r>
              <a:rPr lang="en-US" altLang="zh-CN" sz="2800" b="1">
                <a:latin typeface="Cambria" panose="02040503050406030204" charset="0"/>
                <a:cs typeface="Cambria" panose="02040503050406030204" charset="0"/>
                <a:sym typeface="+mn-ea"/>
              </a:rPr>
              <a:t> </a:t>
            </a:r>
            <a:r>
              <a:rPr lang="en-US" altLang="zh-CN" sz="2800">
                <a:latin typeface="Cambria" panose="02040503050406030204" charset="0"/>
                <a:cs typeface="Cambria" panose="02040503050406030204" charset="0"/>
                <a:sym typeface="+mn-ea"/>
              </a:rPr>
              <a:t>and warmly greeted all the family one by one. Steven </a:t>
            </a:r>
            <a:r>
              <a:rPr lang="en-US" altLang="zh-CN" sz="2800" b="1">
                <a:solidFill>
                  <a:srgbClr val="7030A0"/>
                </a:solidFill>
                <a:latin typeface="Cambria" panose="02040503050406030204" charset="0"/>
                <a:cs typeface="Cambria" panose="02040503050406030204" charset="0"/>
                <a:sym typeface="+mn-ea"/>
              </a:rPr>
              <a:t>could have told</a:t>
            </a:r>
            <a:r>
              <a:rPr lang="en-US" altLang="zh-CN" sz="2800">
                <a:latin typeface="Cambria" panose="02040503050406030204" charset="0"/>
                <a:cs typeface="Cambria" panose="02040503050406030204" charset="0"/>
                <a:sym typeface="+mn-ea"/>
              </a:rPr>
              <a:t> him right then, but he </a:t>
            </a:r>
            <a:r>
              <a:rPr lang="en-US" altLang="zh-CN" sz="2800" b="1">
                <a:solidFill>
                  <a:srgbClr val="7030A0"/>
                </a:solidFill>
                <a:latin typeface="Cambria" panose="02040503050406030204" charset="0"/>
                <a:cs typeface="Cambria" panose="02040503050406030204" charset="0"/>
                <a:sym typeface="+mn-ea"/>
              </a:rPr>
              <a:t>froze</a:t>
            </a:r>
            <a:r>
              <a:rPr lang="en-US" altLang="zh-CN" sz="2800">
                <a:latin typeface="Cambria" panose="02040503050406030204" charset="0"/>
                <a:cs typeface="Cambria" panose="02040503050406030204" charset="0"/>
                <a:sym typeface="+mn-ea"/>
              </a:rPr>
              <a:t>. After dinner, when Grandpa suggested Steven's playing some music. Steven </a:t>
            </a:r>
            <a:r>
              <a:rPr lang="en-US" altLang="zh-CN" sz="2800" b="1">
                <a:solidFill>
                  <a:srgbClr val="7030A0"/>
                </a:solidFill>
                <a:latin typeface="Cambria" panose="02040503050406030204" charset="0"/>
                <a:cs typeface="Cambria" panose="02040503050406030204" charset="0"/>
                <a:sym typeface="+mn-ea"/>
              </a:rPr>
              <a:t>scratched his head</a:t>
            </a:r>
            <a:r>
              <a:rPr lang="en-US" altLang="zh-CN" sz="2800">
                <a:latin typeface="Cambria" panose="02040503050406030204" charset="0"/>
                <a:cs typeface="Cambria" panose="02040503050406030204" charset="0"/>
                <a:sym typeface="+mn-ea"/>
              </a:rPr>
              <a:t>, </a:t>
            </a:r>
            <a:r>
              <a:rPr lang="en-US" altLang="zh-CN" sz="2800" b="1">
                <a:solidFill>
                  <a:srgbClr val="7030A0"/>
                </a:solidFill>
                <a:latin typeface="Cambria" panose="02040503050406030204" charset="0"/>
                <a:cs typeface="Cambria" panose="02040503050406030204" charset="0"/>
                <a:sym typeface="+mn-ea"/>
              </a:rPr>
              <a:t>searching high and low</a:t>
            </a:r>
            <a:r>
              <a:rPr lang="en-US" altLang="zh-CN" sz="2800">
                <a:latin typeface="Cambria" panose="02040503050406030204" charset="0"/>
                <a:cs typeface="Cambria" panose="02040503050406030204" charset="0"/>
                <a:sym typeface="+mn-ea"/>
              </a:rPr>
              <a:t> for Joseph. Oh no! Mom was giving Joseph a bath. </a:t>
            </a:r>
            <a:r>
              <a:rPr lang="en-US" altLang="zh-CN" sz="2800" b="1">
                <a:solidFill>
                  <a:srgbClr val="7030A0"/>
                </a:solidFill>
                <a:latin typeface="Cambria" panose="02040503050406030204" charset="0"/>
                <a:cs typeface="Cambria" panose="02040503050406030204" charset="0"/>
                <a:sym typeface="+mn-ea"/>
              </a:rPr>
              <a:t>Lips bitten</a:t>
            </a:r>
            <a:r>
              <a:rPr lang="en-US" altLang="zh-CN" sz="2800">
                <a:latin typeface="Cambria" panose="02040503050406030204" charset="0"/>
                <a:cs typeface="Cambria" panose="02040503050406030204" charset="0"/>
                <a:sym typeface="+mn-ea"/>
              </a:rPr>
              <a:t>, </a:t>
            </a:r>
            <a:r>
              <a:rPr lang="en-US" altLang="zh-CN" sz="2800" b="1">
                <a:solidFill>
                  <a:srgbClr val="7030A0"/>
                </a:solidFill>
                <a:latin typeface="Cambria" panose="02040503050406030204" charset="0"/>
                <a:cs typeface="Cambria" panose="02040503050406030204" charset="0"/>
                <a:sym typeface="+mn-ea"/>
              </a:rPr>
              <a:t>forehead wrinkled</a:t>
            </a:r>
            <a:r>
              <a:rPr lang="en-US" altLang="zh-CN" sz="2800">
                <a:latin typeface="Cambria" panose="02040503050406030204" charset="0"/>
                <a:cs typeface="Cambria" panose="02040503050406030204" charset="0"/>
                <a:sym typeface="+mn-ea"/>
              </a:rPr>
              <a:t>,  Sleven </a:t>
            </a:r>
            <a:r>
              <a:rPr lang="en-US" altLang="zh-CN" sz="2800" b="1">
                <a:solidFill>
                  <a:srgbClr val="7030A0"/>
                </a:solidFill>
                <a:latin typeface="Cambria" panose="02040503050406030204" charset="0"/>
                <a:cs typeface="Cambria" panose="02040503050406030204" charset="0"/>
                <a:sym typeface="+mn-ea"/>
              </a:rPr>
              <a:t>dragged </a:t>
            </a:r>
            <a:r>
              <a:rPr lang="en-US" altLang="zh-CN" sz="2800">
                <a:solidFill>
                  <a:schemeClr val="tx1"/>
                </a:solidFill>
                <a:latin typeface="Cambria" panose="02040503050406030204" charset="0"/>
                <a:cs typeface="Cambria" panose="02040503050406030204" charset="0"/>
                <a:sym typeface="+mn-ea"/>
              </a:rPr>
              <a:t>his saxophone </a:t>
            </a:r>
            <a:r>
              <a:rPr lang="en-US" altLang="zh-CN" sz="2800" b="1">
                <a:solidFill>
                  <a:srgbClr val="7030A0"/>
                </a:solidFill>
                <a:latin typeface="Cambria" panose="02040503050406030204" charset="0"/>
                <a:cs typeface="Cambria" panose="02040503050406030204" charset="0"/>
                <a:sym typeface="+mn-ea"/>
              </a:rPr>
              <a:t>from</a:t>
            </a:r>
            <a:r>
              <a:rPr lang="en-US" altLang="zh-CN" sz="2800">
                <a:latin typeface="Cambria" panose="02040503050406030204" charset="0"/>
                <a:cs typeface="Cambria" panose="02040503050406030204" charset="0"/>
                <a:sym typeface="+mn-ea"/>
              </a:rPr>
              <a:t> the case and began to play. Grandpa was pleasantly surprised, “you are better than I was at your age!"</a:t>
            </a:r>
            <a:endParaRPr lang="en-US" altLang="zh-CN" sz="2800">
              <a:latin typeface="Cambria" panose="02040503050406030204" charset="0"/>
              <a:cs typeface="Cambria" panose="02040503050406030204" charset="0"/>
            </a:endParaRPr>
          </a:p>
        </p:txBody>
      </p:sp>
      <p:sp>
        <p:nvSpPr>
          <p:cNvPr id="3" name="文本框 2"/>
          <p:cNvSpPr txBox="1"/>
          <p:nvPr/>
        </p:nvSpPr>
        <p:spPr>
          <a:xfrm>
            <a:off x="596265" y="456565"/>
            <a:ext cx="6096000" cy="460375"/>
          </a:xfrm>
          <a:prstGeom prst="rect">
            <a:avLst/>
          </a:prstGeom>
          <a:noFill/>
        </p:spPr>
        <p:txBody>
          <a:bodyPr wrap="square" rtlCol="0" anchor="t">
            <a:spAutoFit/>
          </a:bodyPr>
          <a:p>
            <a:r>
              <a:rPr lang="zh-CN" altLang="en-US" sz="2400">
                <a:sym typeface="+mn-ea"/>
              </a:rPr>
              <a:t>【参考范文】</a:t>
            </a:r>
            <a:endParaRPr lang="zh-CN" altLang="en-US" sz="2400">
              <a:sym typeface="+mn-ea"/>
            </a:endParaRPr>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816610" y="798195"/>
            <a:ext cx="10481945" cy="5128895"/>
          </a:xfrm>
          <a:prstGeom prst="rect">
            <a:avLst/>
          </a:prstGeom>
          <a:noFill/>
        </p:spPr>
        <p:txBody>
          <a:bodyPr wrap="square" rtlCol="0" anchor="t">
            <a:spAutoFit/>
          </a:bodyPr>
          <a:p>
            <a:pPr lvl="0" algn="l">
              <a:lnSpc>
                <a:spcPct val="130000"/>
              </a:lnSpc>
              <a:buClrTx/>
              <a:buSzTx/>
              <a:buFontTx/>
            </a:pPr>
            <a:r>
              <a:rPr lang="en-US" altLang="zh-CN" sz="2800">
                <a:solidFill>
                  <a:srgbClr val="C00000"/>
                </a:solidFill>
                <a:latin typeface="Cambria" panose="02040503050406030204" charset="0"/>
                <a:cs typeface="Cambria" panose="02040503050406030204" charset="0"/>
                <a:sym typeface="+mn-ea"/>
              </a:rPr>
              <a:t>Grandpa praised Steven, but he was not happy.</a:t>
            </a:r>
            <a:r>
              <a:rPr lang="en-US" altLang="zh-CN" sz="2800">
                <a:solidFill>
                  <a:srgbClr val="C00000"/>
                </a:solidFill>
                <a:latin typeface="Cambria" panose="02040503050406030204" charset="0"/>
                <a:cs typeface="Cambria" panose="02040503050406030204" charset="0"/>
                <a:sym typeface="+mn-ea"/>
              </a:rPr>
              <a:t> </a:t>
            </a:r>
            <a:r>
              <a:rPr lang="en-US" altLang="zh-CN" sz="2800" b="1">
                <a:solidFill>
                  <a:srgbClr val="7030A0"/>
                </a:solidFill>
                <a:latin typeface="Cambria" panose="02040503050406030204" charset="0"/>
                <a:cs typeface="Cambria" panose="02040503050406030204" charset="0"/>
                <a:sym typeface="+mn-ea"/>
              </a:rPr>
              <a:t>With misty eyes</a:t>
            </a:r>
            <a:r>
              <a:rPr lang="en-US" altLang="zh-CN" sz="2800">
                <a:solidFill>
                  <a:schemeClr val="tx1"/>
                </a:solidFill>
                <a:latin typeface="Cambria" panose="02040503050406030204" charset="0"/>
                <a:cs typeface="Cambria" panose="02040503050406030204" charset="0"/>
                <a:sym typeface="+mn-ea"/>
              </a:rPr>
              <a:t>, Steven told the whole story </a:t>
            </a:r>
            <a:r>
              <a:rPr lang="en-US" altLang="zh-CN" sz="2800" b="1">
                <a:solidFill>
                  <a:srgbClr val="7030A0"/>
                </a:solidFill>
                <a:latin typeface="Cambria" panose="02040503050406030204" charset="0"/>
                <a:cs typeface="Cambria" panose="02040503050406030204" charset="0"/>
                <a:sym typeface="+mn-ea"/>
              </a:rPr>
              <a:t>frankly</a:t>
            </a:r>
            <a:r>
              <a:rPr lang="en-US" altLang="zh-CN" sz="2800">
                <a:solidFill>
                  <a:schemeClr val="tx1"/>
                </a:solidFill>
                <a:latin typeface="Cambria" panose="02040503050406030204" charset="0"/>
                <a:cs typeface="Cambria" panose="02040503050406030204" charset="0"/>
                <a:sym typeface="+mn-ea"/>
              </a:rPr>
              <a:t>. Surprisingly, Grandpa just </a:t>
            </a:r>
            <a:r>
              <a:rPr lang="en-US" altLang="zh-CN" sz="2800">
                <a:solidFill>
                  <a:schemeClr val="tx1"/>
                </a:solidFill>
                <a:latin typeface="Cambria" panose="02040503050406030204" charset="0"/>
                <a:cs typeface="Cambria" panose="02040503050406030204" charset="0"/>
                <a:sym typeface="+mn-ea"/>
              </a:rPr>
              <a:t>smiled </a:t>
            </a:r>
            <a:r>
              <a:rPr lang="en-US" altLang="zh-CN" sz="2800" b="1">
                <a:solidFill>
                  <a:srgbClr val="7030A0"/>
                </a:solidFill>
                <a:latin typeface="Cambria" panose="02040503050406030204" charset="0"/>
                <a:cs typeface="Cambria" panose="02040503050406030204" charset="0"/>
                <a:sym typeface="+mn-ea"/>
              </a:rPr>
              <a:t>with </a:t>
            </a:r>
            <a:r>
              <a:rPr lang="en-US" altLang="zh-CN" sz="2800" b="1">
                <a:solidFill>
                  <a:srgbClr val="7030A0"/>
                </a:solidFill>
                <a:latin typeface="Cambria" panose="02040503050406030204" charset="0"/>
                <a:cs typeface="Cambria" panose="02040503050406030204" charset="0"/>
                <a:sym typeface="+mn-ea"/>
              </a:rPr>
              <a:t>arms wrapping around Steven's shoulders</a:t>
            </a:r>
            <a:r>
              <a:rPr lang="en-US" altLang="zh-CN" sz="2800">
                <a:solidFill>
                  <a:schemeClr val="tx1"/>
                </a:solidFill>
                <a:latin typeface="Cambria" panose="02040503050406030204" charset="0"/>
                <a:cs typeface="Cambria" panose="02040503050406030204" charset="0"/>
                <a:sym typeface="+mn-ea"/>
              </a:rPr>
              <a:t> and shared tales about other dents. Hearing tales like trips on stage or accidental bumps with other instruments, Steven</a:t>
            </a:r>
            <a:r>
              <a:rPr lang="en-US" altLang="zh-CN" sz="2800" b="1">
                <a:solidFill>
                  <a:srgbClr val="7030A0"/>
                </a:solidFill>
                <a:latin typeface="Cambria" panose="02040503050406030204" charset="0"/>
                <a:cs typeface="Cambria" panose="02040503050406030204" charset="0"/>
                <a:sym typeface="+mn-ea"/>
              </a:rPr>
              <a:t> burst out giggling</a:t>
            </a:r>
            <a:r>
              <a:rPr lang="en-US" altLang="zh-CN" sz="2800">
                <a:solidFill>
                  <a:schemeClr val="tx1"/>
                </a:solidFill>
                <a:latin typeface="Cambria" panose="02040503050406030204" charset="0"/>
                <a:cs typeface="Cambria" panose="02040503050406030204" charset="0"/>
                <a:sym typeface="+mn-ea"/>
              </a:rPr>
              <a:t> now and then. He was not the only </a:t>
            </a:r>
            <a:r>
              <a:rPr lang="en-US" altLang="zh-CN" sz="2800" b="1">
                <a:solidFill>
                  <a:srgbClr val="7030A0"/>
                </a:solidFill>
                <a:latin typeface="Cambria" panose="02040503050406030204" charset="0"/>
                <a:cs typeface="Cambria" panose="02040503050406030204" charset="0"/>
                <a:sym typeface="+mn-ea"/>
              </a:rPr>
              <a:t>clumsy</a:t>
            </a:r>
            <a:r>
              <a:rPr lang="en-US" altLang="zh-CN" sz="2800">
                <a:solidFill>
                  <a:schemeClr val="tx1"/>
                </a:solidFill>
                <a:latin typeface="Cambria" panose="02040503050406030204" charset="0"/>
                <a:cs typeface="Cambria" panose="02040503050406030204" charset="0"/>
                <a:sym typeface="+mn-ea"/>
              </a:rPr>
              <a:t> one in the family</a:t>
            </a:r>
            <a:r>
              <a:rPr lang="en-US" altLang="zh-CN" sz="2800">
                <a:solidFill>
                  <a:schemeClr val="tx1"/>
                </a:solidFill>
                <a:latin typeface="Cambria" panose="02040503050406030204" charset="0"/>
                <a:cs typeface="Cambria" panose="02040503050406030204" charset="0"/>
                <a:sym typeface="+mn-ea"/>
              </a:rPr>
              <a:t> </a:t>
            </a:r>
            <a:r>
              <a:rPr lang="en-US" altLang="zh-CN" sz="2800">
                <a:solidFill>
                  <a:schemeClr val="tx1"/>
                </a:solidFill>
                <a:latin typeface="Cambria" panose="02040503050406030204" charset="0"/>
                <a:cs typeface="Cambria" panose="02040503050406030204" charset="0"/>
                <a:sym typeface="+mn-ea"/>
              </a:rPr>
              <a:t>and he could someday tell his own stories with music. Lifting the saxophone with passion, Steven filled the room with cheerful melody.</a:t>
            </a:r>
            <a:endParaRPr lang="en-US" altLang="zh-CN" sz="2800">
              <a:solidFill>
                <a:schemeClr val="tx1"/>
              </a:solidFill>
              <a:latin typeface="Cambria" panose="02040503050406030204" charset="0"/>
              <a:cs typeface="Cambria" panose="02040503050406030204" charset="0"/>
              <a:sym typeface="+mn-ea"/>
            </a:endParaRPr>
          </a:p>
        </p:txBody>
      </p:sp>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83870" y="312420"/>
            <a:ext cx="11224260" cy="6123940"/>
          </a:xfrm>
          <a:prstGeom prst="rect">
            <a:avLst/>
          </a:prstGeom>
          <a:noFill/>
        </p:spPr>
        <p:txBody>
          <a:bodyPr wrap="square" rtlCol="0">
            <a:spAutoFit/>
          </a:bodyPr>
          <a:p>
            <a:r>
              <a:rPr lang="en-US" altLang="zh-CN" sz="2800">
                <a:latin typeface="Cambria" panose="02040503050406030204" charset="0"/>
                <a:cs typeface="Cambria" panose="02040503050406030204" charset="0"/>
                <a:sym typeface="+mn-ea"/>
              </a:rPr>
              <a:t>1. </a:t>
            </a:r>
            <a:r>
              <a:rPr lang="en-US" altLang="zh-CN" sz="2800">
                <a:solidFill>
                  <a:schemeClr val="tx1"/>
                </a:solidFill>
                <a:latin typeface="Cambria" panose="02040503050406030204" charset="0"/>
                <a:cs typeface="Cambria" panose="02040503050406030204" charset="0"/>
                <a:sym typeface="+mn-ea"/>
              </a:rPr>
              <a:t>Steven could have told him right then, but he froze.</a:t>
            </a:r>
            <a:endParaRPr lang="en-US" altLang="zh-CN" sz="2800">
              <a:solidFill>
                <a:schemeClr val="tx1"/>
              </a:solidFill>
              <a:latin typeface="Cambria" panose="02040503050406030204" charset="0"/>
              <a:cs typeface="Cambria" panose="02040503050406030204" charset="0"/>
              <a:sym typeface="+mn-ea"/>
            </a:endParaRPr>
          </a:p>
          <a:p>
            <a:r>
              <a:rPr lang="en-US" altLang="zh-CN" sz="2800">
                <a:solidFill>
                  <a:srgbClr val="C00000"/>
                </a:solidFill>
                <a:latin typeface="Cambria" panose="02040503050406030204" charset="0"/>
                <a:cs typeface="Cambria" panose="02040503050406030204" charset="0"/>
                <a:sym typeface="+mn-ea"/>
              </a:rPr>
              <a:t>Steven</a:t>
            </a:r>
            <a:r>
              <a:rPr lang="zh-CN" altLang="en-US" sz="2800">
                <a:solidFill>
                  <a:srgbClr val="C00000"/>
                </a:solidFill>
                <a:latin typeface="楷体" panose="02010609060101010101" charset="-122"/>
                <a:ea typeface="楷体" panose="02010609060101010101" charset="-122"/>
                <a:cs typeface="Cambria" panose="02040503050406030204" charset="0"/>
                <a:sym typeface="+mn-ea"/>
              </a:rPr>
              <a:t>本来可以马上告诉他的，但他僵住了。</a:t>
            </a:r>
            <a:endParaRPr lang="zh-CN" altLang="en-US" sz="2800">
              <a:solidFill>
                <a:srgbClr val="C00000"/>
              </a:solidFill>
              <a:latin typeface="楷体" panose="02010609060101010101" charset="-122"/>
              <a:ea typeface="楷体" panose="02010609060101010101" charset="-122"/>
              <a:cs typeface="Cambria" panose="02040503050406030204" charset="0"/>
              <a:sym typeface="+mn-ea"/>
            </a:endParaRPr>
          </a:p>
          <a:p>
            <a:r>
              <a:rPr lang="en-US" altLang="zh-CN" sz="2800">
                <a:solidFill>
                  <a:schemeClr val="tx1"/>
                </a:solidFill>
                <a:latin typeface="Cambria" panose="02040503050406030204" charset="0"/>
                <a:cs typeface="Cambria" panose="02040503050406030204" charset="0"/>
                <a:sym typeface="+mn-ea"/>
              </a:rPr>
              <a:t>2. Steven scratched his head, searching high and low for Joseph.</a:t>
            </a:r>
            <a:endParaRPr lang="en-US" altLang="zh-CN" sz="2800">
              <a:solidFill>
                <a:schemeClr val="tx1"/>
              </a:solidFill>
              <a:latin typeface="Cambria" panose="02040503050406030204" charset="0"/>
              <a:cs typeface="Cambria" panose="02040503050406030204" charset="0"/>
              <a:sym typeface="+mn-ea"/>
            </a:endParaRPr>
          </a:p>
          <a:p>
            <a:r>
              <a:rPr lang="en-US" altLang="zh-CN" sz="2800">
                <a:solidFill>
                  <a:srgbClr val="C00000"/>
                </a:solidFill>
                <a:latin typeface="Cambria" panose="02040503050406030204" charset="0"/>
                <a:cs typeface="Cambria" panose="02040503050406030204" charset="0"/>
                <a:sym typeface="+mn-ea"/>
              </a:rPr>
              <a:t>Steven</a:t>
            </a:r>
            <a:r>
              <a:rPr lang="zh-CN" altLang="en-US" sz="2800">
                <a:solidFill>
                  <a:srgbClr val="C00000"/>
                </a:solidFill>
                <a:latin typeface="楷体" panose="02010609060101010101" charset="-122"/>
                <a:ea typeface="楷体" panose="02010609060101010101" charset="-122"/>
                <a:cs typeface="Cambria" panose="02040503050406030204" charset="0"/>
                <a:sym typeface="+mn-ea"/>
              </a:rPr>
              <a:t>挠着头，四处寻找</a:t>
            </a:r>
            <a:r>
              <a:rPr lang="en-US" altLang="zh-CN" sz="2800">
                <a:solidFill>
                  <a:srgbClr val="C00000"/>
                </a:solidFill>
                <a:latin typeface="Cambria" panose="02040503050406030204" charset="0"/>
                <a:cs typeface="Cambria" panose="02040503050406030204" charset="0"/>
                <a:sym typeface="+mn-ea"/>
              </a:rPr>
              <a:t>Joseph</a:t>
            </a:r>
            <a:r>
              <a:rPr lang="zh-CN" altLang="en-US" sz="2800">
                <a:solidFill>
                  <a:srgbClr val="C00000"/>
                </a:solidFill>
                <a:latin typeface="Cambria" panose="02040503050406030204" charset="0"/>
                <a:cs typeface="Cambria" panose="02040503050406030204" charset="0"/>
                <a:sym typeface="+mn-ea"/>
              </a:rPr>
              <a:t>。</a:t>
            </a:r>
            <a:endParaRPr lang="zh-CN" altLang="en-US" sz="2800">
              <a:solidFill>
                <a:srgbClr val="C00000"/>
              </a:solidFill>
              <a:latin typeface="Cambria" panose="02040503050406030204" charset="0"/>
              <a:cs typeface="Cambria" panose="02040503050406030204" charset="0"/>
              <a:sym typeface="+mn-ea"/>
            </a:endParaRPr>
          </a:p>
          <a:p>
            <a:r>
              <a:rPr lang="en-US" altLang="zh-CN" sz="2800">
                <a:solidFill>
                  <a:schemeClr val="tx1"/>
                </a:solidFill>
                <a:latin typeface="Cambria" panose="02040503050406030204" charset="0"/>
                <a:cs typeface="Cambria" panose="02040503050406030204" charset="0"/>
                <a:sym typeface="+mn-ea"/>
              </a:rPr>
              <a:t>3. Lips bitten, forehead wrinkled,  Sleven dragged his saxophone from the case and began to play. </a:t>
            </a:r>
            <a:endParaRPr lang="en-US" altLang="zh-CN" sz="2800">
              <a:latin typeface="Cambria" panose="02040503050406030204" charset="0"/>
              <a:cs typeface="Cambria" panose="02040503050406030204" charset="0"/>
              <a:sym typeface="+mn-ea"/>
            </a:endParaRPr>
          </a:p>
          <a:p>
            <a:r>
              <a:rPr lang="zh-CN" altLang="en-US" sz="2800">
                <a:solidFill>
                  <a:srgbClr val="C00000"/>
                </a:solidFill>
                <a:latin typeface="楷体" panose="02010609060101010101" charset="-122"/>
                <a:ea typeface="楷体" panose="02010609060101010101" charset="-122"/>
                <a:cs typeface="Cambria" panose="02040503050406030204" charset="0"/>
                <a:sym typeface="+mn-ea"/>
              </a:rPr>
              <a:t>咬着嘴唇，皱着眉头，</a:t>
            </a:r>
            <a:r>
              <a:rPr lang="en-US" altLang="zh-CN" sz="2800">
                <a:solidFill>
                  <a:srgbClr val="C00000"/>
                </a:solidFill>
                <a:latin typeface="Cambria" panose="02040503050406030204" charset="0"/>
                <a:cs typeface="Cambria" panose="02040503050406030204" charset="0"/>
                <a:sym typeface="+mn-ea"/>
              </a:rPr>
              <a:t>Steven</a:t>
            </a:r>
            <a:r>
              <a:rPr lang="zh-CN" altLang="en-US" sz="2800">
                <a:solidFill>
                  <a:srgbClr val="C00000"/>
                </a:solidFill>
                <a:latin typeface="楷体" panose="02010609060101010101" charset="-122"/>
                <a:ea typeface="楷体" panose="02010609060101010101" charset="-122"/>
                <a:cs typeface="Cambria" panose="02040503050406030204" charset="0"/>
                <a:sym typeface="+mn-ea"/>
              </a:rPr>
              <a:t>从箱子里拿出他的萨克斯管开始演奏起来。</a:t>
            </a:r>
            <a:endParaRPr lang="zh-CN" altLang="en-US" sz="2800">
              <a:latin typeface="楷体" panose="02010609060101010101" charset="-122"/>
              <a:ea typeface="楷体" panose="02010609060101010101" charset="-122"/>
              <a:cs typeface="Cambria" panose="02040503050406030204" charset="0"/>
              <a:sym typeface="+mn-ea"/>
            </a:endParaRPr>
          </a:p>
          <a:p>
            <a:r>
              <a:rPr lang="en-US" altLang="zh-CN" sz="2800">
                <a:solidFill>
                  <a:schemeClr val="tx1"/>
                </a:solidFill>
                <a:latin typeface="Cambria" panose="02040503050406030204" charset="0"/>
                <a:cs typeface="Cambria" panose="02040503050406030204" charset="0"/>
                <a:sym typeface="+mn-ea"/>
              </a:rPr>
              <a:t>4. With misty eyes, Steven told the whole story frankly.</a:t>
            </a:r>
            <a:endParaRPr lang="en-US" altLang="zh-CN" sz="2800">
              <a:solidFill>
                <a:schemeClr val="tx1"/>
              </a:solidFill>
              <a:latin typeface="Cambria" panose="02040503050406030204" charset="0"/>
              <a:cs typeface="Cambria" panose="02040503050406030204" charset="0"/>
              <a:sym typeface="+mn-ea"/>
            </a:endParaRPr>
          </a:p>
          <a:p>
            <a:r>
              <a:rPr lang="zh-CN" altLang="en-US" sz="2800">
                <a:solidFill>
                  <a:srgbClr val="C00000"/>
                </a:solidFill>
                <a:latin typeface="楷体" panose="02010609060101010101" charset="-122"/>
                <a:ea typeface="楷体" panose="02010609060101010101" charset="-122"/>
                <a:cs typeface="Cambria" panose="02040503050406030204" charset="0"/>
                <a:sym typeface="+mn-ea"/>
              </a:rPr>
              <a:t>双眼含泪，</a:t>
            </a:r>
            <a:r>
              <a:rPr lang="en-US" altLang="zh-CN" sz="2800">
                <a:solidFill>
                  <a:srgbClr val="C00000"/>
                </a:solidFill>
                <a:latin typeface="Cambria" panose="02040503050406030204" charset="0"/>
                <a:cs typeface="Cambria" panose="02040503050406030204" charset="0"/>
                <a:sym typeface="+mn-ea"/>
              </a:rPr>
              <a:t>Steven</a:t>
            </a:r>
            <a:r>
              <a:rPr lang="zh-CN" altLang="en-US" sz="2800">
                <a:solidFill>
                  <a:srgbClr val="C00000"/>
                </a:solidFill>
                <a:latin typeface="楷体" panose="02010609060101010101" charset="-122"/>
                <a:ea typeface="楷体" panose="02010609060101010101" charset="-122"/>
                <a:cs typeface="Cambria" panose="02040503050406030204" charset="0"/>
                <a:sym typeface="+mn-ea"/>
              </a:rPr>
              <a:t>坦率地讲述了整个故事。</a:t>
            </a:r>
            <a:endParaRPr lang="zh-CN" altLang="en-US" sz="2800">
              <a:solidFill>
                <a:srgbClr val="C00000"/>
              </a:solidFill>
              <a:latin typeface="楷体" panose="02010609060101010101" charset="-122"/>
              <a:ea typeface="楷体" panose="02010609060101010101" charset="-122"/>
              <a:cs typeface="Cambria" panose="02040503050406030204" charset="0"/>
              <a:sym typeface="+mn-ea"/>
            </a:endParaRPr>
          </a:p>
          <a:p>
            <a:r>
              <a:rPr lang="en-US" altLang="zh-CN" sz="2800">
                <a:solidFill>
                  <a:schemeClr val="tx1"/>
                </a:solidFill>
                <a:latin typeface="Cambria" panose="02040503050406030204" charset="0"/>
                <a:cs typeface="Cambria" panose="02040503050406030204" charset="0"/>
                <a:sym typeface="+mn-ea"/>
              </a:rPr>
              <a:t>5. Surprisingly, Grandpa just smiled with arms wrapping around Steven's shoulders.</a:t>
            </a:r>
            <a:endParaRPr lang="en-US" altLang="zh-CN" sz="2800">
              <a:solidFill>
                <a:schemeClr val="tx1"/>
              </a:solidFill>
              <a:latin typeface="Cambria" panose="02040503050406030204" charset="0"/>
              <a:cs typeface="Cambria" panose="02040503050406030204" charset="0"/>
              <a:sym typeface="+mn-ea"/>
            </a:endParaRPr>
          </a:p>
          <a:p>
            <a:r>
              <a:rPr lang="zh-CN" altLang="en-US" sz="2800">
                <a:solidFill>
                  <a:srgbClr val="C00000"/>
                </a:solidFill>
                <a:latin typeface="楷体" panose="02010609060101010101" charset="-122"/>
                <a:ea typeface="楷体" panose="02010609060101010101" charset="-122"/>
                <a:cs typeface="Cambria" panose="02040503050406030204" charset="0"/>
                <a:sym typeface="+mn-ea"/>
              </a:rPr>
              <a:t>令人惊讶的是，爷爷只是微笑着，双臂搂着</a:t>
            </a:r>
            <a:r>
              <a:rPr lang="en-US" altLang="zh-CN" sz="2800">
                <a:solidFill>
                  <a:srgbClr val="C00000"/>
                </a:solidFill>
                <a:latin typeface="Cambria" panose="02040503050406030204" charset="0"/>
                <a:cs typeface="Cambria" panose="02040503050406030204" charset="0"/>
                <a:sym typeface="+mn-ea"/>
              </a:rPr>
              <a:t>Steven</a:t>
            </a:r>
            <a:r>
              <a:rPr lang="zh-CN" altLang="en-US" sz="2800">
                <a:solidFill>
                  <a:srgbClr val="C00000"/>
                </a:solidFill>
                <a:latin typeface="楷体" panose="02010609060101010101" charset="-122"/>
                <a:ea typeface="楷体" panose="02010609060101010101" charset="-122"/>
                <a:cs typeface="Cambria" panose="02040503050406030204" charset="0"/>
                <a:sym typeface="+mn-ea"/>
              </a:rPr>
              <a:t>的肩膀。</a:t>
            </a:r>
            <a:endParaRPr lang="zh-CN" altLang="en-US" sz="2800">
              <a:latin typeface="楷体" panose="02010609060101010101" charset="-122"/>
              <a:ea typeface="楷体" panose="02010609060101010101" charset="-122"/>
              <a:cs typeface="Cambria" panose="02040503050406030204" charset="0"/>
              <a:sym typeface="+mn-ea"/>
            </a:endParaRPr>
          </a:p>
          <a:p>
            <a:r>
              <a:rPr lang="en-US" altLang="zh-CN" sz="2800">
                <a:solidFill>
                  <a:schemeClr val="tx1"/>
                </a:solidFill>
                <a:latin typeface="Cambria" panose="02040503050406030204" charset="0"/>
                <a:cs typeface="Cambria" panose="02040503050406030204" charset="0"/>
                <a:sym typeface="+mn-ea"/>
              </a:rPr>
              <a:t>6. Steven burst out giggling now and then.</a:t>
            </a:r>
            <a:endParaRPr lang="en-US" altLang="zh-CN" sz="2800">
              <a:solidFill>
                <a:schemeClr val="tx1"/>
              </a:solidFill>
              <a:latin typeface="Cambria" panose="02040503050406030204" charset="0"/>
              <a:cs typeface="Cambria" panose="02040503050406030204" charset="0"/>
              <a:sym typeface="+mn-ea"/>
            </a:endParaRPr>
          </a:p>
          <a:p>
            <a:r>
              <a:rPr lang="en-US" altLang="zh-CN" sz="2800">
                <a:solidFill>
                  <a:srgbClr val="C00000"/>
                </a:solidFill>
                <a:latin typeface="Cambria" panose="02040503050406030204" charset="0"/>
                <a:cs typeface="Cambria" panose="02040503050406030204" charset="0"/>
                <a:sym typeface="+mn-ea"/>
              </a:rPr>
              <a:t>                 Steven</a:t>
            </a:r>
            <a:r>
              <a:rPr lang="zh-CN" altLang="en-US" sz="2800">
                <a:solidFill>
                  <a:srgbClr val="C00000"/>
                </a:solidFill>
                <a:latin typeface="楷体" panose="02010609060101010101" charset="-122"/>
                <a:ea typeface="楷体" panose="02010609060101010101" charset="-122"/>
                <a:cs typeface="Cambria" panose="02040503050406030204" charset="0"/>
                <a:sym typeface="+mn-ea"/>
              </a:rPr>
              <a:t>不时地咯咯笑起来。</a:t>
            </a:r>
            <a:endParaRPr lang="zh-CN" altLang="en-US" sz="2800">
              <a:solidFill>
                <a:srgbClr val="C00000"/>
              </a:solidFill>
              <a:latin typeface="楷体" panose="02010609060101010101" charset="-122"/>
              <a:ea typeface="楷体" panose="02010609060101010101" charset="-122"/>
              <a:cs typeface="Cambria" panose="02040503050406030204" charset="0"/>
              <a:sym typeface="+mn-ea"/>
            </a:endParaRPr>
          </a:p>
        </p:txBody>
      </p:sp>
      <p:sp>
        <p:nvSpPr>
          <p:cNvPr id="3" name="矩形 2"/>
          <p:cNvSpPr/>
          <p:nvPr/>
        </p:nvSpPr>
        <p:spPr>
          <a:xfrm>
            <a:off x="917575" y="419100"/>
            <a:ext cx="7722235" cy="43053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矩形 3"/>
          <p:cNvSpPr/>
          <p:nvPr/>
        </p:nvSpPr>
        <p:spPr>
          <a:xfrm>
            <a:off x="917575" y="1281430"/>
            <a:ext cx="9335135" cy="34798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矩形 4"/>
          <p:cNvSpPr/>
          <p:nvPr/>
        </p:nvSpPr>
        <p:spPr>
          <a:xfrm>
            <a:off x="917575" y="2143760"/>
            <a:ext cx="10192385" cy="34798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nvSpPr>
        <p:spPr>
          <a:xfrm>
            <a:off x="528955" y="2560955"/>
            <a:ext cx="5063490" cy="34798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矩形 6"/>
          <p:cNvSpPr/>
          <p:nvPr/>
        </p:nvSpPr>
        <p:spPr>
          <a:xfrm>
            <a:off x="894715" y="3429000"/>
            <a:ext cx="7952740" cy="34798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p:nvSpPr>
        <p:spPr>
          <a:xfrm>
            <a:off x="894715" y="4233545"/>
            <a:ext cx="10649585" cy="38671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矩形 8"/>
          <p:cNvSpPr/>
          <p:nvPr/>
        </p:nvSpPr>
        <p:spPr>
          <a:xfrm>
            <a:off x="528955" y="4620260"/>
            <a:ext cx="2346960" cy="38671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矩形 9"/>
          <p:cNvSpPr/>
          <p:nvPr/>
        </p:nvSpPr>
        <p:spPr>
          <a:xfrm>
            <a:off x="917575" y="5463540"/>
            <a:ext cx="6224270" cy="41846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0" nodeType="clickEffect">
                                  <p:stCondLst>
                                    <p:cond delay="0"/>
                                  </p:stCondLst>
                                  <p:childTnLst>
                                    <p:animEffect transition="out" filter="wipe(down)">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par>
                                <p:cTn id="18" presetID="22" presetClass="exit" presetSubtype="4" fill="hold" grpId="0" nodeType="withEffect">
                                  <p:stCondLst>
                                    <p:cond delay="0"/>
                                  </p:stCondLst>
                                  <p:childTnLst>
                                    <p:animEffect transition="out" filter="wipe(down)">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xit" presetSubtype="4" fill="hold" grpId="0" nodeType="clickEffect">
                                  <p:stCondLst>
                                    <p:cond delay="0"/>
                                  </p:stCondLst>
                                  <p:childTnLst>
                                    <p:animEffect transition="out" filter="wipe(down)">
                                      <p:cBhvr>
                                        <p:cTn id="24" dur="500"/>
                                        <p:tgtEl>
                                          <p:spTgt spid="7"/>
                                        </p:tgtEl>
                                      </p:cBhvr>
                                    </p:animEffect>
                                    <p:set>
                                      <p:cBhvr>
                                        <p:cTn id="25" dur="1" fill="hold">
                                          <p:stCondLst>
                                            <p:cond delay="499"/>
                                          </p:stCondLst>
                                        </p:cTn>
                                        <p:tgtEl>
                                          <p:spTgt spid="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xit" presetSubtype="4" fill="hold" grpId="0" nodeType="clickEffect">
                                  <p:stCondLst>
                                    <p:cond delay="0"/>
                                  </p:stCondLst>
                                  <p:childTnLst>
                                    <p:animEffect transition="out" filter="wipe(down)">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par>
                                <p:cTn id="31" presetID="22" presetClass="exit" presetSubtype="4" fill="hold" grpId="0" nodeType="withEffect">
                                  <p:stCondLst>
                                    <p:cond delay="0"/>
                                  </p:stCondLst>
                                  <p:childTnLst>
                                    <p:animEffect transition="out" filter="wipe(down)">
                                      <p:cBhvr>
                                        <p:cTn id="32" dur="500"/>
                                        <p:tgtEl>
                                          <p:spTgt spid="9"/>
                                        </p:tgtEl>
                                      </p:cBhvr>
                                    </p:animEffect>
                                    <p:set>
                                      <p:cBhvr>
                                        <p:cTn id="33" dur="1" fill="hold">
                                          <p:stCondLst>
                                            <p:cond delay="499"/>
                                          </p:stCondLst>
                                        </p:cTn>
                                        <p:tgtEl>
                                          <p:spTgt spid="9"/>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2" presetClass="exit" presetSubtype="4" fill="hold" grpId="0" nodeType="clickEffect">
                                  <p:stCondLst>
                                    <p:cond delay="0"/>
                                  </p:stCondLst>
                                  <p:childTnLst>
                                    <p:animEffect transition="out" filter="wipe(down)">
                                      <p:cBhvr>
                                        <p:cTn id="37" dur="500"/>
                                        <p:tgtEl>
                                          <p:spTgt spid="10"/>
                                        </p:tgtEl>
                                      </p:cBhvr>
                                    </p:animEffect>
                                    <p:set>
                                      <p:cBhvr>
                                        <p:cTn id="38"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6" grpId="0" animBg="1"/>
      <p:bldP spid="5" grpId="1" animBg="1"/>
      <p:bldP spid="6" grpId="1" animBg="1"/>
      <p:bldP spid="7" grpId="0" animBg="1"/>
      <p:bldP spid="7" grpId="1" animBg="1"/>
      <p:bldP spid="8" grpId="0" animBg="1"/>
      <p:bldP spid="9" grpId="0" animBg="1"/>
      <p:bldP spid="8" grpId="1" animBg="1"/>
      <p:bldP spid="9" grpId="1" animBg="1"/>
      <p:bldP spid="10" grpId="0" animBg="1"/>
      <p:bldP spid="10"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36625" y="1378585"/>
            <a:ext cx="10434955" cy="3302635"/>
          </a:xfrm>
          <a:prstGeom prst="rect">
            <a:avLst/>
          </a:prstGeom>
        </p:spPr>
        <p:txBody>
          <a:bodyPr>
            <a:noAutofit/>
          </a:bodyPr>
          <a:p>
            <a:pPr lvl="0" algn="just" defTabSz="266700">
              <a:lnSpc>
                <a:spcPct val="180000"/>
              </a:lnSpc>
              <a:spcAft>
                <a:spcPts val="1500"/>
              </a:spcAft>
              <a:buClrTx/>
              <a:buSzTx/>
              <a:buFontTx/>
            </a:pPr>
            <a:r>
              <a:rPr lang="en-US" altLang="zh-CN" sz="2800" b="1">
                <a:solidFill>
                  <a:srgbClr val="C00000"/>
                </a:solidFill>
                <a:latin typeface="Cambria" panose="02040503050406030204" charset="0"/>
                <a:ea typeface="等线" panose="02010600030101010101" charset="-122"/>
                <a:cs typeface="Cambria" panose="02040503050406030204" charset="0"/>
                <a:sym typeface="+mn-ea"/>
              </a:rPr>
              <a:t>Standards</a:t>
            </a:r>
            <a:r>
              <a:rPr lang="en-US" altLang="zh-CN" sz="2800">
                <a:latin typeface="Cambria" panose="02040503050406030204" charset="0"/>
                <a:ea typeface="等线" panose="02010600030101010101" charset="-122"/>
                <a:cs typeface="Cambria" panose="02040503050406030204" charset="0"/>
                <a:sym typeface="+mn-ea"/>
              </a:rPr>
              <a:t> of beauty in the media can </a:t>
            </a:r>
            <a:r>
              <a:rPr lang="en-US" altLang="zh-CN" sz="2800" b="1">
                <a:solidFill>
                  <a:srgbClr val="7030A0"/>
                </a:solidFill>
                <a:latin typeface="Cambria" panose="02040503050406030204" charset="0"/>
                <a:ea typeface="等线" panose="02010600030101010101" charset="-122"/>
                <a:cs typeface="Cambria" panose="02040503050406030204" charset="0"/>
                <a:sym typeface="+mn-ea"/>
              </a:rPr>
              <a:t>have a big influence on</a:t>
            </a:r>
            <a:r>
              <a:rPr lang="en-US" altLang="zh-CN" sz="2800">
                <a:latin typeface="Cambria" panose="02040503050406030204" charset="0"/>
                <a:ea typeface="等线" panose="02010600030101010101" charset="-122"/>
                <a:cs typeface="Cambria" panose="02040503050406030204" charset="0"/>
                <a:sym typeface="+mn-ea"/>
              </a:rPr>
              <a:t> what you think of your physical appearance. Teens who try to copy the looks of their favourite stars are </a:t>
            </a:r>
            <a:r>
              <a:rPr lang="en-US" altLang="zh-CN" sz="2800" b="1">
                <a:solidFill>
                  <a:srgbClr val="7030A0"/>
                </a:solidFill>
                <a:latin typeface="Cambria" panose="02040503050406030204" charset="0"/>
                <a:ea typeface="等线" panose="02010600030101010101" charset="-122"/>
                <a:cs typeface="Cambria" panose="02040503050406030204" charset="0"/>
                <a:sym typeface="+mn-ea"/>
              </a:rPr>
              <a:t>fighting a losing battle</a:t>
            </a:r>
            <a:r>
              <a:rPr lang="en-US" altLang="zh-CN" sz="2800">
                <a:latin typeface="Cambria" panose="02040503050406030204" charset="0"/>
                <a:ea typeface="等线" panose="02010600030101010101" charset="-122"/>
                <a:cs typeface="Cambria" panose="02040503050406030204" charset="0"/>
                <a:sym typeface="+mn-ea"/>
              </a:rPr>
              <a:t>—these standards are simply impossible for most of the </a:t>
            </a:r>
            <a:r>
              <a:rPr lang="en-US" altLang="zh-CN" sz="2800" b="1">
                <a:solidFill>
                  <a:srgbClr val="C00000"/>
                </a:solidFill>
                <a:latin typeface="Cambria" panose="02040503050406030204" charset="0"/>
                <a:ea typeface="等线" panose="02010600030101010101" charset="-122"/>
                <a:cs typeface="Cambria" panose="02040503050406030204" charset="0"/>
                <a:sym typeface="+mn-ea"/>
              </a:rPr>
              <a:t>population</a:t>
            </a:r>
            <a:r>
              <a:rPr lang="en-US" altLang="zh-CN" sz="2800">
                <a:latin typeface="Cambria" panose="02040503050406030204" charset="0"/>
                <a:ea typeface="等线" panose="02010600030101010101" charset="-122"/>
                <a:cs typeface="Cambria" panose="02040503050406030204" charset="0"/>
                <a:sym typeface="+mn-ea"/>
              </a:rPr>
              <a:t> to </a:t>
            </a:r>
            <a:r>
              <a:rPr lang="en-US" altLang="zh-CN" sz="2800" b="1">
                <a:solidFill>
                  <a:srgbClr val="7030A0"/>
                </a:solidFill>
                <a:latin typeface="Cambria" panose="02040503050406030204" charset="0"/>
                <a:ea typeface="等线" panose="02010600030101010101" charset="-122"/>
                <a:cs typeface="Cambria" panose="02040503050406030204" charset="0"/>
                <a:sym typeface="+mn-ea"/>
              </a:rPr>
              <a:t>live up to</a:t>
            </a:r>
            <a:r>
              <a:rPr lang="en-US" altLang="zh-CN" sz="2800">
                <a:latin typeface="Cambria" panose="02040503050406030204" charset="0"/>
                <a:ea typeface="等线" panose="02010600030101010101" charset="-122"/>
                <a:cs typeface="Cambria" panose="02040503050406030204" charset="0"/>
                <a:sym typeface="+mn-ea"/>
              </a:rPr>
              <a:t>. They will only </a:t>
            </a:r>
            <a:r>
              <a:rPr lang="en-US" altLang="zh-CN" sz="2800" b="1">
                <a:solidFill>
                  <a:srgbClr val="7030A0"/>
                </a:solidFill>
                <a:latin typeface="Cambria" panose="02040503050406030204" charset="0"/>
                <a:ea typeface="等线" panose="02010600030101010101" charset="-122"/>
                <a:cs typeface="Cambria" panose="02040503050406030204" charset="0"/>
                <a:sym typeface="+mn-ea"/>
              </a:rPr>
              <a:t>end up</a:t>
            </a:r>
            <a:r>
              <a:rPr lang="en-US" altLang="zh-CN" sz="2800">
                <a:latin typeface="Cambria" panose="02040503050406030204" charset="0"/>
                <a:ea typeface="等线" panose="02010600030101010101" charset="-122"/>
                <a:cs typeface="Cambria" panose="02040503050406030204" charset="0"/>
                <a:sym typeface="+mn-ea"/>
              </a:rPr>
              <a:t> feeling worse about themselves.</a:t>
            </a:r>
            <a:endParaRPr lang="en-US" altLang="zh-CN" sz="2800">
              <a:latin typeface="Cambria" panose="02040503050406030204" charset="0"/>
              <a:ea typeface="等线" panose="02010600030101010101" charset="-122"/>
              <a:cs typeface="Cambria" panose="02040503050406030204" charset="0"/>
              <a:sym typeface="+mn-ea"/>
            </a:endParaRPr>
          </a:p>
        </p:txBody>
      </p:sp>
      <p:sp>
        <p:nvSpPr>
          <p:cNvPr id="17" name="等腰三角形 16"/>
          <p:cNvSpPr/>
          <p:nvPr/>
        </p:nvSpPr>
        <p:spPr>
          <a:xfrm>
            <a:off x="9044305" y="2825115"/>
            <a:ext cx="300355" cy="204470"/>
          </a:xfrm>
          <a:prstGeom prst="triangle">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文本框 21"/>
          <p:cNvSpPr txBox="1"/>
          <p:nvPr/>
        </p:nvSpPr>
        <p:spPr>
          <a:xfrm>
            <a:off x="1426845" y="1324610"/>
            <a:ext cx="1019810" cy="521970"/>
          </a:xfrm>
          <a:prstGeom prst="rect">
            <a:avLst/>
          </a:prstGeom>
          <a:noFill/>
        </p:spPr>
        <p:txBody>
          <a:bodyPr wrap="square" rtlCol="0">
            <a:spAutoFit/>
          </a:bodyPr>
          <a:p>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标准</a:t>
            </a:r>
            <a:endPar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7762875" y="1261745"/>
            <a:ext cx="2943860" cy="521970"/>
          </a:xfrm>
          <a:prstGeom prst="rect">
            <a:avLst/>
          </a:prstGeom>
          <a:noFill/>
        </p:spPr>
        <p:txBody>
          <a:bodyPr wrap="square" rtlCol="0">
            <a:spAutoFit/>
          </a:bodyPr>
          <a:p>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对</a:t>
            </a:r>
            <a:r>
              <a:rPr lang="en-US" altLang="zh-CN" sz="2800" b="1">
                <a:highlight>
                  <a:srgbClr val="FFFF00"/>
                </a:highlight>
                <a:latin typeface="宋体" panose="02010600030101010101" pitchFamily="2" charset="-122"/>
                <a:ea typeface="宋体" panose="02010600030101010101" pitchFamily="2" charset="-122"/>
                <a:cs typeface="宋体" panose="02010600030101010101" pitchFamily="2" charset="-122"/>
              </a:rPr>
              <a:t>...</a:t>
            </a:r>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有很大影响</a:t>
            </a:r>
            <a:endPar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7378065" y="2907030"/>
            <a:ext cx="2943860" cy="521970"/>
          </a:xfrm>
          <a:prstGeom prst="rect">
            <a:avLst/>
          </a:prstGeom>
          <a:noFill/>
        </p:spPr>
        <p:txBody>
          <a:bodyPr wrap="square" rtlCol="0">
            <a:spAutoFit/>
          </a:bodyPr>
          <a:p>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徒劳无益</a:t>
            </a:r>
            <a:endPar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endParaRPr>
          </a:p>
        </p:txBody>
      </p:sp>
      <p:sp>
        <p:nvSpPr>
          <p:cNvPr id="4" name="等腰三角形 3"/>
          <p:cNvSpPr/>
          <p:nvPr/>
        </p:nvSpPr>
        <p:spPr>
          <a:xfrm>
            <a:off x="1318895" y="2891790"/>
            <a:ext cx="300355" cy="182245"/>
          </a:xfrm>
          <a:prstGeom prst="triangle">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9853930" y="3655695"/>
            <a:ext cx="1216660" cy="521970"/>
          </a:xfrm>
          <a:prstGeom prst="rect">
            <a:avLst/>
          </a:prstGeom>
          <a:noFill/>
        </p:spPr>
        <p:txBody>
          <a:bodyPr wrap="square" rtlCol="0">
            <a:spAutoFit/>
          </a:bodyPr>
          <a:p>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人口</a:t>
            </a:r>
            <a:endPar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endParaRPr>
          </a:p>
        </p:txBody>
      </p:sp>
      <p:sp>
        <p:nvSpPr>
          <p:cNvPr id="7" name="文本框 6"/>
          <p:cNvSpPr txBox="1"/>
          <p:nvPr/>
        </p:nvSpPr>
        <p:spPr>
          <a:xfrm>
            <a:off x="1165860" y="4448175"/>
            <a:ext cx="2094230" cy="521970"/>
          </a:xfrm>
          <a:prstGeom prst="rect">
            <a:avLst/>
          </a:prstGeom>
          <a:noFill/>
        </p:spPr>
        <p:txBody>
          <a:bodyPr wrap="square" rtlCol="0">
            <a:spAutoFit/>
          </a:bodyPr>
          <a:p>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达到，实现</a:t>
            </a:r>
            <a:endPar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endParaRPr>
          </a:p>
        </p:txBody>
      </p:sp>
      <p:sp>
        <p:nvSpPr>
          <p:cNvPr id="8" name="文本框 7"/>
          <p:cNvSpPr txBox="1"/>
          <p:nvPr/>
        </p:nvSpPr>
        <p:spPr>
          <a:xfrm>
            <a:off x="5318760" y="4448175"/>
            <a:ext cx="1875155" cy="521970"/>
          </a:xfrm>
          <a:prstGeom prst="rect">
            <a:avLst/>
          </a:prstGeom>
          <a:noFill/>
        </p:spPr>
        <p:txBody>
          <a:bodyPr wrap="square" rtlCol="0">
            <a:spAutoFit/>
          </a:bodyPr>
          <a:p>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最终</a:t>
            </a:r>
            <a:endPar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3" grpId="0"/>
      <p:bldP spid="3" grpId="1"/>
      <p:bldP spid="5" grpId="0"/>
      <p:bldP spid="5" grpId="1"/>
      <p:bldP spid="6" grpId="0"/>
      <p:bldP spid="6" grpId="1"/>
      <p:bldP spid="7" grpId="0"/>
      <p:bldP spid="7" grpId="1"/>
      <p:bldP spid="8" grpId="0"/>
      <p:bldP spid="8"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07695" y="658495"/>
            <a:ext cx="10976610" cy="3784600"/>
          </a:xfrm>
          <a:prstGeom prst="rect">
            <a:avLst/>
          </a:prstGeom>
        </p:spPr>
        <p:txBody>
          <a:bodyPr>
            <a:noAutofit/>
          </a:bodyPr>
          <a:p>
            <a:pPr lvl="0" algn="just" defTabSz="266700">
              <a:lnSpc>
                <a:spcPct val="150000"/>
              </a:lnSpc>
              <a:spcAft>
                <a:spcPts val="1500"/>
              </a:spcAft>
              <a:buClrTx/>
              <a:buSzTx/>
              <a:buFontTx/>
            </a:pPr>
            <a:r>
              <a:rPr lang="en-US" altLang="zh-CN" sz="2800">
                <a:latin typeface="Cambria" panose="02040503050406030204" charset="0"/>
                <a:ea typeface="等线" panose="02010600030101010101" charset="-122"/>
                <a:cs typeface="Cambria" panose="02040503050406030204" charset="0"/>
                <a:sym typeface="+mn-ea"/>
              </a:rPr>
              <a:t>Your friends also influence the way you view your physical appearance. If you have friends who are good-looking or have a great fashion sense, it can feel like you are living in their shadow. For children of the </a:t>
            </a:r>
            <a:r>
              <a:rPr lang="en-US" altLang="zh-CN" sz="2800" b="1">
                <a:solidFill>
                  <a:srgbClr val="7030A0"/>
                </a:solidFill>
                <a:latin typeface="Cambria" panose="02040503050406030204" charset="0"/>
                <a:ea typeface="等线" panose="02010600030101010101" charset="-122"/>
                <a:cs typeface="Cambria" panose="02040503050406030204" charset="0"/>
                <a:sym typeface="+mn-ea"/>
              </a:rPr>
              <a:t>digital age</a:t>
            </a:r>
            <a:r>
              <a:rPr lang="en-US" altLang="zh-CN" sz="2800">
                <a:latin typeface="Cambria" panose="02040503050406030204" charset="0"/>
                <a:ea typeface="等线" panose="02010600030101010101" charset="-122"/>
                <a:cs typeface="Cambria" panose="02040503050406030204" charset="0"/>
                <a:sym typeface="+mn-ea"/>
              </a:rPr>
              <a:t>, social media makes this problem even worse. Your friends may post </a:t>
            </a:r>
            <a:r>
              <a:rPr lang="en-US" altLang="zh-CN" sz="2800" b="1">
                <a:solidFill>
                  <a:srgbClr val="7030A0"/>
                </a:solidFill>
                <a:latin typeface="Cambria" panose="02040503050406030204" charset="0"/>
                <a:ea typeface="等线" panose="02010600030101010101" charset="-122"/>
                <a:cs typeface="Cambria" panose="02040503050406030204" charset="0"/>
                <a:sym typeface="+mn-ea"/>
              </a:rPr>
              <a:t>a never-ending </a:t>
            </a:r>
            <a:r>
              <a:rPr lang="en-US" altLang="zh-CN" sz="2800" b="1">
                <a:solidFill>
                  <a:srgbClr val="7030A0"/>
                </a:solidFill>
                <a:latin typeface="Cambria" panose="02040503050406030204" charset="0"/>
                <a:ea typeface="等线" panose="02010600030101010101" charset="-122"/>
                <a:cs typeface="Cambria" panose="02040503050406030204" charset="0"/>
                <a:sym typeface="+mn-ea"/>
              </a:rPr>
              <a:t>series of</a:t>
            </a:r>
            <a:r>
              <a:rPr lang="en-US" altLang="zh-CN" sz="2800" b="1">
                <a:solidFill>
                  <a:srgbClr val="7030A0"/>
                </a:solidFill>
                <a:latin typeface="Cambria" panose="02040503050406030204" charset="0"/>
                <a:ea typeface="等线" panose="02010600030101010101" charset="-122"/>
                <a:cs typeface="Cambria" panose="02040503050406030204" charset="0"/>
                <a:sym typeface="+mn-ea"/>
              </a:rPr>
              <a:t> </a:t>
            </a:r>
            <a:r>
              <a:rPr lang="en-US" altLang="zh-CN" sz="2800">
                <a:latin typeface="Cambria" panose="02040503050406030204" charset="0"/>
                <a:ea typeface="等线" panose="02010600030101010101" charset="-122"/>
                <a:cs typeface="Cambria" panose="02040503050406030204" charset="0"/>
                <a:sym typeface="+mn-ea"/>
              </a:rPr>
              <a:t>photos online to </a:t>
            </a:r>
            <a:r>
              <a:rPr lang="en-US" altLang="zh-CN" sz="2800" b="1">
                <a:solidFill>
                  <a:srgbClr val="7030A0"/>
                </a:solidFill>
                <a:latin typeface="Cambria" panose="02040503050406030204" charset="0"/>
                <a:ea typeface="等线" panose="02010600030101010101" charset="-122"/>
                <a:cs typeface="Cambria" panose="02040503050406030204" charset="0"/>
                <a:sym typeface="+mn-ea"/>
              </a:rPr>
              <a:t>show off</a:t>
            </a:r>
            <a:r>
              <a:rPr lang="en-US" altLang="zh-CN" sz="2800">
                <a:latin typeface="Cambria" panose="02040503050406030204" charset="0"/>
                <a:ea typeface="等线" panose="02010600030101010101" charset="-122"/>
                <a:cs typeface="Cambria" panose="02040503050406030204" charset="0"/>
                <a:sym typeface="+mn-ea"/>
              </a:rPr>
              <a:t> their beautiful dresses or strong bodies, and it becomes easier for you to </a:t>
            </a:r>
            <a:r>
              <a:rPr lang="en-US" altLang="zh-CN" sz="2800" b="1">
                <a:solidFill>
                  <a:srgbClr val="7030A0"/>
                </a:solidFill>
                <a:latin typeface="Cambria" panose="02040503050406030204" charset="0"/>
                <a:ea typeface="等线" panose="02010600030101010101" charset="-122"/>
                <a:cs typeface="Cambria" panose="02040503050406030204" charset="0"/>
                <a:sym typeface="+mn-ea"/>
              </a:rPr>
              <a:t>compare</a:t>
            </a:r>
            <a:r>
              <a:rPr lang="en-US" altLang="zh-CN" sz="2800">
                <a:latin typeface="Cambria" panose="02040503050406030204" charset="0"/>
                <a:ea typeface="等线" panose="02010600030101010101" charset="-122"/>
                <a:cs typeface="Cambria" panose="02040503050406030204" charset="0"/>
                <a:sym typeface="+mn-ea"/>
              </a:rPr>
              <a:t> yourself </a:t>
            </a:r>
            <a:r>
              <a:rPr lang="en-US" altLang="zh-CN" sz="2800" b="1">
                <a:solidFill>
                  <a:srgbClr val="7030A0"/>
                </a:solidFill>
                <a:latin typeface="Cambria" panose="02040503050406030204" charset="0"/>
                <a:ea typeface="等线" panose="02010600030101010101" charset="-122"/>
                <a:cs typeface="Cambria" panose="02040503050406030204" charset="0"/>
                <a:sym typeface="+mn-ea"/>
              </a:rPr>
              <a:t>to</a:t>
            </a:r>
            <a:r>
              <a:rPr lang="en-US" altLang="zh-CN" sz="2800">
                <a:latin typeface="Cambria" panose="02040503050406030204" charset="0"/>
                <a:ea typeface="等线" panose="02010600030101010101" charset="-122"/>
                <a:cs typeface="Cambria" panose="02040503050406030204" charset="0"/>
                <a:sym typeface="+mn-ea"/>
              </a:rPr>
              <a:t> them. </a:t>
            </a:r>
            <a:r>
              <a:rPr lang="en-US" altLang="zh-CN" sz="2800" b="1">
                <a:solidFill>
                  <a:srgbClr val="7030A0"/>
                </a:solidFill>
                <a:latin typeface="Cambria" panose="02040503050406030204" charset="0"/>
                <a:ea typeface="等线" panose="02010600030101010101" charset="-122"/>
                <a:cs typeface="Cambria" panose="02040503050406030204" charset="0"/>
                <a:sym typeface="+mn-ea"/>
              </a:rPr>
              <a:t>This has proved</a:t>
            </a:r>
            <a:r>
              <a:rPr lang="en-US" altLang="zh-CN" sz="2800">
                <a:latin typeface="Cambria" panose="02040503050406030204" charset="0"/>
                <a:ea typeface="等线" panose="02010600030101010101" charset="-122"/>
                <a:cs typeface="Cambria" panose="02040503050406030204" charset="0"/>
                <a:sym typeface="+mn-ea"/>
              </a:rPr>
              <a:t> to have a negative effect on what you think of your physical appearance.</a:t>
            </a:r>
            <a:endParaRPr lang="en-US" altLang="zh-CN" sz="2800">
              <a:latin typeface="Cambria" panose="02040503050406030204" charset="0"/>
              <a:ea typeface="等线" panose="02010600030101010101" charset="-122"/>
              <a:cs typeface="Cambria" panose="02040503050406030204" charset="0"/>
              <a:sym typeface="+mn-ea"/>
            </a:endParaRPr>
          </a:p>
        </p:txBody>
      </p:sp>
      <p:sp>
        <p:nvSpPr>
          <p:cNvPr id="17" name="等腰三角形 16"/>
          <p:cNvSpPr/>
          <p:nvPr/>
        </p:nvSpPr>
        <p:spPr>
          <a:xfrm>
            <a:off x="3804285" y="1917700"/>
            <a:ext cx="300355" cy="204470"/>
          </a:xfrm>
          <a:prstGeom prst="triangle">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9936480" y="1826260"/>
            <a:ext cx="1647825" cy="521970"/>
          </a:xfrm>
          <a:prstGeom prst="rect">
            <a:avLst/>
          </a:prstGeom>
          <a:noFill/>
        </p:spPr>
        <p:txBody>
          <a:bodyPr wrap="square" rtlCol="0">
            <a:spAutoFit/>
          </a:bodyPr>
          <a:p>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数字时代</a:t>
            </a:r>
            <a:endPar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2230120" y="3133725"/>
            <a:ext cx="3448050" cy="521970"/>
          </a:xfrm>
          <a:prstGeom prst="rect">
            <a:avLst/>
          </a:prstGeom>
          <a:noFill/>
        </p:spPr>
        <p:txBody>
          <a:bodyPr wrap="square" rtlCol="0">
            <a:spAutoFit/>
          </a:bodyPr>
          <a:p>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一系列无止境的</a:t>
            </a:r>
            <a:endPar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9224645" y="3133725"/>
            <a:ext cx="1216660" cy="521970"/>
          </a:xfrm>
          <a:prstGeom prst="rect">
            <a:avLst/>
          </a:prstGeom>
          <a:noFill/>
        </p:spPr>
        <p:txBody>
          <a:bodyPr wrap="square" rtlCol="0">
            <a:spAutoFit/>
          </a:bodyPr>
          <a:p>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炫耀</a:t>
            </a:r>
            <a:endPar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2155190" y="4443095"/>
            <a:ext cx="2672715" cy="521970"/>
          </a:xfrm>
          <a:prstGeom prst="rect">
            <a:avLst/>
          </a:prstGeom>
          <a:noFill/>
        </p:spPr>
        <p:txBody>
          <a:bodyPr wrap="square" rtlCol="0">
            <a:spAutoFit/>
          </a:bodyPr>
          <a:p>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和</a:t>
            </a:r>
            <a:r>
              <a:rPr lang="en-US" altLang="zh-CN" sz="2800" b="1">
                <a:highlight>
                  <a:srgbClr val="FFFF00"/>
                </a:highlight>
                <a:latin typeface="宋体" panose="02010600030101010101" pitchFamily="2" charset="-122"/>
                <a:ea typeface="宋体" panose="02010600030101010101" pitchFamily="2" charset="-122"/>
                <a:cs typeface="宋体" panose="02010600030101010101" pitchFamily="2" charset="-122"/>
              </a:rPr>
              <a:t>...</a:t>
            </a:r>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作比较</a:t>
            </a:r>
            <a:endPar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endParaRPr>
          </a:p>
        </p:txBody>
      </p:sp>
      <p:sp>
        <p:nvSpPr>
          <p:cNvPr id="7" name="文本框 6"/>
          <p:cNvSpPr txBox="1"/>
          <p:nvPr/>
        </p:nvSpPr>
        <p:spPr>
          <a:xfrm>
            <a:off x="6322060" y="4350385"/>
            <a:ext cx="1772285" cy="521970"/>
          </a:xfrm>
          <a:prstGeom prst="rect">
            <a:avLst/>
          </a:prstGeom>
          <a:noFill/>
        </p:spPr>
        <p:txBody>
          <a:bodyPr wrap="square" rtlCol="0">
            <a:spAutoFit/>
          </a:bodyPr>
          <a:p>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已经证实</a:t>
            </a:r>
            <a:endPar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endParaRPr>
          </a:p>
        </p:txBody>
      </p:sp>
      <p:sp>
        <p:nvSpPr>
          <p:cNvPr id="8" name="等腰三角形 7"/>
          <p:cNvSpPr/>
          <p:nvPr/>
        </p:nvSpPr>
        <p:spPr>
          <a:xfrm>
            <a:off x="2343150" y="5752465"/>
            <a:ext cx="300355" cy="204470"/>
          </a:xfrm>
          <a:prstGeom prst="triangle">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3" grpId="0"/>
      <p:bldP spid="3" grpId="1"/>
      <p:bldP spid="4" grpId="0"/>
      <p:bldP spid="4" grpId="1"/>
      <p:bldP spid="5" grpId="0"/>
      <p:bldP spid="5" grpId="1"/>
      <p:bldP spid="7" grpId="0"/>
      <p:bldP spid="7"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24255" y="1430020"/>
            <a:ext cx="10003790" cy="1568450"/>
          </a:xfrm>
          <a:prstGeom prst="rect">
            <a:avLst/>
          </a:prstGeom>
        </p:spPr>
        <p:txBody>
          <a:bodyPr>
            <a:noAutofit/>
          </a:bodyPr>
          <a:p>
            <a:pPr lvl="0" algn="just" defTabSz="266700">
              <a:lnSpc>
                <a:spcPct val="180000"/>
              </a:lnSpc>
              <a:spcAft>
                <a:spcPts val="1500"/>
              </a:spcAft>
              <a:buClrTx/>
              <a:buSzTx/>
              <a:buFontTx/>
            </a:pPr>
            <a:r>
              <a:rPr lang="en-US" altLang="zh-CN" sz="2800">
                <a:latin typeface="Cambria" panose="02040503050406030204" charset="0"/>
                <a:ea typeface="等线" panose="02010600030101010101" charset="-122"/>
                <a:cs typeface="Cambria" panose="02040503050406030204" charset="0"/>
                <a:sym typeface="+mn-ea"/>
              </a:rPr>
              <a:t>These</a:t>
            </a:r>
            <a:r>
              <a:rPr lang="en-US" altLang="zh-CN" sz="2800" b="1">
                <a:solidFill>
                  <a:srgbClr val="C00000"/>
                </a:solidFill>
                <a:latin typeface="Cambria" panose="02040503050406030204" charset="0"/>
                <a:ea typeface="等线" panose="02010600030101010101" charset="-122"/>
                <a:cs typeface="Cambria" panose="02040503050406030204" charset="0"/>
                <a:sym typeface="+mn-ea"/>
              </a:rPr>
              <a:t> external</a:t>
            </a:r>
            <a:r>
              <a:rPr lang="en-US" altLang="zh-CN" sz="2800">
                <a:latin typeface="Cambria" panose="02040503050406030204" charset="0"/>
                <a:ea typeface="等线" panose="02010600030101010101" charset="-122"/>
                <a:cs typeface="Cambria" panose="02040503050406030204" charset="0"/>
                <a:sym typeface="+mn-ea"/>
              </a:rPr>
              <a:t> influences are always </a:t>
            </a:r>
            <a:r>
              <a:rPr lang="en-US" altLang="zh-CN" sz="2800" b="1">
                <a:solidFill>
                  <a:srgbClr val="C00000"/>
                </a:solidFill>
                <a:latin typeface="Cambria" panose="02040503050406030204" charset="0"/>
                <a:ea typeface="等线" panose="02010600030101010101" charset="-122"/>
                <a:cs typeface="Cambria" panose="02040503050406030204" charset="0"/>
                <a:sym typeface="+mn-ea"/>
              </a:rPr>
              <a:t>present</a:t>
            </a:r>
            <a:r>
              <a:rPr lang="en-US" altLang="zh-CN" sz="2800">
                <a:latin typeface="Cambria" panose="02040503050406030204" charset="0"/>
                <a:ea typeface="等线" panose="02010600030101010101" charset="-122"/>
                <a:cs typeface="Cambria" panose="02040503050406030204" charset="0"/>
                <a:sym typeface="+mn-ea"/>
              </a:rPr>
              <a:t>, but there are </a:t>
            </a:r>
            <a:r>
              <a:rPr lang="en-US" altLang="zh-CN" sz="2800" b="1">
                <a:solidFill>
                  <a:srgbClr val="C00000"/>
                </a:solidFill>
                <a:latin typeface="Cambria" panose="02040503050406030204" charset="0"/>
                <a:ea typeface="等线" panose="02010600030101010101" charset="-122"/>
                <a:cs typeface="Cambria" panose="02040503050406030204" charset="0"/>
                <a:sym typeface="+mn-ea"/>
              </a:rPr>
              <a:t>certainly</a:t>
            </a:r>
            <a:r>
              <a:rPr lang="en-US" altLang="zh-CN" sz="2800">
                <a:latin typeface="Cambria" panose="02040503050406030204" charset="0"/>
                <a:ea typeface="等线" panose="02010600030101010101" charset="-122"/>
                <a:cs typeface="Cambria" panose="02040503050406030204" charset="0"/>
                <a:sym typeface="+mn-ea"/>
              </a:rPr>
              <a:t> ways to </a:t>
            </a:r>
            <a:r>
              <a:rPr lang="en-US" altLang="zh-CN" sz="2800" b="1">
                <a:solidFill>
                  <a:srgbClr val="7030A0"/>
                </a:solidFill>
                <a:latin typeface="Cambria" panose="02040503050406030204" charset="0"/>
                <a:ea typeface="等线" panose="02010600030101010101" charset="-122"/>
                <a:cs typeface="Cambria" panose="02040503050406030204" charset="0"/>
                <a:sym typeface="+mn-ea"/>
              </a:rPr>
              <a:t>deal with</a:t>
            </a:r>
            <a:r>
              <a:rPr lang="en-US" altLang="zh-CN" sz="2800">
                <a:latin typeface="Cambria" panose="02040503050406030204" charset="0"/>
                <a:ea typeface="等线" panose="02010600030101010101" charset="-122"/>
                <a:cs typeface="Cambria" panose="02040503050406030204" charset="0"/>
                <a:sym typeface="+mn-ea"/>
              </a:rPr>
              <a:t> them. First of all, be careful not to follow popular beauty standards </a:t>
            </a:r>
            <a:r>
              <a:rPr lang="en-US" altLang="zh-CN" sz="2800" b="1">
                <a:solidFill>
                  <a:srgbClr val="C00000"/>
                </a:solidFill>
                <a:latin typeface="Cambria" panose="02040503050406030204" charset="0"/>
                <a:ea typeface="等线" panose="02010600030101010101" charset="-122"/>
                <a:cs typeface="Cambria" panose="02040503050406030204" charset="0"/>
                <a:sym typeface="+mn-ea"/>
              </a:rPr>
              <a:t>blindly</a:t>
            </a:r>
            <a:r>
              <a:rPr lang="en-US" altLang="zh-CN" sz="2800">
                <a:latin typeface="Cambria" panose="02040503050406030204" charset="0"/>
                <a:ea typeface="等线" panose="02010600030101010101" charset="-122"/>
                <a:cs typeface="Cambria" panose="02040503050406030204" charset="0"/>
                <a:sym typeface="+mn-ea"/>
              </a:rPr>
              <a:t>. They </a:t>
            </a:r>
            <a:r>
              <a:rPr lang="en-US" altLang="zh-CN" sz="2800" b="1">
                <a:solidFill>
                  <a:srgbClr val="7030A0"/>
                </a:solidFill>
                <a:latin typeface="Cambria" panose="02040503050406030204" charset="0"/>
                <a:ea typeface="等线" panose="02010600030101010101" charset="-122"/>
                <a:cs typeface="Cambria" panose="02040503050406030204" charset="0"/>
                <a:sym typeface="+mn-ea"/>
              </a:rPr>
              <a:t>are out of reach </a:t>
            </a:r>
            <a:r>
              <a:rPr lang="en-US" altLang="zh-CN" sz="2800">
                <a:latin typeface="Cambria" panose="02040503050406030204" charset="0"/>
                <a:ea typeface="等线" panose="02010600030101010101" charset="-122"/>
                <a:cs typeface="Cambria" panose="02040503050406030204" charset="0"/>
                <a:sym typeface="+mn-ea"/>
              </a:rPr>
              <a:t>for 99% of us, so it is better to just forget about them.</a:t>
            </a:r>
            <a:endParaRPr lang="en-US" altLang="zh-CN" sz="2800">
              <a:latin typeface="Cambria" panose="02040503050406030204" charset="0"/>
              <a:ea typeface="等线" panose="02010600030101010101" charset="-122"/>
              <a:cs typeface="Cambria" panose="02040503050406030204" charset="0"/>
              <a:sym typeface="+mn-ea"/>
            </a:endParaRPr>
          </a:p>
        </p:txBody>
      </p:sp>
      <p:sp>
        <p:nvSpPr>
          <p:cNvPr id="7" name="文本框 6"/>
          <p:cNvSpPr txBox="1"/>
          <p:nvPr/>
        </p:nvSpPr>
        <p:spPr>
          <a:xfrm>
            <a:off x="3782695" y="2154555"/>
            <a:ext cx="2042160" cy="521970"/>
          </a:xfrm>
          <a:prstGeom prst="rect">
            <a:avLst/>
          </a:prstGeom>
          <a:noFill/>
        </p:spPr>
        <p:txBody>
          <a:bodyPr wrap="square" rtlCol="0">
            <a:spAutoFit/>
          </a:bodyPr>
          <a:p>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处理，应对</a:t>
            </a:r>
            <a:endPar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5922010" y="2907030"/>
            <a:ext cx="2042160" cy="521970"/>
          </a:xfrm>
          <a:prstGeom prst="rect">
            <a:avLst/>
          </a:prstGeom>
          <a:noFill/>
        </p:spPr>
        <p:txBody>
          <a:bodyPr wrap="square" rtlCol="0">
            <a:spAutoFit/>
          </a:bodyPr>
          <a:p>
            <a:r>
              <a:rPr lang="en-US" altLang="zh-CN" sz="2800" b="1">
                <a:highlight>
                  <a:srgbClr val="FFFF00"/>
                </a:highlight>
                <a:latin typeface="宋体" panose="02010600030101010101" pitchFamily="2" charset="-122"/>
                <a:ea typeface="宋体" panose="02010600030101010101" pitchFamily="2" charset="-122"/>
                <a:cs typeface="宋体" panose="02010600030101010101" pitchFamily="2" charset="-122"/>
              </a:rPr>
              <a:t>adv.</a:t>
            </a:r>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盲目地</a:t>
            </a:r>
            <a:endPar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1024255" y="2154555"/>
            <a:ext cx="2042160" cy="521970"/>
          </a:xfrm>
          <a:prstGeom prst="rect">
            <a:avLst/>
          </a:prstGeom>
          <a:noFill/>
        </p:spPr>
        <p:txBody>
          <a:bodyPr wrap="square" rtlCol="0">
            <a:spAutoFit/>
          </a:bodyPr>
          <a:p>
            <a:r>
              <a:rPr lang="en-US" altLang="zh-CN" sz="2800" b="1">
                <a:highlight>
                  <a:srgbClr val="FFFF00"/>
                </a:highlight>
                <a:latin typeface="宋体" panose="02010600030101010101" pitchFamily="2" charset="-122"/>
                <a:ea typeface="宋体" panose="02010600030101010101" pitchFamily="2" charset="-122"/>
                <a:cs typeface="宋体" panose="02010600030101010101" pitchFamily="2" charset="-122"/>
              </a:rPr>
              <a:t>adv.</a:t>
            </a:r>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无疑</a:t>
            </a:r>
            <a:endPar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8712835" y="2907030"/>
            <a:ext cx="2042160" cy="521970"/>
          </a:xfrm>
          <a:prstGeom prst="rect">
            <a:avLst/>
          </a:prstGeom>
          <a:noFill/>
        </p:spPr>
        <p:txBody>
          <a:bodyPr wrap="square" rtlCol="0">
            <a:spAutoFit/>
          </a:bodyPr>
          <a:p>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遥不可及</a:t>
            </a:r>
            <a:endPar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1941195" y="1356995"/>
            <a:ext cx="2042160" cy="521970"/>
          </a:xfrm>
          <a:prstGeom prst="rect">
            <a:avLst/>
          </a:prstGeom>
          <a:noFill/>
        </p:spPr>
        <p:txBody>
          <a:bodyPr wrap="square" rtlCol="0">
            <a:spAutoFit/>
          </a:bodyPr>
          <a:p>
            <a:r>
              <a:rPr 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adj.</a:t>
            </a:r>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外在的</a:t>
            </a:r>
            <a:endPar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endParaRPr>
          </a:p>
        </p:txBody>
      </p:sp>
      <p:sp>
        <p:nvSpPr>
          <p:cNvPr id="8" name="文本框 7"/>
          <p:cNvSpPr txBox="1"/>
          <p:nvPr/>
        </p:nvSpPr>
        <p:spPr>
          <a:xfrm>
            <a:off x="3983355" y="1356995"/>
            <a:ext cx="2042160" cy="521970"/>
          </a:xfrm>
          <a:prstGeom prst="rect">
            <a:avLst/>
          </a:prstGeom>
          <a:noFill/>
        </p:spPr>
        <p:txBody>
          <a:bodyPr wrap="square" rtlCol="0">
            <a:spAutoFit/>
          </a:bodyPr>
          <a:p>
            <a:r>
              <a:rPr lang="en-US" sz="2800" b="1">
                <a:solidFill>
                  <a:srgbClr val="C00000"/>
                </a:solidFill>
                <a:latin typeface="Cambria" panose="02040503050406030204" charset="0"/>
                <a:ea typeface="宋体" panose="02010600030101010101" pitchFamily="2" charset="-122"/>
                <a:cs typeface="Cambria" panose="02040503050406030204" charset="0"/>
              </a:rPr>
              <a:t>internal</a:t>
            </a:r>
            <a:endParaRPr lang="en-US" sz="2800" b="1">
              <a:solidFill>
                <a:srgbClr val="C00000"/>
              </a:solidFill>
              <a:latin typeface="Cambria" panose="02040503050406030204" charset="0"/>
              <a:ea typeface="宋体" panose="02010600030101010101" pitchFamily="2" charset="-122"/>
              <a:cs typeface="Cambria" panose="02040503050406030204" charset="0"/>
            </a:endParaRPr>
          </a:p>
        </p:txBody>
      </p:sp>
      <p:sp>
        <p:nvSpPr>
          <p:cNvPr id="9" name="文本框 8"/>
          <p:cNvSpPr txBox="1"/>
          <p:nvPr/>
        </p:nvSpPr>
        <p:spPr>
          <a:xfrm>
            <a:off x="6971030" y="1430020"/>
            <a:ext cx="2042160" cy="521970"/>
          </a:xfrm>
          <a:prstGeom prst="rect">
            <a:avLst/>
          </a:prstGeom>
          <a:noFill/>
        </p:spPr>
        <p:txBody>
          <a:bodyPr wrap="square" rtlCol="0">
            <a:spAutoFit/>
          </a:bodyPr>
          <a:p>
            <a:r>
              <a:rPr 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adj.</a:t>
            </a:r>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存在的</a:t>
            </a:r>
            <a:endPar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3" grpId="0"/>
      <p:bldP spid="3" grpId="1"/>
      <p:bldP spid="4" grpId="0"/>
      <p:bldP spid="4" grpId="1"/>
      <p:bldP spid="5" grpId="0"/>
      <p:bldP spid="5" grpId="1"/>
      <p:bldP spid="6" grpId="0"/>
      <p:bldP spid="6" grpId="1"/>
      <p:bldP spid="8" grpId="0"/>
      <p:bldP spid="8" grpId="1"/>
      <p:bldP spid="9" grpId="0"/>
      <p:bldP spid="9"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27685" y="835660"/>
            <a:ext cx="11137265" cy="3415030"/>
          </a:xfrm>
          <a:prstGeom prst="rect">
            <a:avLst/>
          </a:prstGeom>
        </p:spPr>
        <p:txBody>
          <a:bodyPr>
            <a:noAutofit/>
          </a:bodyPr>
          <a:p>
            <a:pPr lvl="0" algn="just" defTabSz="266700">
              <a:lnSpc>
                <a:spcPct val="150000"/>
              </a:lnSpc>
              <a:spcAft>
                <a:spcPts val="1500"/>
              </a:spcAft>
              <a:buClrTx/>
              <a:buSzTx/>
              <a:buFontTx/>
            </a:pPr>
            <a:r>
              <a:rPr lang="en-US" altLang="zh-CN" sz="2800">
                <a:latin typeface="Cambria" panose="02040503050406030204" charset="0"/>
                <a:ea typeface="等线" panose="02010600030101010101" charset="-122"/>
                <a:cs typeface="Cambria" panose="02040503050406030204" charset="0"/>
                <a:sym typeface="+mn-ea"/>
              </a:rPr>
              <a:t>Another </a:t>
            </a:r>
            <a:r>
              <a:rPr lang="en-US" altLang="zh-CN" sz="2800" b="1">
                <a:solidFill>
                  <a:srgbClr val="C00000"/>
                </a:solidFill>
                <a:latin typeface="Cambria" panose="02040503050406030204" charset="0"/>
                <a:ea typeface="等线" panose="02010600030101010101" charset="-122"/>
                <a:cs typeface="Cambria" panose="02040503050406030204" charset="0"/>
                <a:sym typeface="+mn-ea"/>
              </a:rPr>
              <a:t>tip</a:t>
            </a:r>
            <a:r>
              <a:rPr lang="en-US" altLang="zh-CN" sz="2800">
                <a:latin typeface="Cambria" panose="02040503050406030204" charset="0"/>
                <a:ea typeface="等线" panose="02010600030101010101" charset="-122"/>
                <a:cs typeface="Cambria" panose="02040503050406030204" charset="0"/>
                <a:sym typeface="+mn-ea"/>
              </a:rPr>
              <a:t> is to </a:t>
            </a:r>
            <a:r>
              <a:rPr lang="en-US" altLang="zh-CN" sz="2800" b="1">
                <a:solidFill>
                  <a:srgbClr val="C00000"/>
                </a:solidFill>
                <a:latin typeface="Cambria" panose="02040503050406030204" charset="0"/>
                <a:ea typeface="等线" panose="02010600030101010101" charset="-122"/>
                <a:cs typeface="Cambria" panose="02040503050406030204" charset="0"/>
                <a:sym typeface="+mn-ea"/>
              </a:rPr>
              <a:t>remind</a:t>
            </a:r>
            <a:r>
              <a:rPr lang="en-US" altLang="zh-CN" sz="2800">
                <a:latin typeface="Cambria" panose="02040503050406030204" charset="0"/>
                <a:ea typeface="等线" panose="02010600030101010101" charset="-122"/>
                <a:cs typeface="Cambria" panose="02040503050406030204" charset="0"/>
                <a:sym typeface="+mn-ea"/>
              </a:rPr>
              <a:t> yourself that you are </a:t>
            </a:r>
            <a:r>
              <a:rPr lang="en-US" altLang="zh-CN" sz="2800" b="1">
                <a:solidFill>
                  <a:srgbClr val="C00000"/>
                </a:solidFill>
                <a:latin typeface="Cambria" panose="02040503050406030204" charset="0"/>
                <a:ea typeface="等线" panose="02010600030101010101" charset="-122"/>
                <a:cs typeface="Cambria" panose="02040503050406030204" charset="0"/>
                <a:sym typeface="+mn-ea"/>
              </a:rPr>
              <a:t>unique</a:t>
            </a:r>
            <a:r>
              <a:rPr lang="en-US" altLang="zh-CN" sz="2800">
                <a:latin typeface="Cambria" panose="02040503050406030204" charset="0"/>
                <a:ea typeface="等线" panose="02010600030101010101" charset="-122"/>
                <a:cs typeface="Cambria" panose="02040503050406030204" charset="0"/>
                <a:sym typeface="+mn-ea"/>
              </a:rPr>
              <a:t>. </a:t>
            </a:r>
            <a:r>
              <a:rPr lang="en-US" altLang="zh-CN" sz="2800" b="1">
                <a:solidFill>
                  <a:srgbClr val="7030A0"/>
                </a:solidFill>
                <a:latin typeface="Cambria" panose="02040503050406030204" charset="0"/>
                <a:ea typeface="等线" panose="02010600030101010101" charset="-122"/>
                <a:cs typeface="Cambria" panose="02040503050406030204" charset="0"/>
                <a:sym typeface="+mn-ea"/>
              </a:rPr>
              <a:t>Keep in mind that</a:t>
            </a:r>
            <a:r>
              <a:rPr lang="en-US" altLang="zh-CN" sz="2800">
                <a:latin typeface="Cambria" panose="02040503050406030204" charset="0"/>
                <a:ea typeface="等线" panose="02010600030101010101" charset="-122"/>
                <a:cs typeface="Cambria" panose="02040503050406030204" charset="0"/>
                <a:sym typeface="+mn-ea"/>
              </a:rPr>
              <a:t> your family and friends love you just the way you are. Talk about your feelings with someone you trust. Hearing how much they value you can help you feel comfortable in your own skin.</a:t>
            </a:r>
            <a:r>
              <a:rPr lang="en-US" altLang="zh-CN" sz="2800" b="1">
                <a:solidFill>
                  <a:srgbClr val="C00000"/>
                </a:solidFill>
                <a:latin typeface="Cambria" panose="02040503050406030204" charset="0"/>
                <a:ea typeface="等线" panose="02010600030101010101" charset="-122"/>
                <a:cs typeface="Cambria" panose="02040503050406030204" charset="0"/>
                <a:sym typeface="+mn-ea"/>
              </a:rPr>
              <a:t> Focusing on</a:t>
            </a:r>
            <a:r>
              <a:rPr lang="en-US" altLang="zh-CN" sz="2800">
                <a:latin typeface="Cambria" panose="02040503050406030204" charset="0"/>
                <a:ea typeface="等线" panose="02010600030101010101" charset="-122"/>
                <a:cs typeface="Cambria" panose="02040503050406030204" charset="0"/>
                <a:sym typeface="+mn-ea"/>
              </a:rPr>
              <a:t> your </a:t>
            </a:r>
            <a:r>
              <a:rPr lang="en-US" altLang="zh-CN" sz="2800" b="1">
                <a:solidFill>
                  <a:srgbClr val="C00000"/>
                </a:solidFill>
                <a:latin typeface="Cambria" panose="02040503050406030204" charset="0"/>
                <a:ea typeface="等线" panose="02010600030101010101" charset="-122"/>
                <a:cs typeface="Cambria" panose="02040503050406030204" charset="0"/>
                <a:sym typeface="+mn-ea"/>
              </a:rPr>
              <a:t>strengths</a:t>
            </a:r>
            <a:r>
              <a:rPr lang="en-US" altLang="zh-CN" sz="2800">
                <a:latin typeface="Cambria" panose="02040503050406030204" charset="0"/>
                <a:ea typeface="等线" panose="02010600030101010101" charset="-122"/>
                <a:cs typeface="Cambria" panose="02040503050406030204" charset="0"/>
                <a:sym typeface="+mn-ea"/>
              </a:rPr>
              <a:t> also helps you </a:t>
            </a:r>
            <a:r>
              <a:rPr lang="en-US" altLang="zh-CN" sz="2800" b="1">
                <a:solidFill>
                  <a:srgbClr val="7030A0"/>
                </a:solidFill>
                <a:latin typeface="Cambria" panose="02040503050406030204" charset="0"/>
                <a:ea typeface="等线" panose="02010600030101010101" charset="-122"/>
                <a:cs typeface="Cambria" panose="02040503050406030204" charset="0"/>
                <a:sym typeface="+mn-ea"/>
              </a:rPr>
              <a:t>build your confidence</a:t>
            </a:r>
            <a:r>
              <a:rPr lang="en-US" altLang="zh-CN" sz="2800">
                <a:latin typeface="Cambria" panose="02040503050406030204" charset="0"/>
                <a:ea typeface="等线" panose="02010600030101010101" charset="-122"/>
                <a:cs typeface="Cambria" panose="02040503050406030204" charset="0"/>
                <a:sym typeface="+mn-ea"/>
              </a:rPr>
              <a:t>. Everyone has their own </a:t>
            </a:r>
            <a:r>
              <a:rPr lang="en-US" altLang="zh-CN" sz="2800" b="1">
                <a:solidFill>
                  <a:srgbClr val="C00000"/>
                </a:solidFill>
                <a:latin typeface="Cambria" panose="02040503050406030204" charset="0"/>
                <a:ea typeface="等线" panose="02010600030101010101" charset="-122"/>
                <a:cs typeface="Cambria" panose="02040503050406030204" charset="0"/>
                <a:sym typeface="+mn-ea"/>
              </a:rPr>
              <a:t>talents</a:t>
            </a:r>
            <a:r>
              <a:rPr lang="en-US" altLang="zh-CN" sz="2800">
                <a:latin typeface="Cambria" panose="02040503050406030204" charset="0"/>
                <a:ea typeface="等线" panose="02010600030101010101" charset="-122"/>
                <a:cs typeface="Cambria" panose="02040503050406030204" charset="0"/>
                <a:sym typeface="+mn-ea"/>
              </a:rPr>
              <a:t>—you may be good at painting or playing the piano, so </a:t>
            </a:r>
            <a:r>
              <a:rPr lang="en-US" altLang="zh-CN" sz="2800" b="1">
                <a:solidFill>
                  <a:srgbClr val="7030A0"/>
                </a:solidFill>
                <a:latin typeface="Cambria" panose="02040503050406030204" charset="0"/>
                <a:ea typeface="等线" panose="02010600030101010101" charset="-122"/>
                <a:cs typeface="Cambria" panose="02040503050406030204" charset="0"/>
                <a:sym typeface="+mn-ea"/>
              </a:rPr>
              <a:t>take pride in</a:t>
            </a:r>
            <a:r>
              <a:rPr lang="en-US" altLang="zh-CN" sz="2800">
                <a:latin typeface="Cambria" panose="02040503050406030204" charset="0"/>
                <a:ea typeface="等线" panose="02010600030101010101" charset="-122"/>
                <a:cs typeface="Cambria" panose="02040503050406030204" charset="0"/>
                <a:sym typeface="+mn-ea"/>
              </a:rPr>
              <a:t> things you do well </a:t>
            </a:r>
            <a:r>
              <a:rPr lang="en-US" altLang="zh-CN" sz="2800" b="1">
                <a:solidFill>
                  <a:srgbClr val="7030A0"/>
                </a:solidFill>
                <a:latin typeface="Cambria" panose="02040503050406030204" charset="0"/>
                <a:ea typeface="等线" panose="02010600030101010101" charset="-122"/>
                <a:cs typeface="Cambria" panose="02040503050406030204" charset="0"/>
                <a:sym typeface="+mn-ea"/>
              </a:rPr>
              <a:t>instead of </a:t>
            </a:r>
            <a:r>
              <a:rPr lang="en-US" altLang="zh-CN" sz="2800">
                <a:latin typeface="Cambria" panose="02040503050406030204" charset="0"/>
                <a:ea typeface="等线" panose="02010600030101010101" charset="-122"/>
                <a:cs typeface="Cambria" panose="02040503050406030204" charset="0"/>
                <a:sym typeface="+mn-ea"/>
              </a:rPr>
              <a:t>worrying about things you cannot change.</a:t>
            </a:r>
            <a:endParaRPr lang="en-US" altLang="zh-CN" sz="2800">
              <a:latin typeface="Cambria" panose="02040503050406030204" charset="0"/>
              <a:ea typeface="等线" panose="02010600030101010101" charset="-122"/>
              <a:cs typeface="Cambria" panose="02040503050406030204" charset="0"/>
              <a:sym typeface="+mn-ea"/>
            </a:endParaRPr>
          </a:p>
        </p:txBody>
      </p:sp>
      <p:sp>
        <p:nvSpPr>
          <p:cNvPr id="17" name="等腰三角形 16"/>
          <p:cNvSpPr/>
          <p:nvPr/>
        </p:nvSpPr>
        <p:spPr>
          <a:xfrm>
            <a:off x="4696460" y="2722880"/>
            <a:ext cx="300355" cy="204470"/>
          </a:xfrm>
          <a:prstGeom prst="triangle">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等腰三角形 3"/>
          <p:cNvSpPr/>
          <p:nvPr/>
        </p:nvSpPr>
        <p:spPr>
          <a:xfrm>
            <a:off x="3055620" y="5257165"/>
            <a:ext cx="300355" cy="204470"/>
          </a:xfrm>
          <a:prstGeom prst="triangle">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等腰三角形 4"/>
          <p:cNvSpPr/>
          <p:nvPr/>
        </p:nvSpPr>
        <p:spPr>
          <a:xfrm>
            <a:off x="10776585" y="5257165"/>
            <a:ext cx="300355" cy="204470"/>
          </a:xfrm>
          <a:prstGeom prst="triangle">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1494155" y="646430"/>
            <a:ext cx="1369060" cy="668020"/>
          </a:xfrm>
          <a:prstGeom prst="rect">
            <a:avLst/>
          </a:prstGeom>
          <a:noFill/>
        </p:spPr>
        <p:txBody>
          <a:bodyPr wrap="square" rtlCol="0">
            <a:noAutofit/>
          </a:bodyPr>
          <a:p>
            <a:r>
              <a:rPr lang="en-US" altLang="zh-CN" sz="2800" b="1">
                <a:highlight>
                  <a:srgbClr val="FFFF00"/>
                </a:highlight>
                <a:latin typeface="宋体" panose="02010600030101010101" pitchFamily="2" charset="-122"/>
                <a:ea typeface="宋体" panose="02010600030101010101" pitchFamily="2" charset="-122"/>
                <a:cs typeface="宋体" panose="02010600030101010101" pitchFamily="2" charset="-122"/>
              </a:rPr>
              <a:t>n.</a:t>
            </a:r>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建议</a:t>
            </a:r>
            <a:endPar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endParaRPr>
          </a:p>
        </p:txBody>
      </p:sp>
      <p:sp>
        <p:nvSpPr>
          <p:cNvPr id="7" name="文本框 6"/>
          <p:cNvSpPr txBox="1"/>
          <p:nvPr/>
        </p:nvSpPr>
        <p:spPr>
          <a:xfrm>
            <a:off x="3223895" y="646430"/>
            <a:ext cx="1369060" cy="668020"/>
          </a:xfrm>
          <a:prstGeom prst="rect">
            <a:avLst/>
          </a:prstGeom>
          <a:noFill/>
        </p:spPr>
        <p:txBody>
          <a:bodyPr wrap="square" rtlCol="0">
            <a:noAutofit/>
          </a:bodyPr>
          <a:p>
            <a:r>
              <a:rPr lang="en-US" altLang="zh-CN" sz="2800" b="1">
                <a:highlight>
                  <a:srgbClr val="FFFF00"/>
                </a:highlight>
                <a:latin typeface="宋体" panose="02010600030101010101" pitchFamily="2" charset="-122"/>
                <a:ea typeface="宋体" panose="02010600030101010101" pitchFamily="2" charset="-122"/>
                <a:cs typeface="宋体" panose="02010600030101010101" pitchFamily="2" charset="-122"/>
              </a:rPr>
              <a:t>v.</a:t>
            </a:r>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提醒</a:t>
            </a:r>
            <a:endPar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endParaRPr>
          </a:p>
        </p:txBody>
      </p:sp>
      <p:sp>
        <p:nvSpPr>
          <p:cNvPr id="8" name="文本框 7"/>
          <p:cNvSpPr txBox="1"/>
          <p:nvPr/>
        </p:nvSpPr>
        <p:spPr>
          <a:xfrm>
            <a:off x="6872605" y="646430"/>
            <a:ext cx="2890520" cy="668020"/>
          </a:xfrm>
          <a:prstGeom prst="rect">
            <a:avLst/>
          </a:prstGeom>
          <a:noFill/>
        </p:spPr>
        <p:txBody>
          <a:bodyPr wrap="square" rtlCol="0">
            <a:noAutofit/>
          </a:bodyPr>
          <a:p>
            <a:r>
              <a:rPr lang="en-US" altLang="zh-CN" sz="2800" b="1">
                <a:highlight>
                  <a:srgbClr val="FFFF00"/>
                </a:highlight>
                <a:latin typeface="宋体" panose="02010600030101010101" pitchFamily="2" charset="-122"/>
                <a:ea typeface="宋体" panose="02010600030101010101" pitchFamily="2" charset="-122"/>
                <a:cs typeface="宋体" panose="02010600030101010101" pitchFamily="2" charset="-122"/>
              </a:rPr>
              <a:t>adj.</a:t>
            </a:r>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独一无二的</a:t>
            </a:r>
            <a:endPar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endParaRPr>
          </a:p>
        </p:txBody>
      </p:sp>
      <p:sp>
        <p:nvSpPr>
          <p:cNvPr id="9" name="文本框 8"/>
          <p:cNvSpPr txBox="1"/>
          <p:nvPr/>
        </p:nvSpPr>
        <p:spPr>
          <a:xfrm>
            <a:off x="10023475" y="730250"/>
            <a:ext cx="914400" cy="499745"/>
          </a:xfrm>
          <a:prstGeom prst="rect">
            <a:avLst/>
          </a:prstGeom>
          <a:noFill/>
        </p:spPr>
        <p:txBody>
          <a:bodyPr wrap="square" rtlCol="0">
            <a:noAutofit/>
          </a:bodyPr>
          <a:p>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牢记</a:t>
            </a:r>
            <a:endPar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endParaRPr>
          </a:p>
        </p:txBody>
      </p:sp>
      <p:sp>
        <p:nvSpPr>
          <p:cNvPr id="10" name="文本框 9"/>
          <p:cNvSpPr txBox="1"/>
          <p:nvPr/>
        </p:nvSpPr>
        <p:spPr>
          <a:xfrm>
            <a:off x="9547225" y="2653665"/>
            <a:ext cx="991870" cy="529590"/>
          </a:xfrm>
          <a:prstGeom prst="rect">
            <a:avLst/>
          </a:prstGeom>
          <a:noFill/>
        </p:spPr>
        <p:txBody>
          <a:bodyPr wrap="square" rtlCol="0">
            <a:noAutofit/>
          </a:bodyPr>
          <a:p>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关注</a:t>
            </a:r>
            <a:endPar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endParaRPr>
          </a:p>
        </p:txBody>
      </p:sp>
      <p:sp>
        <p:nvSpPr>
          <p:cNvPr id="11" name="文本框 10"/>
          <p:cNvSpPr txBox="1"/>
          <p:nvPr/>
        </p:nvSpPr>
        <p:spPr>
          <a:xfrm>
            <a:off x="618490" y="3351530"/>
            <a:ext cx="1310005" cy="668020"/>
          </a:xfrm>
          <a:prstGeom prst="rect">
            <a:avLst/>
          </a:prstGeom>
          <a:noFill/>
        </p:spPr>
        <p:txBody>
          <a:bodyPr wrap="square" rtlCol="0">
            <a:noAutofit/>
          </a:bodyPr>
          <a:p>
            <a:r>
              <a:rPr lang="en-US" altLang="zh-CN" sz="2800" b="1">
                <a:highlight>
                  <a:srgbClr val="FFFF00"/>
                </a:highlight>
                <a:latin typeface="宋体" panose="02010600030101010101" pitchFamily="2" charset="-122"/>
                <a:ea typeface="宋体" panose="02010600030101010101" pitchFamily="2" charset="-122"/>
                <a:cs typeface="宋体" panose="02010600030101010101" pitchFamily="2" charset="-122"/>
              </a:rPr>
              <a:t>n.</a:t>
            </a:r>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优势</a:t>
            </a:r>
            <a:endPar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endParaRPr>
          </a:p>
        </p:txBody>
      </p:sp>
      <p:sp>
        <p:nvSpPr>
          <p:cNvPr id="12" name="文本框 11"/>
          <p:cNvSpPr txBox="1"/>
          <p:nvPr/>
        </p:nvSpPr>
        <p:spPr>
          <a:xfrm>
            <a:off x="5346065" y="3254375"/>
            <a:ext cx="2890520" cy="668020"/>
          </a:xfrm>
          <a:prstGeom prst="rect">
            <a:avLst/>
          </a:prstGeom>
          <a:noFill/>
        </p:spPr>
        <p:txBody>
          <a:bodyPr wrap="square" rtlCol="0">
            <a:noAutofit/>
          </a:bodyPr>
          <a:p>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建立你的自信</a:t>
            </a:r>
            <a:endPar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endParaRPr>
          </a:p>
        </p:txBody>
      </p:sp>
      <p:sp>
        <p:nvSpPr>
          <p:cNvPr id="13" name="文本框 12"/>
          <p:cNvSpPr txBox="1"/>
          <p:nvPr/>
        </p:nvSpPr>
        <p:spPr>
          <a:xfrm>
            <a:off x="454660" y="4596130"/>
            <a:ext cx="1807210" cy="535940"/>
          </a:xfrm>
          <a:prstGeom prst="rect">
            <a:avLst/>
          </a:prstGeom>
          <a:noFill/>
        </p:spPr>
        <p:txBody>
          <a:bodyPr wrap="square" rtlCol="0">
            <a:noAutofit/>
          </a:bodyPr>
          <a:p>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以</a:t>
            </a:r>
            <a:r>
              <a:rPr lang="en-US" altLang="zh-CN" sz="2800" b="1">
                <a:highlight>
                  <a:srgbClr val="FFFF00"/>
                </a:highlight>
                <a:latin typeface="宋体" panose="02010600030101010101" pitchFamily="2" charset="-122"/>
                <a:ea typeface="宋体" panose="02010600030101010101" pitchFamily="2" charset="-122"/>
                <a:cs typeface="宋体" panose="02010600030101010101" pitchFamily="2" charset="-122"/>
              </a:rPr>
              <a:t>...</a:t>
            </a:r>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为傲</a:t>
            </a:r>
            <a:endPar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endParaRPr>
          </a:p>
        </p:txBody>
      </p:sp>
      <p:sp>
        <p:nvSpPr>
          <p:cNvPr id="14" name="文本框 13"/>
          <p:cNvSpPr txBox="1"/>
          <p:nvPr/>
        </p:nvSpPr>
        <p:spPr>
          <a:xfrm>
            <a:off x="5346065" y="4639945"/>
            <a:ext cx="1288415" cy="668020"/>
          </a:xfrm>
          <a:prstGeom prst="rect">
            <a:avLst/>
          </a:prstGeom>
          <a:noFill/>
        </p:spPr>
        <p:txBody>
          <a:bodyPr wrap="square" rtlCol="0">
            <a:noAutofit/>
          </a:bodyPr>
          <a:p>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而不是</a:t>
            </a:r>
            <a:endPar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endParaRPr>
          </a:p>
        </p:txBody>
      </p:sp>
      <p:sp>
        <p:nvSpPr>
          <p:cNvPr id="15" name="文本框 14"/>
          <p:cNvSpPr txBox="1"/>
          <p:nvPr/>
        </p:nvSpPr>
        <p:spPr>
          <a:xfrm>
            <a:off x="1156970" y="3971925"/>
            <a:ext cx="1323340" cy="668020"/>
          </a:xfrm>
          <a:prstGeom prst="rect">
            <a:avLst/>
          </a:prstGeom>
          <a:noFill/>
        </p:spPr>
        <p:txBody>
          <a:bodyPr wrap="square" rtlCol="0">
            <a:noAutofit/>
          </a:bodyPr>
          <a:p>
            <a:r>
              <a:rPr lang="en-US" altLang="zh-CN" sz="2800" b="1">
                <a:highlight>
                  <a:srgbClr val="FFFF00"/>
                </a:highlight>
                <a:latin typeface="宋体" panose="02010600030101010101" pitchFamily="2" charset="-122"/>
                <a:ea typeface="宋体" panose="02010600030101010101" pitchFamily="2" charset="-122"/>
                <a:cs typeface="宋体" panose="02010600030101010101" pitchFamily="2" charset="-122"/>
              </a:rPr>
              <a:t>n.</a:t>
            </a:r>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天赋</a:t>
            </a:r>
            <a:endPar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down)">
                                      <p:cBhvr>
                                        <p:cTn id="5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P spid="13" grpId="1"/>
      <p:bldP spid="14" grpId="0"/>
      <p:bldP spid="14" grpId="1"/>
      <p:bldP spid="15" grpId="0"/>
      <p:bldP spid="1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43610" y="1061085"/>
            <a:ext cx="10420985" cy="2306955"/>
          </a:xfrm>
          <a:prstGeom prst="rect">
            <a:avLst/>
          </a:prstGeom>
        </p:spPr>
        <p:txBody>
          <a:bodyPr>
            <a:noAutofit/>
          </a:bodyPr>
          <a:p>
            <a:pPr lvl="0" algn="just" defTabSz="266700">
              <a:lnSpc>
                <a:spcPct val="180000"/>
              </a:lnSpc>
              <a:spcAft>
                <a:spcPts val="1500"/>
              </a:spcAft>
              <a:buClrTx/>
              <a:buSzTx/>
              <a:buFontTx/>
            </a:pPr>
            <a:r>
              <a:rPr lang="en-US" altLang="zh-CN" sz="2800">
                <a:latin typeface="Cambria" panose="02040503050406030204" charset="0"/>
                <a:ea typeface="等线" panose="02010600030101010101" charset="-122"/>
                <a:cs typeface="Cambria" panose="02040503050406030204" charset="0"/>
                <a:sym typeface="+mn-ea"/>
              </a:rPr>
              <a:t>Finally, </a:t>
            </a:r>
            <a:r>
              <a:rPr lang="en-US" altLang="zh-CN" sz="2800" b="1">
                <a:solidFill>
                  <a:srgbClr val="7030A0"/>
                </a:solidFill>
                <a:latin typeface="Cambria" panose="02040503050406030204" charset="0"/>
                <a:ea typeface="等线" panose="02010600030101010101" charset="-122"/>
                <a:cs typeface="Cambria" panose="02040503050406030204" charset="0"/>
                <a:sym typeface="+mn-ea"/>
              </a:rPr>
              <a:t>it is a good idea to</a:t>
            </a:r>
            <a:r>
              <a:rPr lang="en-US" altLang="zh-CN" sz="2800">
                <a:latin typeface="Cambria" panose="02040503050406030204" charset="0"/>
                <a:ea typeface="等线" panose="02010600030101010101" charset="-122"/>
                <a:cs typeface="Cambria" panose="02040503050406030204" charset="0"/>
                <a:sym typeface="+mn-ea"/>
              </a:rPr>
              <a:t> try to </a:t>
            </a:r>
            <a:r>
              <a:rPr lang="en-US" altLang="zh-CN" sz="2800" b="1">
                <a:solidFill>
                  <a:srgbClr val="7030A0"/>
                </a:solidFill>
                <a:latin typeface="Cambria" panose="02040503050406030204" charset="0"/>
                <a:ea typeface="等线" panose="02010600030101010101" charset="-122"/>
                <a:cs typeface="Cambria" panose="02040503050406030204" charset="0"/>
                <a:sym typeface="+mn-ea"/>
              </a:rPr>
              <a:t>direct your attention away from </a:t>
            </a:r>
            <a:r>
              <a:rPr lang="en-US" altLang="zh-CN" sz="2800">
                <a:latin typeface="Cambria" panose="02040503050406030204" charset="0"/>
                <a:ea typeface="等线" panose="02010600030101010101" charset="-122"/>
                <a:cs typeface="Cambria" panose="02040503050406030204" charset="0"/>
                <a:sym typeface="+mn-ea"/>
              </a:rPr>
              <a:t>negative thoughts. To achieve this, you should do something you enjoy. Read a book you like, or </a:t>
            </a:r>
            <a:r>
              <a:rPr lang="en-US" altLang="zh-CN" sz="2800" b="1">
                <a:solidFill>
                  <a:srgbClr val="7030A0"/>
                </a:solidFill>
                <a:latin typeface="Cambria" panose="02040503050406030204" charset="0"/>
                <a:ea typeface="等线" panose="02010600030101010101" charset="-122"/>
                <a:cs typeface="Cambria" panose="02040503050406030204" charset="0"/>
                <a:sym typeface="+mn-ea"/>
              </a:rPr>
              <a:t>take part in</a:t>
            </a:r>
            <a:r>
              <a:rPr lang="en-US" altLang="zh-CN" sz="2800">
                <a:latin typeface="Cambria" panose="02040503050406030204" charset="0"/>
                <a:ea typeface="等线" panose="02010600030101010101" charset="-122"/>
                <a:cs typeface="Cambria" panose="02040503050406030204" charset="0"/>
                <a:sym typeface="+mn-ea"/>
              </a:rPr>
              <a:t> a social activity, like playing a ball game with your friends. These things can help you </a:t>
            </a:r>
            <a:r>
              <a:rPr lang="en-US" altLang="zh-CN" sz="2800" b="1">
                <a:solidFill>
                  <a:srgbClr val="7030A0"/>
                </a:solidFill>
                <a:latin typeface="Cambria" panose="02040503050406030204" charset="0"/>
                <a:ea typeface="等线" panose="02010600030101010101" charset="-122"/>
                <a:cs typeface="Cambria" panose="02040503050406030204" charset="0"/>
                <a:sym typeface="+mn-ea"/>
              </a:rPr>
              <a:t>take your mind off </a:t>
            </a:r>
            <a:r>
              <a:rPr lang="en-US" altLang="zh-CN" sz="2800">
                <a:latin typeface="Cambria" panose="02040503050406030204" charset="0"/>
                <a:ea typeface="等线" panose="02010600030101010101" charset="-122"/>
                <a:cs typeface="Cambria" panose="02040503050406030204" charset="0"/>
                <a:sym typeface="+mn-ea"/>
              </a:rPr>
              <a:t>matters that worry you and make you feel good about yourself.</a:t>
            </a:r>
            <a:endParaRPr lang="en-US" altLang="zh-CN" sz="2800">
              <a:latin typeface="Cambria" panose="02040503050406030204" charset="0"/>
              <a:ea typeface="等线" panose="02010600030101010101" charset="-122"/>
              <a:cs typeface="Cambria" panose="02040503050406030204" charset="0"/>
              <a:sym typeface="+mn-ea"/>
            </a:endParaRPr>
          </a:p>
        </p:txBody>
      </p:sp>
      <p:sp>
        <p:nvSpPr>
          <p:cNvPr id="3" name="等腰三角形 2"/>
          <p:cNvSpPr/>
          <p:nvPr/>
        </p:nvSpPr>
        <p:spPr>
          <a:xfrm>
            <a:off x="10495280" y="2518410"/>
            <a:ext cx="300355" cy="204470"/>
          </a:xfrm>
          <a:prstGeom prst="triangle">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等腰三角形 3"/>
          <p:cNvSpPr/>
          <p:nvPr/>
        </p:nvSpPr>
        <p:spPr>
          <a:xfrm>
            <a:off x="5563235" y="4830445"/>
            <a:ext cx="300355" cy="204470"/>
          </a:xfrm>
          <a:prstGeom prst="triangle">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文本框 13"/>
          <p:cNvSpPr txBox="1"/>
          <p:nvPr/>
        </p:nvSpPr>
        <p:spPr>
          <a:xfrm>
            <a:off x="2140585" y="1010285"/>
            <a:ext cx="3135630" cy="668020"/>
          </a:xfrm>
          <a:prstGeom prst="rect">
            <a:avLst/>
          </a:prstGeom>
          <a:noFill/>
        </p:spPr>
        <p:txBody>
          <a:bodyPr wrap="square" rtlCol="0">
            <a:noAutofit/>
          </a:bodyPr>
          <a:p>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做</a:t>
            </a:r>
            <a:r>
              <a:rPr lang="en-US" altLang="zh-CN" sz="2800" b="1">
                <a:highlight>
                  <a:srgbClr val="FFFF00"/>
                </a:highlight>
                <a:latin typeface="宋体" panose="02010600030101010101" pitchFamily="2" charset="-122"/>
                <a:ea typeface="宋体" panose="02010600030101010101" pitchFamily="2" charset="-122"/>
                <a:cs typeface="宋体" panose="02010600030101010101" pitchFamily="2" charset="-122"/>
              </a:rPr>
              <a:t>...</a:t>
            </a:r>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是个好主意</a:t>
            </a:r>
            <a:endPar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6948805" y="1010285"/>
            <a:ext cx="3989070" cy="668020"/>
          </a:xfrm>
          <a:prstGeom prst="rect">
            <a:avLst/>
          </a:prstGeom>
          <a:noFill/>
        </p:spPr>
        <p:txBody>
          <a:bodyPr wrap="square" rtlCol="0">
            <a:noAutofit/>
          </a:bodyPr>
          <a:p>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将注意力从</a:t>
            </a:r>
            <a:r>
              <a:rPr lang="en-US" altLang="zh-CN" sz="2800" b="1">
                <a:highlight>
                  <a:srgbClr val="FFFF00"/>
                </a:highlight>
                <a:latin typeface="宋体" panose="02010600030101010101" pitchFamily="2" charset="-122"/>
                <a:ea typeface="宋体" panose="02010600030101010101" pitchFamily="2" charset="-122"/>
                <a:cs typeface="宋体" panose="02010600030101010101" pitchFamily="2" charset="-122"/>
              </a:rPr>
              <a:t>...</a:t>
            </a:r>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移开</a:t>
            </a:r>
            <a:endPar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6400165" y="2597785"/>
            <a:ext cx="1076325" cy="514985"/>
          </a:xfrm>
          <a:prstGeom prst="rect">
            <a:avLst/>
          </a:prstGeom>
          <a:noFill/>
        </p:spPr>
        <p:txBody>
          <a:bodyPr wrap="square" rtlCol="0">
            <a:noAutofit/>
          </a:bodyPr>
          <a:p>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参与</a:t>
            </a:r>
            <a:endPar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endParaRPr>
          </a:p>
        </p:txBody>
      </p:sp>
      <p:sp>
        <p:nvSpPr>
          <p:cNvPr id="7" name="文本框 6"/>
          <p:cNvSpPr txBox="1"/>
          <p:nvPr/>
        </p:nvSpPr>
        <p:spPr>
          <a:xfrm>
            <a:off x="1548130" y="4039235"/>
            <a:ext cx="2131060" cy="668020"/>
          </a:xfrm>
          <a:prstGeom prst="rect">
            <a:avLst/>
          </a:prstGeom>
          <a:noFill/>
        </p:spPr>
        <p:txBody>
          <a:bodyPr wrap="square" rtlCol="0">
            <a:noAutofit/>
          </a:bodyPr>
          <a:p>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分散注意力</a:t>
            </a:r>
            <a:endPar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5" grpId="0"/>
      <p:bldP spid="5" grpId="1"/>
      <p:bldP spid="6" grpId="0"/>
      <p:bldP spid="6" grpId="1"/>
      <p:bldP spid="7" grpId="0"/>
      <p:bldP spid="7"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09650" y="1009650"/>
            <a:ext cx="10172065" cy="2306955"/>
          </a:xfrm>
          <a:prstGeom prst="rect">
            <a:avLst/>
          </a:prstGeom>
        </p:spPr>
        <p:txBody>
          <a:bodyPr>
            <a:noAutofit/>
          </a:bodyPr>
          <a:p>
            <a:pPr lvl="0" algn="just" defTabSz="266700">
              <a:lnSpc>
                <a:spcPct val="180000"/>
              </a:lnSpc>
              <a:spcAft>
                <a:spcPts val="1500"/>
              </a:spcAft>
              <a:buClrTx/>
              <a:buSzTx/>
              <a:buFontTx/>
            </a:pPr>
            <a:r>
              <a:rPr lang="en-US" altLang="zh-CN" sz="2800">
                <a:latin typeface="Cambria" panose="02040503050406030204" charset="0"/>
                <a:ea typeface="等线" panose="02010600030101010101" charset="-122"/>
                <a:cs typeface="Cambria" panose="02040503050406030204" charset="0"/>
                <a:sym typeface="+mn-ea"/>
              </a:rPr>
              <a:t>You may often </a:t>
            </a:r>
            <a:r>
              <a:rPr lang="en-US" altLang="zh-CN" sz="2800" b="1">
                <a:solidFill>
                  <a:srgbClr val="7030A0"/>
                </a:solidFill>
                <a:latin typeface="Cambria" panose="02040503050406030204" charset="0"/>
                <a:ea typeface="等线" panose="02010600030101010101" charset="-122"/>
                <a:cs typeface="Cambria" panose="02040503050406030204" charset="0"/>
                <a:sym typeface="+mn-ea"/>
              </a:rPr>
              <a:t>judge yourself by</a:t>
            </a:r>
            <a:r>
              <a:rPr lang="en-US" altLang="zh-CN" sz="2800">
                <a:latin typeface="Cambria" panose="02040503050406030204" charset="0"/>
                <a:ea typeface="等线" panose="02010600030101010101" charset="-122"/>
                <a:cs typeface="Cambria" panose="02040503050406030204" charset="0"/>
                <a:sym typeface="+mn-ea"/>
              </a:rPr>
              <a:t> what is on the outside, not on the inside. However, like a book, your </a:t>
            </a:r>
            <a:r>
              <a:rPr lang="en-US" altLang="zh-CN" sz="2800" b="1">
                <a:solidFill>
                  <a:srgbClr val="C00000"/>
                </a:solidFill>
                <a:latin typeface="Cambria" panose="02040503050406030204" charset="0"/>
                <a:ea typeface="等线" panose="02010600030101010101" charset="-122"/>
                <a:cs typeface="Cambria" panose="02040503050406030204" charset="0"/>
                <a:sym typeface="+mn-ea"/>
              </a:rPr>
              <a:t>contents</a:t>
            </a:r>
            <a:r>
              <a:rPr lang="en-US" altLang="zh-CN" sz="2800">
                <a:latin typeface="Cambria" panose="02040503050406030204" charset="0"/>
                <a:ea typeface="等线" panose="02010600030101010101" charset="-122"/>
                <a:cs typeface="Cambria" panose="02040503050406030204" charset="0"/>
                <a:sym typeface="+mn-ea"/>
              </a:rPr>
              <a:t> are much more important than your cover. If you can learn to see the good things about yourself—your </a:t>
            </a:r>
            <a:r>
              <a:rPr lang="en-US" altLang="zh-CN" sz="2800" b="1">
                <a:solidFill>
                  <a:srgbClr val="C00000"/>
                </a:solidFill>
                <a:latin typeface="Cambria" panose="02040503050406030204" charset="0"/>
                <a:ea typeface="等线" panose="02010600030101010101" charset="-122"/>
                <a:cs typeface="Cambria" panose="02040503050406030204" charset="0"/>
                <a:sym typeface="+mn-ea"/>
              </a:rPr>
              <a:t>individuality</a:t>
            </a:r>
            <a:r>
              <a:rPr lang="en-US" altLang="zh-CN" sz="2800">
                <a:latin typeface="Cambria" panose="02040503050406030204" charset="0"/>
                <a:ea typeface="等线" panose="02010600030101010101" charset="-122"/>
                <a:cs typeface="Cambria" panose="02040503050406030204" charset="0"/>
                <a:sym typeface="+mn-ea"/>
              </a:rPr>
              <a:t>, your value to others, your </a:t>
            </a:r>
            <a:r>
              <a:rPr lang="en-US" altLang="zh-CN" sz="2800" b="1">
                <a:solidFill>
                  <a:srgbClr val="C00000"/>
                </a:solidFill>
                <a:latin typeface="Cambria" panose="02040503050406030204" charset="0"/>
                <a:ea typeface="等线" panose="02010600030101010101" charset="-122"/>
                <a:cs typeface="Cambria" panose="02040503050406030204" charset="0"/>
                <a:sym typeface="+mn-ea"/>
              </a:rPr>
              <a:t>achievements</a:t>
            </a:r>
            <a:r>
              <a:rPr lang="en-US" altLang="zh-CN" sz="2800">
                <a:latin typeface="Cambria" panose="02040503050406030204" charset="0"/>
                <a:ea typeface="等线" panose="02010600030101010101" charset="-122"/>
                <a:cs typeface="Cambria" panose="02040503050406030204" charset="0"/>
                <a:sym typeface="+mn-ea"/>
              </a:rPr>
              <a:t>—you will soon begin to love yourself just the way you are.</a:t>
            </a:r>
            <a:endParaRPr lang="en-US" altLang="zh-CN" sz="2800">
              <a:latin typeface="Cambria" panose="02040503050406030204" charset="0"/>
              <a:ea typeface="等线" panose="02010600030101010101" charset="-122"/>
              <a:cs typeface="Cambria" panose="02040503050406030204" charset="0"/>
              <a:sym typeface="+mn-ea"/>
            </a:endParaRPr>
          </a:p>
        </p:txBody>
      </p:sp>
      <p:sp>
        <p:nvSpPr>
          <p:cNvPr id="3" name="等腰三角形 2"/>
          <p:cNvSpPr/>
          <p:nvPr/>
        </p:nvSpPr>
        <p:spPr>
          <a:xfrm>
            <a:off x="6654165" y="1757045"/>
            <a:ext cx="300355" cy="204470"/>
          </a:xfrm>
          <a:prstGeom prst="triangle">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文本框 13"/>
          <p:cNvSpPr txBox="1"/>
          <p:nvPr/>
        </p:nvSpPr>
        <p:spPr>
          <a:xfrm>
            <a:off x="3677285" y="929005"/>
            <a:ext cx="2282190" cy="668020"/>
          </a:xfrm>
          <a:prstGeom prst="rect">
            <a:avLst/>
          </a:prstGeom>
          <a:noFill/>
        </p:spPr>
        <p:txBody>
          <a:bodyPr wrap="square" rtlCol="0">
            <a:noAutofit/>
          </a:bodyPr>
          <a:p>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通过</a:t>
            </a:r>
            <a:r>
              <a:rPr lang="en-US" altLang="zh-CN" sz="2800" b="1">
                <a:highlight>
                  <a:srgbClr val="FFFF00"/>
                </a:highlight>
                <a:latin typeface="宋体" panose="02010600030101010101" pitchFamily="2" charset="-122"/>
                <a:ea typeface="宋体" panose="02010600030101010101" pitchFamily="2" charset="-122"/>
                <a:cs typeface="宋体" panose="02010600030101010101" pitchFamily="2" charset="-122"/>
              </a:rPr>
              <a:t>...</a:t>
            </a:r>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评价</a:t>
            </a:r>
            <a:endPar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7102475" y="1757045"/>
            <a:ext cx="2364105" cy="668020"/>
          </a:xfrm>
          <a:prstGeom prst="rect">
            <a:avLst/>
          </a:prstGeom>
          <a:noFill/>
        </p:spPr>
        <p:txBody>
          <a:bodyPr wrap="square" rtlCol="0">
            <a:noAutofit/>
          </a:bodyPr>
          <a:p>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内容物</a:t>
            </a:r>
            <a:endPar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5016500" y="3316605"/>
            <a:ext cx="1288415" cy="668020"/>
          </a:xfrm>
          <a:prstGeom prst="rect">
            <a:avLst/>
          </a:prstGeom>
          <a:noFill/>
        </p:spPr>
        <p:txBody>
          <a:bodyPr wrap="square" rtlCol="0">
            <a:noAutofit/>
          </a:bodyPr>
          <a:p>
            <a:r>
              <a:rPr lang="en-US" altLang="zh-CN" sz="2800" b="1">
                <a:highlight>
                  <a:srgbClr val="FFFF00"/>
                </a:highlight>
                <a:latin typeface="宋体" panose="02010600030101010101" pitchFamily="2" charset="-122"/>
                <a:ea typeface="宋体" panose="02010600030101010101" pitchFamily="2" charset="-122"/>
                <a:cs typeface="宋体" panose="02010600030101010101" pitchFamily="2" charset="-122"/>
              </a:rPr>
              <a:t>n.</a:t>
            </a:r>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个性</a:t>
            </a:r>
            <a:endPar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endParaRPr>
          </a:p>
        </p:txBody>
      </p:sp>
      <p:sp>
        <p:nvSpPr>
          <p:cNvPr id="7" name="文本框 6"/>
          <p:cNvSpPr txBox="1"/>
          <p:nvPr/>
        </p:nvSpPr>
        <p:spPr>
          <a:xfrm>
            <a:off x="1518920" y="4101465"/>
            <a:ext cx="1288415" cy="668020"/>
          </a:xfrm>
          <a:prstGeom prst="rect">
            <a:avLst/>
          </a:prstGeom>
          <a:noFill/>
        </p:spPr>
        <p:txBody>
          <a:bodyPr wrap="square" rtlCol="0">
            <a:noAutofit/>
          </a:bodyPr>
          <a:p>
            <a:r>
              <a:rPr lang="en-US" altLang="zh-CN" sz="2800" b="1">
                <a:highlight>
                  <a:srgbClr val="FFFF00"/>
                </a:highlight>
                <a:latin typeface="宋体" panose="02010600030101010101" pitchFamily="2" charset="-122"/>
                <a:ea typeface="宋体" panose="02010600030101010101" pitchFamily="2" charset="-122"/>
                <a:cs typeface="宋体" panose="02010600030101010101" pitchFamily="2" charset="-122"/>
              </a:rPr>
              <a:t>n.</a:t>
            </a:r>
            <a:r>
              <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rPr>
              <a:t>成就</a:t>
            </a:r>
            <a:endParaRPr lang="zh-CN" altLang="en-US" sz="2800" b="1">
              <a:highlight>
                <a:srgbClr val="FFFF00"/>
              </a:highlight>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5" grpId="0"/>
      <p:bldP spid="5" grpId="1"/>
      <p:bldP spid="6" grpId="0"/>
      <p:bldP spid="6" grpId="1"/>
      <p:bldP spid="7" grpId="0"/>
      <p:bldP spid="7"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44043" y="642930"/>
            <a:ext cx="10371909" cy="1863090"/>
          </a:xfrm>
          <a:prstGeom prst="rect">
            <a:avLst/>
          </a:prstGeom>
          <a:noFill/>
        </p:spPr>
        <p:txBody>
          <a:bodyPr wrap="square" rtlCol="0">
            <a:spAutoFit/>
          </a:bodyPr>
          <a:lstStyle/>
          <a:p>
            <a:pPr marL="358775" indent="-358775">
              <a:lnSpc>
                <a:spcPct val="120000"/>
              </a:lnSpc>
            </a:pPr>
            <a:r>
              <a:rPr lang="en-US" altLang="zh-CN" sz="3200" b="1" dirty="0">
                <a:latin typeface="Times New Roman" panose="02020603050405020304" charset="0"/>
                <a:ea typeface="黑体" panose="02010609060101010101" charset="-122"/>
                <a:cs typeface="Times New Roman" panose="02020603050405020304" charset="0"/>
              </a:rPr>
              <a:t>1. Dark thoughts about your physical appearance can </a:t>
            </a:r>
            <a:r>
              <a:rPr lang="en-US" altLang="zh-CN" sz="3200" b="1" dirty="0">
                <a:solidFill>
                  <a:srgbClr val="FF0000"/>
                </a:solidFill>
                <a:latin typeface="Times New Roman" panose="02020603050405020304" charset="0"/>
                <a:ea typeface="黑体" panose="02010609060101010101" charset="-122"/>
                <a:cs typeface="Times New Roman" panose="02020603050405020304" charset="0"/>
              </a:rPr>
              <a:t>hang over </a:t>
            </a:r>
            <a:r>
              <a:rPr lang="en-US" altLang="zh-CN" sz="3200" b="1" dirty="0">
                <a:latin typeface="Times New Roman" panose="02020603050405020304" charset="0"/>
                <a:ea typeface="黑体" panose="02010609060101010101" charset="-122"/>
                <a:cs typeface="Times New Roman" panose="02020603050405020304" charset="0"/>
              </a:rPr>
              <a:t>you all the time like a rain cloud. </a:t>
            </a:r>
            <a:endParaRPr lang="en-US" altLang="zh-CN" sz="3200" b="1" dirty="0">
              <a:latin typeface="Times New Roman" panose="02020603050405020304" charset="0"/>
              <a:ea typeface="黑体" panose="02010609060101010101" charset="-122"/>
              <a:cs typeface="Times New Roman" panose="02020603050405020304" charset="0"/>
            </a:endParaRPr>
          </a:p>
          <a:p>
            <a:pPr marL="358775" indent="-358775">
              <a:lnSpc>
                <a:spcPct val="120000"/>
              </a:lnSpc>
            </a:pPr>
            <a:r>
              <a:rPr lang="zh-CN" altLang="en-US" sz="3200" b="1" dirty="0">
                <a:latin typeface="Times New Roman" panose="02020603050405020304" charset="0"/>
                <a:ea typeface="黑体" panose="02010609060101010101" charset="-122"/>
                <a:cs typeface="Times New Roman" panose="02020603050405020304" charset="0"/>
              </a:rPr>
              <a:t>    </a:t>
            </a:r>
            <a:endParaRPr lang="en-US" altLang="zh-CN" sz="3200" b="1" dirty="0">
              <a:latin typeface="Times New Roman" panose="02020603050405020304" charset="0"/>
              <a:ea typeface="黑体" panose="02010609060101010101" charset="-122"/>
              <a:cs typeface="Times New Roman" panose="02020603050405020304" charset="0"/>
            </a:endParaRPr>
          </a:p>
        </p:txBody>
      </p:sp>
      <p:sp>
        <p:nvSpPr>
          <p:cNvPr id="5" name="文本框 4"/>
          <p:cNvSpPr txBox="1"/>
          <p:nvPr/>
        </p:nvSpPr>
        <p:spPr>
          <a:xfrm>
            <a:off x="978842" y="2304856"/>
            <a:ext cx="10371909" cy="1272540"/>
          </a:xfrm>
          <a:prstGeom prst="rect">
            <a:avLst/>
          </a:prstGeom>
          <a:noFill/>
          <a:ln w="38100">
            <a:solidFill>
              <a:srgbClr val="00B0F0"/>
            </a:solidFill>
          </a:ln>
        </p:spPr>
        <p:txBody>
          <a:bodyPr wrap="square" rtlCol="0">
            <a:spAutoFit/>
          </a:bodyPr>
          <a:lstStyle/>
          <a:p>
            <a:pPr marL="358775" indent="-358775">
              <a:lnSpc>
                <a:spcPct val="120000"/>
              </a:lnSpc>
            </a:pPr>
            <a:r>
              <a:rPr lang="en-US" altLang="zh-CN" sz="3200" b="1" dirty="0" smtClean="0">
                <a:solidFill>
                  <a:srgbClr val="FF0000"/>
                </a:solidFill>
                <a:latin typeface="Times New Roman" panose="02020603050405020304" charset="0"/>
                <a:ea typeface="黑体" panose="02010609060101010101" charset="-122"/>
                <a:cs typeface="Times New Roman" panose="02020603050405020304" charset="0"/>
              </a:rPr>
              <a:t>hang </a:t>
            </a:r>
            <a:r>
              <a:rPr lang="en-US" altLang="zh-CN" sz="3200" b="1" dirty="0">
                <a:solidFill>
                  <a:srgbClr val="FF0000"/>
                </a:solidFill>
                <a:latin typeface="Times New Roman" panose="02020603050405020304" charset="0"/>
                <a:ea typeface="黑体" panose="02010609060101010101" charset="-122"/>
                <a:cs typeface="Times New Roman" panose="02020603050405020304" charset="0"/>
              </a:rPr>
              <a:t>over: </a:t>
            </a:r>
            <a:r>
              <a:rPr lang="en-US" altLang="zh-CN" sz="3200" b="1" i="1" dirty="0">
                <a:latin typeface="Times New Roman" panose="02020603050405020304" charset="0"/>
                <a:ea typeface="黑体" panose="02010609060101010101" charset="-122"/>
                <a:cs typeface="Times New Roman" panose="02020603050405020304" charset="0"/>
              </a:rPr>
              <a:t> </a:t>
            </a:r>
            <a:r>
              <a:rPr lang="en-US" altLang="zh-CN" sz="3200" b="1" dirty="0">
                <a:latin typeface="Times New Roman" panose="02020603050405020304" charset="0"/>
                <a:ea typeface="黑体" panose="02010609060101010101" charset="-122"/>
                <a:cs typeface="Times New Roman" panose="02020603050405020304" charset="0"/>
              </a:rPr>
              <a:t>to cause (someone) to feel worried or guilty</a:t>
            </a:r>
            <a:r>
              <a:rPr lang="en-US" altLang="zh-CN" sz="3200" b="1" dirty="0">
                <a:solidFill>
                  <a:srgbClr val="FF0000"/>
                </a:solidFill>
                <a:latin typeface="Times New Roman" panose="02020603050405020304" charset="0"/>
                <a:ea typeface="黑体" panose="02010609060101010101" charset="-122"/>
                <a:cs typeface="Times New Roman" panose="02020603050405020304" charset="0"/>
              </a:rPr>
              <a:t> </a:t>
            </a:r>
            <a:endParaRPr lang="en-US" altLang="zh-CN" sz="3200" b="1" dirty="0" smtClean="0">
              <a:solidFill>
                <a:srgbClr val="FF0000"/>
              </a:solidFill>
              <a:latin typeface="Times New Roman" panose="02020603050405020304" charset="0"/>
              <a:ea typeface="黑体" panose="02010609060101010101" charset="-122"/>
              <a:cs typeface="Times New Roman" panose="02020603050405020304" charset="0"/>
            </a:endParaRPr>
          </a:p>
          <a:p>
            <a:pPr marL="358775" indent="-358775">
              <a:lnSpc>
                <a:spcPct val="120000"/>
              </a:lnSpc>
            </a:pPr>
            <a:r>
              <a:rPr lang="en-US" altLang="zh-CN" sz="3200" b="1" i="1" dirty="0">
                <a:solidFill>
                  <a:srgbClr val="FF0000"/>
                </a:solidFill>
                <a:latin typeface="Times New Roman" panose="02020603050405020304" charset="0"/>
                <a:ea typeface="黑体" panose="02010609060101010101" charset="-122"/>
                <a:cs typeface="Times New Roman" panose="02020603050405020304" charset="0"/>
              </a:rPr>
              <a:t> </a:t>
            </a:r>
            <a:r>
              <a:rPr lang="en-US" altLang="zh-CN" sz="3200" b="1" i="1" dirty="0" smtClean="0">
                <a:solidFill>
                  <a:srgbClr val="FF0000"/>
                </a:solidFill>
                <a:latin typeface="Times New Roman" panose="02020603050405020304" charset="0"/>
                <a:ea typeface="黑体" panose="02010609060101010101" charset="-122"/>
                <a:cs typeface="Times New Roman" panose="02020603050405020304" charset="0"/>
              </a:rPr>
              <a:t>                   </a:t>
            </a:r>
            <a:r>
              <a:rPr lang="zh-CN" altLang="en-US" sz="3200" b="1" dirty="0" smtClean="0">
                <a:solidFill>
                  <a:srgbClr val="FF0000"/>
                </a:solidFill>
                <a:latin typeface="Times New Roman" panose="02020603050405020304" charset="0"/>
                <a:ea typeface="黑体" panose="02010609060101010101" charset="-122"/>
                <a:cs typeface="Times New Roman" panose="02020603050405020304" charset="0"/>
              </a:rPr>
              <a:t>使</a:t>
            </a:r>
            <a:r>
              <a:rPr lang="zh-CN" altLang="en-US" sz="3200" b="1" dirty="0">
                <a:solidFill>
                  <a:srgbClr val="FF0000"/>
                </a:solidFill>
                <a:latin typeface="Times New Roman" panose="02020603050405020304" charset="0"/>
                <a:ea typeface="黑体" panose="02010609060101010101" charset="-122"/>
                <a:cs typeface="Times New Roman" panose="02020603050405020304" charset="0"/>
              </a:rPr>
              <a:t>忧心忡忡，担心可能发生</a:t>
            </a:r>
            <a:endParaRPr lang="en-US" altLang="zh-CN" sz="3200" b="1" dirty="0">
              <a:solidFill>
                <a:srgbClr val="FF0000"/>
              </a:solidFill>
              <a:latin typeface="Times New Roman" panose="02020603050405020304" charset="0"/>
              <a:ea typeface="黑体" panose="02010609060101010101" charset="-122"/>
              <a:cs typeface="Times New Roman" panose="02020603050405020304" charset="0"/>
            </a:endParaRPr>
          </a:p>
        </p:txBody>
      </p:sp>
      <p:sp>
        <p:nvSpPr>
          <p:cNvPr id="6" name="矩形 5"/>
          <p:cNvSpPr/>
          <p:nvPr/>
        </p:nvSpPr>
        <p:spPr>
          <a:xfrm>
            <a:off x="945187" y="3969811"/>
            <a:ext cx="10834475" cy="681990"/>
          </a:xfrm>
          <a:prstGeom prst="rect">
            <a:avLst/>
          </a:prstGeom>
          <a:noFill/>
        </p:spPr>
        <p:txBody>
          <a:bodyPr wrap="square" rtlCol="0">
            <a:spAutoFit/>
          </a:bodyPr>
          <a:lstStyle/>
          <a:p>
            <a:pPr marL="533400" indent="-533400">
              <a:lnSpc>
                <a:spcPct val="120000"/>
              </a:lnSpc>
            </a:pPr>
            <a:r>
              <a:rPr lang="en-US" altLang="zh-CN" sz="3200" b="1" dirty="0" err="1">
                <a:latin typeface="Times New Roman" panose="02020603050405020304" charset="0"/>
                <a:ea typeface="黑体" panose="02010609060101010101" charset="-122"/>
                <a:cs typeface="Times New Roman" panose="02020603050405020304" charset="0"/>
                <a:sym typeface="+mn-ea"/>
              </a:rPr>
              <a:t>eg</a:t>
            </a:r>
            <a:r>
              <a:rPr lang="en-US" altLang="zh-CN" sz="3200" b="1" dirty="0">
                <a:latin typeface="Times New Roman" panose="02020603050405020304" charset="0"/>
                <a:ea typeface="黑体" panose="02010609060101010101" charset="-122"/>
                <a:cs typeface="Times New Roman" panose="02020603050405020304" charset="0"/>
                <a:sym typeface="+mn-ea"/>
              </a:rPr>
              <a:t>  </a:t>
            </a:r>
            <a:r>
              <a:rPr lang="en-US" altLang="zh-CN" sz="3200" b="1" dirty="0" smtClean="0">
                <a:latin typeface="Times New Roman" panose="02020603050405020304" charset="0"/>
                <a:ea typeface="黑体" panose="02010609060101010101" charset="-122"/>
                <a:cs typeface="Times New Roman" panose="02020603050405020304" charset="0"/>
                <a:sym typeface="+mn-ea"/>
              </a:rPr>
              <a:t>The possibility of losing her job is still </a:t>
            </a:r>
            <a:r>
              <a:rPr lang="en-US" altLang="zh-CN" sz="3200" b="1" dirty="0" smtClean="0">
                <a:solidFill>
                  <a:srgbClr val="FF0000"/>
                </a:solidFill>
                <a:latin typeface="Times New Roman" panose="02020603050405020304" charset="0"/>
                <a:ea typeface="黑体" panose="02010609060101010101" charset="-122"/>
                <a:cs typeface="Times New Roman" panose="02020603050405020304" charset="0"/>
                <a:sym typeface="+mn-ea"/>
              </a:rPr>
              <a:t>hanging over </a:t>
            </a:r>
            <a:r>
              <a:rPr lang="en-US" altLang="zh-CN" sz="3200" b="1" dirty="0" smtClean="0">
                <a:latin typeface="Times New Roman" panose="02020603050405020304" charset="0"/>
                <a:ea typeface="黑体" panose="02010609060101010101" charset="-122"/>
                <a:cs typeface="Times New Roman" panose="02020603050405020304" charset="0"/>
                <a:sym typeface="+mn-ea"/>
              </a:rPr>
              <a:t>her.</a:t>
            </a:r>
            <a:endParaRPr lang="en-US" altLang="zh-CN" sz="3200" b="1" dirty="0">
              <a:solidFill>
                <a:srgbClr val="FF0000"/>
              </a:solidFill>
              <a:latin typeface="Times New Roman" panose="02020603050405020304" charset="0"/>
              <a:ea typeface="黑体" panose="02010609060101010101" charset="-122"/>
              <a:cs typeface="Times New Roman" panose="02020603050405020304" charset="0"/>
            </a:endParaRPr>
          </a:p>
        </p:txBody>
      </p:sp>
      <p:sp>
        <p:nvSpPr>
          <p:cNvPr id="2" name="文本框 1"/>
          <p:cNvSpPr txBox="1"/>
          <p:nvPr/>
        </p:nvSpPr>
        <p:spPr>
          <a:xfrm>
            <a:off x="1686560" y="5048885"/>
            <a:ext cx="10093960" cy="1272540"/>
          </a:xfrm>
          <a:prstGeom prst="rect">
            <a:avLst/>
          </a:prstGeom>
          <a:noFill/>
        </p:spPr>
        <p:txBody>
          <a:bodyPr wrap="square" rtlCol="0">
            <a:spAutoFit/>
          </a:bodyPr>
          <a:p>
            <a:pPr marL="358775" indent="-358775">
              <a:lnSpc>
                <a:spcPct val="120000"/>
              </a:lnSpc>
            </a:pPr>
            <a:r>
              <a:rPr lang="en-US" altLang="zh-CN" sz="3200" b="1" dirty="0">
                <a:latin typeface="Times New Roman" panose="02020603050405020304" charset="0"/>
                <a:ea typeface="黑体" panose="02010609060101010101" charset="-122"/>
                <a:cs typeface="Times New Roman" panose="02020603050405020304" charset="0"/>
              </a:rPr>
              <a:t>   </a:t>
            </a:r>
            <a:r>
              <a:rPr lang="en-US" altLang="zh-CN" sz="3200" b="1" dirty="0">
                <a:solidFill>
                  <a:srgbClr val="FF0000"/>
                </a:solidFill>
                <a:latin typeface="Times New Roman" panose="02020603050405020304" charset="0"/>
                <a:ea typeface="黑体" panose="02010609060101010101" charset="-122"/>
                <a:cs typeface="Times New Roman" panose="02020603050405020304" charset="0"/>
              </a:rPr>
              <a:t>hang on </a:t>
            </a:r>
            <a:r>
              <a:rPr lang="en-US" altLang="zh-CN" sz="3200" b="1" dirty="0" smtClean="0">
                <a:solidFill>
                  <a:srgbClr val="FF0000"/>
                </a:solidFill>
                <a:latin typeface="Times New Roman" panose="02020603050405020304" charset="0"/>
                <a:ea typeface="黑体" panose="02010609060101010101" charset="-122"/>
                <a:cs typeface="Times New Roman" panose="02020603050405020304" charset="0"/>
              </a:rPr>
              <a:t> </a:t>
            </a:r>
            <a:r>
              <a:rPr lang="zh-CN" altLang="en-US" sz="3200" b="1" dirty="0">
                <a:solidFill>
                  <a:srgbClr val="0000FF"/>
                </a:solidFill>
                <a:latin typeface="Times New Roman" panose="02020603050405020304" charset="0"/>
                <a:ea typeface="黑体" panose="02010609060101010101" charset="-122"/>
                <a:cs typeface="Times New Roman" panose="02020603050405020304" charset="0"/>
              </a:rPr>
              <a:t>别挂电话</a:t>
            </a:r>
            <a:r>
              <a:rPr lang="zh-CN" altLang="en-US" sz="3200" b="1" dirty="0" smtClean="0">
                <a:solidFill>
                  <a:srgbClr val="0000FF"/>
                </a:solidFill>
                <a:latin typeface="Times New Roman" panose="02020603050405020304" charset="0"/>
                <a:ea typeface="黑体" panose="02010609060101010101" charset="-122"/>
                <a:cs typeface="Times New Roman" panose="02020603050405020304" charset="0"/>
              </a:rPr>
              <a:t>；稍等</a:t>
            </a:r>
            <a:r>
              <a:rPr lang="en-US" altLang="zh-CN" sz="3200" b="1" dirty="0" smtClean="0">
                <a:solidFill>
                  <a:srgbClr val="0000FF"/>
                </a:solidFill>
                <a:latin typeface="Times New Roman" panose="02020603050405020304" charset="0"/>
                <a:ea typeface="黑体" panose="02010609060101010101" charset="-122"/>
                <a:cs typeface="Times New Roman" panose="02020603050405020304" charset="0"/>
              </a:rPr>
              <a:t>	</a:t>
            </a:r>
            <a:r>
              <a:rPr lang="en-US" altLang="zh-CN" sz="3200" b="1" dirty="0">
                <a:solidFill>
                  <a:srgbClr val="FF0000"/>
                </a:solidFill>
                <a:latin typeface="Times New Roman" panose="02020603050405020304" charset="0"/>
                <a:ea typeface="黑体" panose="02010609060101010101" charset="-122"/>
                <a:cs typeface="Times New Roman" panose="02020603050405020304" charset="0"/>
                <a:sym typeface="+mn-ea"/>
              </a:rPr>
              <a:t>hang up</a:t>
            </a:r>
            <a:r>
              <a:rPr lang="zh-CN" altLang="en-US" sz="3200" b="1" dirty="0">
                <a:solidFill>
                  <a:srgbClr val="FF0000"/>
                </a:solidFill>
                <a:latin typeface="Times New Roman" panose="02020603050405020304" charset="0"/>
                <a:ea typeface="黑体" panose="02010609060101010101" charset="-122"/>
                <a:cs typeface="Times New Roman" panose="02020603050405020304" charset="0"/>
                <a:sym typeface="+mn-ea"/>
              </a:rPr>
              <a:t> </a:t>
            </a:r>
            <a:r>
              <a:rPr lang="zh-CN" altLang="en-US" sz="3200" b="1" dirty="0" smtClean="0">
                <a:solidFill>
                  <a:srgbClr val="FF0000"/>
                </a:solidFill>
                <a:latin typeface="Times New Roman" panose="02020603050405020304" charset="0"/>
                <a:ea typeface="黑体" panose="02010609060101010101" charset="-122"/>
                <a:cs typeface="Times New Roman" panose="02020603050405020304" charset="0"/>
                <a:sym typeface="+mn-ea"/>
              </a:rPr>
              <a:t>   </a:t>
            </a:r>
            <a:r>
              <a:rPr lang="zh-CN" altLang="en-US" sz="3200" b="1" dirty="0" smtClean="0">
                <a:solidFill>
                  <a:srgbClr val="0000FF"/>
                </a:solidFill>
                <a:latin typeface="Times New Roman" panose="02020603050405020304" charset="0"/>
                <a:ea typeface="黑体" panose="02010609060101010101" charset="-122"/>
                <a:cs typeface="Times New Roman" panose="02020603050405020304" charset="0"/>
                <a:sym typeface="+mn-ea"/>
              </a:rPr>
              <a:t>挂断</a:t>
            </a:r>
            <a:r>
              <a:rPr lang="zh-CN" altLang="en-US" sz="3200" b="1" dirty="0">
                <a:solidFill>
                  <a:srgbClr val="0000FF"/>
                </a:solidFill>
                <a:latin typeface="Times New Roman" panose="02020603050405020304" charset="0"/>
                <a:ea typeface="黑体" panose="02010609060101010101" charset="-122"/>
                <a:cs typeface="Times New Roman" panose="02020603050405020304" charset="0"/>
                <a:sym typeface="+mn-ea"/>
              </a:rPr>
              <a:t>电话</a:t>
            </a:r>
            <a:endParaRPr lang="zh-CN" altLang="en-US" sz="3200" b="1" dirty="0" smtClean="0">
              <a:latin typeface="Times New Roman" panose="02020603050405020304" charset="0"/>
              <a:ea typeface="黑体" panose="02010609060101010101" charset="-122"/>
              <a:cs typeface="Times New Roman" panose="02020603050405020304" charset="0"/>
            </a:endParaRPr>
          </a:p>
          <a:p>
            <a:pPr marL="358775" indent="-358775">
              <a:lnSpc>
                <a:spcPct val="120000"/>
              </a:lnSpc>
            </a:pPr>
            <a:r>
              <a:rPr lang="en-US" altLang="zh-CN" sz="3200" b="1" dirty="0" smtClean="0">
                <a:latin typeface="Times New Roman" panose="02020603050405020304" charset="0"/>
                <a:ea typeface="黑体" panose="02010609060101010101" charset="-122"/>
                <a:cs typeface="Times New Roman" panose="02020603050405020304" charset="0"/>
              </a:rPr>
              <a:t>   </a:t>
            </a:r>
            <a:r>
              <a:rPr lang="en-US" altLang="zh-CN" sz="3200" b="1" dirty="0">
                <a:solidFill>
                  <a:srgbClr val="FF0000"/>
                </a:solidFill>
                <a:latin typeface="Times New Roman" panose="02020603050405020304" charset="0"/>
                <a:ea typeface="黑体" panose="02010609060101010101" charset="-122"/>
                <a:cs typeface="Times New Roman" panose="02020603050405020304" charset="0"/>
              </a:rPr>
              <a:t>hang about /around</a:t>
            </a:r>
            <a:r>
              <a:rPr lang="en-US" altLang="zh-CN" sz="3200" b="1" dirty="0" smtClean="0">
                <a:solidFill>
                  <a:srgbClr val="FF0000"/>
                </a:solidFill>
                <a:latin typeface="Times New Roman" panose="02020603050405020304" charset="0"/>
                <a:ea typeface="黑体" panose="02010609060101010101" charset="-122"/>
                <a:cs typeface="Times New Roman" panose="02020603050405020304" charset="0"/>
              </a:rPr>
              <a:t>  </a:t>
            </a:r>
            <a:r>
              <a:rPr lang="zh-CN" altLang="en-US" sz="3200" b="1" dirty="0" smtClean="0">
                <a:solidFill>
                  <a:srgbClr val="0000FF"/>
                </a:solidFill>
                <a:latin typeface="Times New Roman" panose="02020603050405020304" charset="0"/>
                <a:ea typeface="黑体" panose="02010609060101010101" charset="-122"/>
                <a:cs typeface="Times New Roman" panose="02020603050405020304" charset="0"/>
              </a:rPr>
              <a:t>闲逛</a:t>
            </a:r>
            <a:r>
              <a:rPr lang="en-US" altLang="zh-CN" sz="3200" b="1" dirty="0" smtClean="0">
                <a:latin typeface="Times New Roman" panose="02020603050405020304" charset="0"/>
                <a:ea typeface="黑体" panose="02010609060101010101" charset="-122"/>
                <a:cs typeface="Times New Roman" panose="02020603050405020304" charset="0"/>
              </a:rPr>
              <a:t>	</a:t>
            </a:r>
            <a:r>
              <a:rPr lang="en-US" altLang="zh-CN" sz="3200" b="1" dirty="0">
                <a:solidFill>
                  <a:srgbClr val="FF0000"/>
                </a:solidFill>
                <a:latin typeface="Times New Roman" panose="02020603050405020304" charset="0"/>
                <a:ea typeface="黑体" panose="02010609060101010101" charset="-122"/>
                <a:cs typeface="Times New Roman" panose="02020603050405020304" charset="0"/>
              </a:rPr>
              <a:t>hang out </a:t>
            </a:r>
            <a:r>
              <a:rPr lang="en-US" altLang="zh-CN" sz="3200" b="1" dirty="0" smtClean="0">
                <a:solidFill>
                  <a:srgbClr val="FF0000"/>
                </a:solidFill>
                <a:latin typeface="Times New Roman" panose="02020603050405020304" charset="0"/>
                <a:ea typeface="黑体" panose="02010609060101010101" charset="-122"/>
                <a:cs typeface="Times New Roman" panose="02020603050405020304" charset="0"/>
              </a:rPr>
              <a:t>  </a:t>
            </a:r>
            <a:r>
              <a:rPr lang="zh-CN" altLang="en-US" sz="3200" b="1" dirty="0" smtClean="0">
                <a:solidFill>
                  <a:srgbClr val="0000FF"/>
                </a:solidFill>
                <a:latin typeface="Times New Roman" panose="02020603050405020304" charset="0"/>
                <a:ea typeface="黑体" panose="02010609060101010101" charset="-122"/>
                <a:cs typeface="Times New Roman" panose="02020603050405020304" charset="0"/>
              </a:rPr>
              <a:t>常去某处</a:t>
            </a:r>
            <a:endParaRPr lang="zh-CN" altLang="en-US" sz="3200" b="1" dirty="0">
              <a:latin typeface="Times New Roman" panose="02020603050405020304" charset="0"/>
              <a:ea typeface="黑体" panose="02010609060101010101" charset="-122"/>
              <a:cs typeface="Times New Roman" panose="02020603050405020304" charset="0"/>
            </a:endParaRPr>
          </a:p>
        </p:txBody>
      </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27533" y="5048647"/>
            <a:ext cx="1523874" cy="8533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0.xml><?xml version="1.0" encoding="utf-8"?>
<p:tagLst xmlns:p="http://schemas.openxmlformats.org/presentationml/2006/main">
  <p:tag name="KSO_WM_DIAGRAM_VIRTUALLY_FRAME" val="{&quot;height&quot;:408.3,&quot;left&quot;:368.2,&quot;top&quot;:66.25,&quot;width&quot;:579.4}"/>
</p:tagLst>
</file>

<file path=ppt/tags/tag101.xml><?xml version="1.0" encoding="utf-8"?>
<p:tagLst xmlns:p="http://schemas.openxmlformats.org/presentationml/2006/main">
  <p:tag name="KSO_WM_DIAGRAM_VIRTUALLY_FRAME" val="{&quot;height&quot;:408.3,&quot;left&quot;:368.2,&quot;top&quot;:66.25,&quot;width&quot;:579.4}"/>
</p:tagLst>
</file>

<file path=ppt/tags/tag102.xml><?xml version="1.0" encoding="utf-8"?>
<p:tagLst xmlns:p="http://schemas.openxmlformats.org/presentationml/2006/main">
  <p:tag name="KSO_WM_DIAGRAM_VIRTUALLY_FRAME" val="{&quot;height&quot;:408.3,&quot;left&quot;:368.2,&quot;top&quot;:66.25,&quot;width&quot;:579.4}"/>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wm#"/>
  <p:tag name="KSO_WM_TEMPLATE_CATEGORY" val="custom"/>
  <p:tag name="KSO_WM_TEMPLATE_INDEX" val="20205081"/>
</p:tagLst>
</file>

<file path=ppt/tags/tag105.xml><?xml version="1.0" encoding="utf-8"?>
<p:tagLst xmlns:p="http://schemas.openxmlformats.org/presentationml/2006/main">
  <p:tag name="KSO_WM_BEAUTIFY_FLAG" val="#wm#"/>
  <p:tag name="KSO_WM_TEMPLATE_CATEGORY" val="custom"/>
  <p:tag name="KSO_WM_TEMPLATE_INDEX" val="20205081"/>
</p:tagLst>
</file>

<file path=ppt/tags/tag106.xml><?xml version="1.0" encoding="utf-8"?>
<p:tagLst xmlns:p="http://schemas.openxmlformats.org/presentationml/2006/main">
  <p:tag name="KSO_WM_BEAUTIFY_FLAG" val="#wm#"/>
  <p:tag name="KSO_WM_TEMPLATE_CATEGORY" val="custom"/>
  <p:tag name="KSO_WM_TEMPLATE_INDEX" val="20205081"/>
</p:tagLst>
</file>

<file path=ppt/tags/tag107.xml><?xml version="1.0" encoding="utf-8"?>
<p:tagLst xmlns:p="http://schemas.openxmlformats.org/presentationml/2006/main">
  <p:tag name="KSO_WM_BEAUTIFY_FLAG" val="#wm#"/>
  <p:tag name="KSO_WM_TEMPLATE_CATEGORY" val="custom"/>
  <p:tag name="KSO_WM_TEMPLATE_INDEX" val="20205081"/>
</p:tagLst>
</file>

<file path=ppt/tags/tag108.xml><?xml version="1.0" encoding="utf-8"?>
<p:tagLst xmlns:p="http://schemas.openxmlformats.org/presentationml/2006/main">
  <p:tag name="KSO_WM_BEAUTIFY_FLAG" val="#wm#"/>
  <p:tag name="KSO_WM_TEMPLATE_CATEGORY" val="custom"/>
  <p:tag name="KSO_WM_TEMPLATE_INDEX" val="20205081"/>
</p:tagLst>
</file>

<file path=ppt/tags/tag109.xml><?xml version="1.0" encoding="utf-8"?>
<p:tagLst xmlns:p="http://schemas.openxmlformats.org/presentationml/2006/main">
  <p:tag name="KSO_WM_BEAUTIFY_FLAG" val="#wm#"/>
  <p:tag name="KSO_WM_TEMPLATE_CATEGORY" val="custom"/>
  <p:tag name="KSO_WM_TEMPLATE_INDEX" val="2020508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8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KSO_WM_BEAUTIFY_FLAG" val="#wm#"/>
  <p:tag name="KSO_WM_TEMPLATE_CATEGORY" val="custom"/>
  <p:tag name="KSO_WM_TEMPLATE_INDEX" val="20205081"/>
</p:tagLst>
</file>

<file path=ppt/tags/tag86.xml><?xml version="1.0" encoding="utf-8"?>
<p:tagLst xmlns:p="http://schemas.openxmlformats.org/presentationml/2006/main">
  <p:tag name="KSO_WM_BEAUTIFY_FLAG" val="#wm#"/>
  <p:tag name="KSO_WM_TEMPLATE_CATEGORY" val="custom"/>
  <p:tag name="KSO_WM_TEMPLATE_INDEX" val="20205081"/>
</p:tagLst>
</file>

<file path=ppt/tags/tag87.xml><?xml version="1.0" encoding="utf-8"?>
<p:tagLst xmlns:p="http://schemas.openxmlformats.org/presentationml/2006/main">
  <p:tag name="KSO_WM_BEAUTIFY_FLAG" val="#wm#"/>
  <p:tag name="KSO_WM_TEMPLATE_CATEGORY" val="custom"/>
  <p:tag name="KSO_WM_TEMPLATE_INDEX" val="20205081"/>
</p:tagLst>
</file>

<file path=ppt/tags/tag88.xml><?xml version="1.0" encoding="utf-8"?>
<p:tagLst xmlns:p="http://schemas.openxmlformats.org/presentationml/2006/main">
  <p:tag name="KSO_WM_BEAUTIFY_FLAG" val="#wm#"/>
  <p:tag name="KSO_WM_TEMPLATE_CATEGORY" val="custom"/>
  <p:tag name="KSO_WM_TEMPLATE_INDEX" val="20205081"/>
</p:tagLst>
</file>

<file path=ppt/tags/tag89.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081"/>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wm#"/>
  <p:tag name="KSO_WM_TEMPLATE_CATEGORY" val="custom"/>
  <p:tag name="KSO_WM_TEMPLATE_INDEX" val="20205081"/>
</p:tagLst>
</file>

<file path=ppt/tags/tag93.xml><?xml version="1.0" encoding="utf-8"?>
<p:tagLst xmlns:p="http://schemas.openxmlformats.org/presentationml/2006/main">
  <p:tag name="KSO_WM_DIAGRAM_VIRTUALLY_FRAME" val="{&quot;height&quot;:408.3,&quot;left&quot;:368.2,&quot;top&quot;:66.25,&quot;width&quot;:579.4}"/>
</p:tagLst>
</file>

<file path=ppt/tags/tag94.xml><?xml version="1.0" encoding="utf-8"?>
<p:tagLst xmlns:p="http://schemas.openxmlformats.org/presentationml/2006/main">
  <p:tag name="KSO_WM_DIAGRAM_VIRTUALLY_FRAME" val="{&quot;height&quot;:408.3,&quot;left&quot;:368.2,&quot;top&quot;:66.25,&quot;width&quot;:579.4}"/>
</p:tagLst>
</file>

<file path=ppt/tags/tag95.xml><?xml version="1.0" encoding="utf-8"?>
<p:tagLst xmlns:p="http://schemas.openxmlformats.org/presentationml/2006/main">
  <p:tag name="KSO_WM_DIAGRAM_VIRTUALLY_FRAME" val="{&quot;height&quot;:408.3,&quot;left&quot;:368.2,&quot;top&quot;:66.25,&quot;width&quot;:579.4}"/>
</p:tagLst>
</file>

<file path=ppt/tags/tag96.xml><?xml version="1.0" encoding="utf-8"?>
<p:tagLst xmlns:p="http://schemas.openxmlformats.org/presentationml/2006/main">
  <p:tag name="KSO_WM_DIAGRAM_VIRTUALLY_FRAME" val="{&quot;height&quot;:408.3,&quot;left&quot;:368.2,&quot;top&quot;:66.25,&quot;width&quot;:579.4}"/>
</p:tagLst>
</file>

<file path=ppt/tags/tag97.xml><?xml version="1.0" encoding="utf-8"?>
<p:tagLst xmlns:p="http://schemas.openxmlformats.org/presentationml/2006/main">
  <p:tag name="KSO_WM_DIAGRAM_VIRTUALLY_FRAME" val="{&quot;height&quot;:408.3,&quot;left&quot;:368.2,&quot;top&quot;:66.25,&quot;width&quot;:579.4}"/>
</p:tagLst>
</file>

<file path=ppt/tags/tag98.xml><?xml version="1.0" encoding="utf-8"?>
<p:tagLst xmlns:p="http://schemas.openxmlformats.org/presentationml/2006/main">
  <p:tag name="KSO_WM_DIAGRAM_VIRTUALLY_FRAME" val="{&quot;height&quot;:408.3,&quot;left&quot;:368.2,&quot;top&quot;:66.25,&quot;width&quot;:579.4}"/>
</p:tagLst>
</file>

<file path=ppt/tags/tag99.xml><?xml version="1.0" encoding="utf-8"?>
<p:tagLst xmlns:p="http://schemas.openxmlformats.org/presentationml/2006/main">
  <p:tag name="KSO_WM_DIAGRAM_VIRTUALLY_FRAME" val="{&quot;height&quot;:408.3,&quot;left&quot;:368.2,&quot;top&quot;:66.25,&quot;width&quot;:579.4}"/>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10503</Words>
  <Application>WPS 演示</Application>
  <PresentationFormat>宽屏</PresentationFormat>
  <Paragraphs>331</Paragraphs>
  <Slides>26</Slides>
  <Notes>4</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26</vt:i4>
      </vt:variant>
    </vt:vector>
  </HeadingPairs>
  <TitlesOfParts>
    <vt:vector size="44" baseType="lpstr">
      <vt:lpstr>Arial</vt:lpstr>
      <vt:lpstr>宋体</vt:lpstr>
      <vt:lpstr>Wingdings</vt:lpstr>
      <vt:lpstr>微软雅黑</vt:lpstr>
      <vt:lpstr>Wingdings</vt:lpstr>
      <vt:lpstr>Algerian</vt:lpstr>
      <vt:lpstr>Cambria</vt:lpstr>
      <vt:lpstr>等线</vt:lpstr>
      <vt:lpstr>Times New Roman</vt:lpstr>
      <vt:lpstr>黑体</vt:lpstr>
      <vt:lpstr>Arial Unicode MS</vt:lpstr>
      <vt:lpstr>Calibri</vt:lpstr>
      <vt:lpstr>Arial Black</vt:lpstr>
      <vt:lpstr>方正楷体_GB2312</vt:lpstr>
      <vt:lpstr>楷体</vt:lpstr>
      <vt:lpstr>华文新魏</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lexical chunks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譞弋</cp:lastModifiedBy>
  <cp:revision>239</cp:revision>
  <dcterms:created xsi:type="dcterms:W3CDTF">2019-06-19T02:08:00Z</dcterms:created>
  <dcterms:modified xsi:type="dcterms:W3CDTF">2024-12-13T08:01:32Z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2052-12.1.0.19302</vt:lpwstr>
  </property>
  <property fmtid="{D5CDD505-2E9C-101B-9397-08002B2CF9AE}" pid="3" name="ICV">
    <vt:lpwstr>0F5A7F33B90C4EFEB934B6437F1A4ECD_11</vt:lpwstr>
  </property>
  <property fmtid="{D5CDD505-2E9C-101B-9397-08002B2CF9AE}" pid="4" name="KSOTemplateUUID">
    <vt:lpwstr>v1.0_mb_JBJt1vpQMsVVE5SyickRTA==</vt:lpwstr>
  </property>
</Properties>
</file>