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46d938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46d93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46d93847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46d93847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46d9384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46d9384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6d938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6d938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 key bottle-neck in the return of 737-800 planes to the sky's, is the speed at which pilots can be re-trained in flight simulators.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original intention behind the MCAS was so pilots trained in flying 737-700 aircraft didn’t need to undertake expensive simulator training to fly the newer models.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 single full-movement 737 Max simulator is estimated to cost up to $15 million, and the hourly cost to run them is in the hundreds of thousands.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Only 34 of these simulators exist worldwide, with only two companies manufacturing them.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46d938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46d938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46d938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46d938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NASA commissioned 19 Alaskan Airlines pilots to participate in various flight simulations. While being presented with different flight situations, the researchers gathered eye-tracking data.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As various stages of the flight progress, the researchers estimate that different components on the flight deck will be more important, and the pilots will increasingly focus on them.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46d938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46d938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first roadblock ARC faced was an inability to clearly evaluate large swathes of data. Both simulator, and eye-tracking files are CSV files 80 megabytes large, with about 100 flight variables to keep track of.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Additionally, the eye-tracking data was collected at 60 hertz while the simulator data was collected at 6 hertz. A need was quickly presented for a clean, organized, and synchronized method to visualize three different data streams.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Unfortunately, no current display panel with the technical specificity ARC required existed.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46d9384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46d9384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46d9384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46d9384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first and most pressing challenge was addressing the frequency mismatch. Our team created a one-order hold. Keeping the simulator data constant while the eye-tracking caught up.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Next was simply managing about a hundred different variables, displaying them, and ensuring that the data was synchronized.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 web-based approach relying on HTML Canvas for animation and a NodeJS server on the backend was used. Reading in the data from a JSON file, initialized before hand, to speed up file-reading, our team needed to carefully design our code to ensure nothing ran too slow. Since the simulator is playing a hundred or so variables at the same time, and on top of that overlaying eye-tracking data, code must be written with both space and time efficiency to ensure data doesn’t fall behind.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46d93847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46d9384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Eye-Tracking Data Visualization</a:t>
            </a:r>
            <a:endParaRPr sz="4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Ames Research Center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775" y="3812325"/>
            <a:ext cx="1085750" cy="10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767" y="3812325"/>
            <a:ext cx="1297783" cy="10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for listening!</a:t>
            </a:r>
            <a:endParaRPr sz="3600"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9500" y="558700"/>
            <a:ext cx="3837000" cy="3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Got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Crisis in Training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After a series of two devastating and fatal Boeing 737 Max 8 crashes in late 2018, an internal investigation revealed that rather than provide simulator training to pilots, Boeing provided them with a two-hour course on the iPad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reason for the lack of formal training was the cost</a:t>
            </a:r>
            <a:endParaRPr sz="13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575" y="555600"/>
            <a:ext cx="3685725" cy="245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375" y="2432275"/>
            <a:ext cx="3057225" cy="21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/>
              <a:t>$12,000,000</a:t>
            </a:r>
            <a:endParaRPr sz="108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estimated cost of one Boeing 737 Max flight simulator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55600"/>
            <a:ext cx="305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Into Human Systems Integration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 a result of the fatal crashes, NASA commissioned 19 Alaskan Airlines pilots to undergo multiple flight simulations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pilots were presented different situations and their eye-movements were tracked as alerts and warnings appeared</a:t>
            </a:r>
            <a:endParaRPr sz="13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800" y="555600"/>
            <a:ext cx="4002300" cy="26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050" y="3415500"/>
            <a:ext cx="3776099" cy="11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150" y="2697825"/>
            <a:ext cx="2407675" cy="20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Data Visualization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Once the eye-tracking data was collected, there came a need to overlay that data onto the flight panel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NASA teamed up with the Division of Data Science at UC Berkeley to complete this project</a:t>
            </a:r>
            <a:endParaRPr sz="13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25" y="555600"/>
            <a:ext cx="2839100" cy="28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4306" l="0" r="0" t="0"/>
          <a:stretch/>
        </p:blipFill>
        <p:spPr>
          <a:xfrm>
            <a:off x="311700" y="3455700"/>
            <a:ext cx="8520601" cy="14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Challenges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Data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3007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Addressing the frequency mismatch between the various datasets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Synchronizing hundreds of individual components on the UI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Speeding up the file reading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Overlaying the eye-tracking data onto the flight panel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Designing accurately scaled and proportioned instrument panels</a:t>
            </a:r>
            <a:endParaRPr sz="13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500" y="890550"/>
            <a:ext cx="4391251" cy="16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501" y="2710850"/>
            <a:ext cx="4391250" cy="1609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