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3" r:id="rId4"/>
    <p:sldId id="261" r:id="rId5"/>
    <p:sldId id="262" r:id="rId6"/>
  </p:sldIdLst>
  <p:sldSz cx="9144000" cy="5143500" type="screen16x9"/>
  <p:notesSz cx="6858000" cy="9144000"/>
  <p:embeddedFontLst>
    <p:embeddedFont>
      <p:font typeface="Open Sans" panose="02010600030101010101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420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3632330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3700861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302132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961691" y="971550"/>
            <a:ext cx="5220618" cy="32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lvl="0" algn="ctr">
              <a:spcBef>
                <a:spcPts val="0"/>
              </a:spcBef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3200" dirty="0">
                <a:latin typeface="Open Sans"/>
                <a:ea typeface="Open Sans"/>
                <a:cs typeface="Open Sans"/>
                <a:sym typeface="Open Sans"/>
              </a:rPr>
              <a:t>SQL</a:t>
            </a:r>
            <a:r>
              <a:rPr lang="zh-CN" altLang="en-US" sz="3200" dirty="0">
                <a:latin typeface="Open Sans"/>
                <a:ea typeface="Open Sans"/>
                <a:cs typeface="Open Sans"/>
                <a:sym typeface="Open Sans"/>
              </a:rPr>
              <a:t>实战项目</a:t>
            </a:r>
            <a:endParaRPr lang="en-US" altLang="zh-CN" sz="3200" dirty="0">
              <a:latin typeface="Open Sans"/>
              <a:ea typeface="Open Sans"/>
              <a:cs typeface="Open Sans"/>
              <a:sym typeface="Open Sans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zh-CN" altLang="en-US" sz="1600" dirty="0">
                <a:latin typeface="Open Sans"/>
                <a:ea typeface="Open Sans"/>
                <a:cs typeface="Open Sans"/>
                <a:sym typeface="Open Sans"/>
              </a:rPr>
              <a:t>商业零售数据分析</a:t>
            </a:r>
            <a:endParaRPr lang="en-US" altLang="zh-CN" sz="1600" dirty="0">
              <a:latin typeface="Open Sans"/>
              <a:ea typeface="Open Sans"/>
              <a:cs typeface="Open Sans"/>
              <a:sym typeface="Open Sans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altLang="zh-CN" sz="1600" dirty="0">
                <a:latin typeface="Open Sans"/>
                <a:ea typeface="Open Sans"/>
                <a:cs typeface="Open Sans"/>
                <a:sym typeface="Open Sans"/>
              </a:rPr>
              <a:t>                                  --------</a:t>
            </a:r>
            <a:r>
              <a:rPr lang="zh-CN" altLang="en-US" sz="1600" dirty="0">
                <a:latin typeface="Open Sans"/>
                <a:ea typeface="Open Sans"/>
                <a:cs typeface="Open Sans"/>
                <a:sym typeface="Open Sans"/>
              </a:rPr>
              <a:t>以供应商为例</a:t>
            </a:r>
            <a:endParaRPr lang="en" sz="1600" dirty="0"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                                                                                                     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田懿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spcBef>
                <a:spcPts val="0"/>
              </a:spcBef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859886" y="1417417"/>
            <a:ext cx="2889613" cy="307363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      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考察各类别和各产品中</a:t>
            </a:r>
            <a:r>
              <a:rPr lang="zh-CN" altLang="en-US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订单量与存货量的关系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，根据该可视化图表，可方便供应商对“供小于求”（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线以上），或者“供过于求” （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线以下）的产品及时进行调整。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154546" y="1204175"/>
            <a:ext cx="5376930" cy="362540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&lt;visualization&gt;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产品需求量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9047CB-2E60-4CD8-9EDD-40FD4A01C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23" y="1223493"/>
            <a:ext cx="5364054" cy="36019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859886" y="1417417"/>
            <a:ext cx="2889613" cy="307363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    </a:t>
            </a:r>
          </a:p>
          <a:p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 结合回购指数</a:t>
            </a:r>
            <a:r>
              <a:rPr lang="en-US" altLang="zh-CN" dirty="0" err="1">
                <a:latin typeface="Open Sans"/>
                <a:ea typeface="Open Sans"/>
                <a:cs typeface="Open Sans"/>
                <a:sym typeface="Open Sans"/>
              </a:rPr>
              <a:t>ReorderLevel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对各种类产品的</a:t>
            </a:r>
            <a:r>
              <a:rPr lang="zh-CN" altLang="en-US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预期销售情况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进行预测。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从图中来看，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Meat/Poultry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、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Produce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种类产品回购收益较低，结合上一张产品需求量可视化图表，接下来可以减少这两个种类的进货量。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endParaRPr lang="en" altLang="zh-C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154546" y="1204175"/>
            <a:ext cx="5376930" cy="362540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&lt;visualization&gt;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预测收益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C9CF03-D5A7-4640-B5DF-9089CCB32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1" y="1210801"/>
            <a:ext cx="5319441" cy="361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4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859886" y="1417417"/>
            <a:ext cx="2889613" cy="307363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      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考察各类别产品</a:t>
            </a:r>
            <a:r>
              <a:rPr lang="zh-CN" altLang="en-US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总体的销售额及占比情况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，对各种类产品今后的存货、销售决策提供参考；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      Beverages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种类的销售额及占比最大，而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Grains/Cereals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的占比最小。</a:t>
            </a:r>
            <a:endParaRPr lang="en" altLang="zh-C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154546" y="1212427"/>
            <a:ext cx="5376930" cy="36171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&lt;visualization&gt;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各类别销售情况分布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676C45-164A-43FF-B3CA-70147582D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92" y="1246294"/>
            <a:ext cx="5363384" cy="35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859886" y="1417417"/>
            <a:ext cx="2889613" cy="307363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      考察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2015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年</a:t>
            </a:r>
            <a:r>
              <a:rPr lang="zh-CN" altLang="en-US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第三季度（</a:t>
            </a:r>
            <a:r>
              <a:rPr lang="en-US" altLang="zh-CN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2015-07_2015-09</a:t>
            </a:r>
            <a:r>
              <a:rPr lang="zh-CN" altLang="en-US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）各种类产品的销售情况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，为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2016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年同季度提供预测参考。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      例如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Beverages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种类在该季度销售呈下降趋势，则在下一年该季度的前期可适当增加存货量，而中后期调整减少；相反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Meat/Poultry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在该季度销售趋势为近似直线上升，则下一年同季度可随着时间逐渐增加存货量。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154546" y="1204175"/>
            <a:ext cx="5376930" cy="362540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&lt;visualization&gt;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预测销售趋势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892C816-F060-4978-92F3-EF20BAAAA2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583772"/>
              </p:ext>
            </p:extLst>
          </p:nvPr>
        </p:nvGraphicFramePr>
        <p:xfrm>
          <a:off x="8366125" y="4692650"/>
          <a:ext cx="7778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包装程序外壳对象" showAsIcon="1" r:id="rId4" imgW="777240" imgH="451080" progId="Package">
                  <p:embed/>
                </p:oleObj>
              </mc:Choice>
              <mc:Fallback>
                <p:oleObj name="包装程序外壳对象" showAsIcon="1" r:id="rId4" imgW="777240" imgH="4510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66125" y="4692650"/>
                        <a:ext cx="777875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3CFD6727-99A8-4F19-BDB4-FA06001A7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883" y="1232451"/>
            <a:ext cx="5372594" cy="357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37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284</Words>
  <Application>Microsoft Office PowerPoint</Application>
  <PresentationFormat>全屏显示(16:9)</PresentationFormat>
  <Paragraphs>31</Paragraphs>
  <Slides>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Open Sans</vt:lpstr>
      <vt:lpstr>simple-light-2</vt:lpstr>
      <vt:lpstr>包装程序外壳对象</vt:lpstr>
      <vt:lpstr>PowerPoint 演示文稿</vt:lpstr>
      <vt:lpstr>  产品需求量</vt:lpstr>
      <vt:lpstr>  预测收益</vt:lpstr>
      <vt:lpstr>  各类别销售情况分布</vt:lpstr>
      <vt:lpstr>  预测销售趋势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zoetian</cp:lastModifiedBy>
  <cp:revision>26</cp:revision>
  <dcterms:modified xsi:type="dcterms:W3CDTF">2019-08-19T12:48:57Z</dcterms:modified>
</cp:coreProperties>
</file>