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a:extLst>
              <a:ext uri="{FF2B5EF4-FFF2-40B4-BE49-F238E27FC236}">
                <a16:creationId xmlns:a16="http://schemas.microsoft.com/office/drawing/2014/main" id="{A82E9E6E-86EE-9E42-9444-E81BAA49BCEE}"/>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a:extLst>
              <a:ext uri="{FF2B5EF4-FFF2-40B4-BE49-F238E27FC236}">
                <a16:creationId xmlns:a16="http://schemas.microsoft.com/office/drawing/2014/main" id="{6255A667-CCAC-DB43-B9FD-BDC325898A5E}"/>
              </a:ext>
            </a:extLst>
          </p:cNvPr>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AC15BE-C31F-4A12-82B6-CF5B121DD9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a:extLst>
              <a:ext uri="{FF2B5EF4-FFF2-40B4-BE49-F238E27FC236}">
                <a16:creationId xmlns:a16="http://schemas.microsoft.com/office/drawing/2014/main" id="{022A3E44-780C-CD4E-9DC9-75B5342BBDE6}"/>
              </a:ext>
            </a:extLst>
          </p:cNvPr>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a:extLst>
              <a:ext uri="{FF2B5EF4-FFF2-40B4-BE49-F238E27FC236}">
                <a16:creationId xmlns:a16="http://schemas.microsoft.com/office/drawing/2014/main" id="{801F36B8-BFB5-1E4C-8E67-FAC624D17104}"/>
              </a:ext>
            </a:extLst>
          </p:cNvPr>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5CA8B0-2E4E-4127-A500-A2060312A44E}" type="slidenum">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a:extLst>
              <a:ext uri="{FF2B5EF4-FFF2-40B4-BE49-F238E27FC236}">
                <a16:creationId xmlns:a16="http://schemas.microsoft.com/office/drawing/2014/main" id="{5C8F99A5-6A7F-5B46-86D2-9AE6590236EB}"/>
              </a:ext>
            </a:extLst>
          </p:cNvPr>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5" name="Date Placeholder 2">
            <a:extLst>
              <a:ext uri="{FF2B5EF4-FFF2-40B4-BE49-F238E27FC236}">
                <a16:creationId xmlns:a16="http://schemas.microsoft.com/office/drawing/2014/main" id="{8D47BCEA-8DD2-3A48-BDD1-D2F2C79893B8}"/>
              </a:ext>
            </a:extLst>
          </p:cNvPr>
          <p:cNvSpPr>
            <a:spLocks noGrp="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668717-85D3-404B-B84F-15C635CD4DB6}" type="hfDateTime">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a:extLst>
              <a:ext uri="{FF2B5EF4-FFF2-40B4-BE49-F238E27FC236}">
                <a16:creationId xmlns:a16="http://schemas.microsoft.com/office/drawing/2014/main" id="{9FA7C215-4928-1949-B827-ECECF58C1AE2}"/>
              </a:ext>
            </a:extLst>
          </p:cNvPr>
          <p:cNvSpPr>
            <a:spLocks noGrp="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a:extLst>
              <a:ext uri="{FF2B5EF4-FFF2-40B4-BE49-F238E27FC236}">
                <a16:creationId xmlns:a16="http://schemas.microsoft.com/office/drawing/2014/main" id="{0ECCCDB2-AA7A-2B44-A8D6-6DB76A6B9EF6}"/>
              </a:ext>
            </a:extLst>
          </p:cNvPr>
          <p:cNvSpPr>
            <a:spLocks noGrp="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
        <p:nvSpPr>
          <p:cNvPr id="3079" name="Slide Number Placeholder 6">
            <a:extLst>
              <a:ext uri="{FF2B5EF4-FFF2-40B4-BE49-F238E27FC236}">
                <a16:creationId xmlns:a16="http://schemas.microsoft.com/office/drawing/2014/main" id="{93DEF2F7-CC14-CF4F-BC9D-8C2C624C6F52}"/>
              </a:ext>
            </a:extLst>
          </p:cNvPr>
          <p:cNvSpPr>
            <a:spLocks noGrp="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73C4DF-A9F4-43D9-97CB-40B59357C75D}"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a:ea typeface="Arial"/>
              </a:rPr>
              <a:t>3 </a:t>
            </a:r>
            <a:r>
              <a:rPr lang="en-US" altLang="en-US">
                <a:latin typeface="Arial"/>
                <a:ea typeface="Arial"/>
              </a:rPr>
              <a:t> Measured respiration rates (symbols) and values fitted according to Eq.5 (lines) after glucose and nutrients amendment of the bulk soil and three aggregate size classes under ambient (top) and elevated (bottom) CO 2 . Values are averages (± SE) of four replicates. 
</a:t>
            </a:r>
            <a:endParaRPr lang="en-US" altLang="en-US">
              <a:latin typeface="Arial"/>
              <a:ea typeface="Arial"/>
            </a:endParaRPr>
          </a:p>
          <a:p>
            <a:pPr marL="0" lvl="0" indent="0"/>
            <a:r>
              <a:rPr lang="en-US" altLang="en-US">
                <a:latin typeface="Arial"/>
                <a:ea typeface="Arial"/>
              </a:rPr>
              <a:t>Unless provided in the caption above, the following copyright applies to the content of this slide: © 2009 Federation of European Microbiological Societies. Published by Blackwell Publishing Ltd. All rights reserved</a:t>
            </a:r>
            <a:endParaRPr lang="en-US" altLang="en-US">
              <a:latin typeface="Arial"/>
              <a:ea typeface="Arial"/>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340BE980-4ABB-497C-AC58-E921C26977C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a:extLst>
              <a:ext uri="{FF2B5EF4-FFF2-40B4-BE49-F238E27FC236}">
                <a16:creationId xmlns:a16="http://schemas.microsoft.com/office/drawing/2014/main" id="{B8998003-1E31-4241-866C-75C5B9575ADD}"/>
              </a:ext>
            </a:extLst>
          </p:cNvPr>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en-US"/>
              <a:t>Click to edit Master title style</a:t>
            </a:r>
          </a:p>
        </p:txBody>
      </p:sp>
      <p:sp>
        <p:nvSpPr>
          <p:cNvPr id="2054" name="Footer Placeholder 3">
            <a:extLst>
              <a:ext uri="{FF2B5EF4-FFF2-40B4-BE49-F238E27FC236}">
                <a16:creationId xmlns:a16="http://schemas.microsoft.com/office/drawing/2014/main" id="{C6460008-2D95-48E7-AC1C-DA06D43C99CA}"/>
              </a:ext>
            </a:extLst>
          </p:cNvPr>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a:extLst>
              <a:ext uri="{FF2B5EF4-FFF2-40B4-BE49-F238E27FC236}">
                <a16:creationId xmlns:a16="http://schemas.microsoft.com/office/drawing/2014/main" id="{5E13B5E2-6B4A-1145-B6E5-30BF224D6AF3}"/>
              </a:ext>
            </a:extLst>
          </p:cNvPr>
          <p:cNvSpPr txBox="1"/>
          <p:nvPr/>
        </p:nvSpPr>
        <p:spPr bwMode="auto">
          <a:xfrm>
            <a:off x="1905000" y="6400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a:extLst>
              <a:ext uri="{FF2B5EF4-FFF2-40B4-BE49-F238E27FC236}">
                <a16:creationId xmlns:a16="http://schemas.microsoft.com/office/drawing/2014/main" id="{3A59B449-7601-8440-A788-6D3FCFF97A8B}"/>
              </a:ext>
            </a:extLst>
          </p:cNvPr>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anose="020b0604020202020204"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anose="020b0604020202020204"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3"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111/j.1574-6941.2009.00697.x" TargetMode="External" /><Relationship Id="rId4" Type="http://schemas.openxmlformats.org/officeDocument/2006/relationships/image" Target="../media/image1.png" /><Relationship Id="rId5"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FontTx/>
              <a:buNone/>
            </a:pPr>
            <a:r>
              <a:rPr lang="en-US" altLang="en-US" sz="1000" i="1">
                <a:solidFill>
                  <a:srgbClr val="333333"/>
                </a:solidFill>
              </a:rPr>
              <a:t>FEMS Microbiology Ecology</a:t>
            </a:r>
            <a:r>
              <a:rPr lang="en-US" altLang="en-US" sz="1000">
                <a:solidFill>
                  <a:srgbClr val="333333"/>
                </a:solidFill>
              </a:rPr>
              <a:t>, Volume 69, Issue 1, July 2009, Pages 43–52, </a:t>
            </a:r>
            <a:r>
              <a:rPr lang="en-US" altLang="en-US" sz="1000">
                <a:solidFill>
                  <a:srgbClr val="333333"/>
                </a:solidFill>
                <a:hlinkClick r:id="rId3"/>
              </a:rPr>
              <a:t>https://doi.org/10.1111/j.1574-6941.2009.00697.x</a:t>
            </a:r>
            <a:endParaRPr lang="en-US" altLang="en-US" sz="1000">
              <a:solidFill>
                <a:srgbClr val="333333"/>
              </a:solidFill>
            </a:endParaRPr>
          </a:p>
          <a:p>
            <a:pPr marL="0" lv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ＭＳ Ｐゴシック"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3 </a:t>
            </a:r>
            <a:r>
              <a:rPr lang="en-US" altLang="en-US" b="0"/>
              <a:t> Measured respiration rates (symbols) and values fitted according to Eq.5 (lines) after glucose and nutrients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908300" y="1371600"/>
            <a:ext cx="3330892"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2038</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3  Measured respiration rates (symbols) and values fitted according to Eq.5 (lines) after glucose and nutrients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Nirbhay Desai (Contractor)</cp:lastModifiedBy>
  <cp:revision>159</cp:revision>
  <dcterms:created xsi:type="dcterms:W3CDTF">2015-12-31T14:57:12Z</dcterms:created>
  <dcterms:modified xsi:type="dcterms:W3CDTF">2020-01-21T16:48:15Z</dcterms:modified>
</cp:coreProperties>
</file>