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</p:sldIdLst>
  <p:sldSz cx="146304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26"/>
    <p:restoredTop sz="94670"/>
  </p:normalViewPr>
  <p:slideViewPr>
    <p:cSldViewPr snapToGrid="0" snapToObjects="1">
      <p:cViewPr>
        <p:scale>
          <a:sx n="36" d="100"/>
          <a:sy n="36" d="100"/>
        </p:scale>
        <p:origin x="1624" y="1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496484"/>
            <a:ext cx="10972800" cy="318346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802717"/>
            <a:ext cx="10972800" cy="2207683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3B8F-7A6E-2F43-8F5B-ACC7E02064E6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9483-680F-5649-BE78-7F722A28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9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3B8F-7A6E-2F43-8F5B-ACC7E02064E6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9483-680F-5649-BE78-7F722A28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86834"/>
            <a:ext cx="315468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86834"/>
            <a:ext cx="928116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3B8F-7A6E-2F43-8F5B-ACC7E02064E6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9483-680F-5649-BE78-7F722A28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6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3B8F-7A6E-2F43-8F5B-ACC7E02064E6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9483-680F-5649-BE78-7F722A28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3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279652"/>
            <a:ext cx="12618720" cy="380364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6119285"/>
            <a:ext cx="12618720" cy="20002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3B8F-7A6E-2F43-8F5B-ACC7E02064E6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9483-680F-5649-BE78-7F722A28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6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434167"/>
            <a:ext cx="621792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434167"/>
            <a:ext cx="621792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3B8F-7A6E-2F43-8F5B-ACC7E02064E6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9483-680F-5649-BE78-7F722A28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4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86834"/>
            <a:ext cx="1261872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241551"/>
            <a:ext cx="6189344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340100"/>
            <a:ext cx="6189344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241551"/>
            <a:ext cx="6219826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340100"/>
            <a:ext cx="6219826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3B8F-7A6E-2F43-8F5B-ACC7E02064E6}" type="datetimeFigureOut">
              <a:rPr lang="en-US" smtClean="0"/>
              <a:t>10/7/19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9483-680F-5649-BE78-7F722A28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57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3B8F-7A6E-2F43-8F5B-ACC7E02064E6}" type="datetimeFigureOut">
              <a:rPr lang="en-US" smtClean="0"/>
              <a:t>10/7/19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9483-680F-5649-BE78-7F722A28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7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3B8F-7A6E-2F43-8F5B-ACC7E02064E6}" type="datetimeFigureOut">
              <a:rPr lang="en-US" smtClean="0"/>
              <a:t>10/7/19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9483-680F-5649-BE78-7F722A28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1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316567"/>
            <a:ext cx="7406640" cy="64981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3B8F-7A6E-2F43-8F5B-ACC7E02064E6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9483-680F-5649-BE78-7F722A28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316567"/>
            <a:ext cx="7406640" cy="649816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3B8F-7A6E-2F43-8F5B-ACC7E02064E6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9483-680F-5649-BE78-7F722A28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00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434167"/>
            <a:ext cx="1261872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259A3B8F-7A6E-2F43-8F5B-ACC7E02064E6}" type="datetimeFigureOut">
              <a:rPr lang="en-US" smtClean="0"/>
              <a:pPr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8475134"/>
            <a:ext cx="49377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97859483-680F-5649-BE78-7F722A2899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8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A90CD-5A4E-C849-B029-DB961C358A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B0060-793C-DC43-8897-5A64B0DF14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8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AE0C6-F358-6B41-8333-FF556137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D598EC-058A-824A-89DF-D797FD1043E6}"/>
              </a:ext>
            </a:extLst>
          </p:cNvPr>
          <p:cNvSpPr txBox="1"/>
          <p:nvPr/>
        </p:nvSpPr>
        <p:spPr>
          <a:xfrm>
            <a:off x="1426464" y="2254251"/>
            <a:ext cx="66062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itchFamily="2" charset="0"/>
              </a:rPr>
              <a:t>Age adjusted rate is the best target</a:t>
            </a:r>
          </a:p>
        </p:txBody>
      </p:sp>
    </p:spTree>
    <p:extLst>
      <p:ext uri="{BB962C8B-B14F-4D97-AF65-F5344CB8AC3E}">
        <p14:creationId xmlns:p14="http://schemas.microsoft.com/office/powerpoint/2010/main" val="4290169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8</Words>
  <Application>Microsoft Macintosh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Helvetica</vt:lpstr>
      <vt:lpstr>Office Theme</vt:lpstr>
      <vt:lpstr>PowerPoint Presentation</vt:lpstr>
      <vt:lpstr>Assumptions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zoeyroseherm zoeyroseherm</dc:creator>
  <cp:lastModifiedBy>zoeyroseherm zoeyroseherm</cp:lastModifiedBy>
  <cp:revision>2</cp:revision>
  <dcterms:created xsi:type="dcterms:W3CDTF">2019-10-07T22:55:01Z</dcterms:created>
  <dcterms:modified xsi:type="dcterms:W3CDTF">2019-10-07T23:37:34Z</dcterms:modified>
</cp:coreProperties>
</file>