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2" r:id="rId5"/>
    <p:sldId id="264" r:id="rId6"/>
    <p:sldId id="275" r:id="rId7"/>
    <p:sldId id="311" r:id="rId8"/>
    <p:sldId id="313" r:id="rId9"/>
    <p:sldId id="312" r:id="rId10"/>
    <p:sldId id="314" r:id="rId1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Cambria Math" panose="02040503050406030204" pitchFamily="18" charset="0"/>
      <p:regular r:id="rId14"/>
    </p:embeddedFont>
    <p:embeddedFont>
      <p:font typeface="Nunito" pitchFamily="2" charset="77"/>
      <p:regular r:id="rId15"/>
      <p:bold r:id="rId16"/>
      <p:italic r:id="rId17"/>
      <p:boldItalic r:id="rId18"/>
    </p:embeddedFont>
    <p:embeddedFont>
      <p:font typeface="Nunito Light" pitchFamily="2" charset="77"/>
      <p:regular r:id="rId19"/>
      <p:italic r:id="rId20"/>
    </p:embeddedFont>
    <p:embeddedFont>
      <p:font typeface="Poppins" pitchFamily="2" charset="77"/>
      <p:regular r:id="rId21"/>
      <p:bold r:id="rId22"/>
      <p:italic r:id="rId23"/>
      <p:boldItalic r:id="rId24"/>
    </p:embeddedFont>
    <p:embeddedFont>
      <p:font typeface="PT Sans" panose="020B0503020203020204" pitchFamily="34" charset="77"/>
      <p:regular r:id="rId25"/>
      <p:bold r:id="rId26"/>
      <p:italic r:id="rId27"/>
      <p:boldItalic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2" userDrawn="1">
          <p15:clr>
            <a:srgbClr val="9AA0A6"/>
          </p15:clr>
        </p15:guide>
        <p15:guide id="2" pos="291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howGuides="1">
      <p:cViewPr varScale="1">
        <p:scale>
          <a:sx n="141" d="100"/>
          <a:sy n="141" d="100"/>
        </p:scale>
        <p:origin x="808" y="184"/>
      </p:cViewPr>
      <p:guideLst>
        <p:guide orient="horz" pos="1602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d722c316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d722c316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da802373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da802373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85025" y="961500"/>
            <a:ext cx="5373900" cy="23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85125" y="3325200"/>
            <a:ext cx="537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12835" y="-1040088"/>
            <a:ext cx="5328618" cy="6805534"/>
            <a:chOff x="-2112835" y="-1040088"/>
            <a:chExt cx="5328618" cy="6805534"/>
          </a:xfrm>
        </p:grpSpPr>
        <p:sp>
          <p:nvSpPr>
            <p:cNvPr id="12" name="Google Shape;12;p2"/>
            <p:cNvSpPr/>
            <p:nvPr/>
          </p:nvSpPr>
          <p:spPr>
            <a:xfrm rot="-1539219">
              <a:off x="-888704" y="198266"/>
              <a:ext cx="440723" cy="5755444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1539219">
              <a:off x="-850676" y="166360"/>
              <a:ext cx="494845" cy="5766620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1539219">
              <a:off x="-809241" y="122148"/>
              <a:ext cx="582673" cy="5779047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1539219">
              <a:off x="-819147" y="89861"/>
              <a:ext cx="712881" cy="5794336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1539219">
              <a:off x="-712314" y="27243"/>
              <a:ext cx="720511" cy="5812695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1539219">
              <a:off x="-672466" y="-25712"/>
              <a:ext cx="814121" cy="5832066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39219">
              <a:off x="-605328" y="-82952"/>
              <a:ext cx="855964" cy="5857399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39219">
              <a:off x="-652273" y="-124157"/>
              <a:ext cx="1045688" cy="588326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39219">
              <a:off x="-514394" y="-206011"/>
              <a:ext cx="1027479" cy="591280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1539219">
              <a:off x="-562937" y="-253028"/>
              <a:ext cx="1232462" cy="5942784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1539219">
              <a:off x="-513537" y="-319997"/>
              <a:ext cx="1315999" cy="5974702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1539219">
              <a:off x="-378434" y="-401457"/>
              <a:ext cx="1286614" cy="6007515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1539219">
              <a:off x="-396896" y="-456635"/>
              <a:ext cx="1454552" cy="604116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539219">
              <a:off x="-308164" y="-537709"/>
              <a:ext cx="1516333" cy="6074124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1539219">
              <a:off x="-226494" y="-619218"/>
              <a:ext cx="1591168" cy="610833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1539219">
              <a:off x="-143119" y="-711656"/>
              <a:ext cx="1710736" cy="6139571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1539219">
              <a:off x="-100608" y="-793884"/>
              <a:ext cx="1868691" cy="6170834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1539219">
              <a:off x="12050" y="-827224"/>
              <a:ext cx="1687848" cy="6197806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1539219">
              <a:off x="82117" y="-929289"/>
              <a:ext cx="1879837" cy="6220307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1539219">
              <a:off x="182408" y="-968187"/>
              <a:ext cx="1753146" cy="6240960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778932" y="-1358078"/>
            <a:ext cx="6533968" cy="5625464"/>
            <a:chOff x="5778932" y="-1358078"/>
            <a:chExt cx="6533968" cy="5625464"/>
          </a:xfrm>
        </p:grpSpPr>
        <p:sp>
          <p:nvSpPr>
            <p:cNvPr id="33" name="Google Shape;33;p2"/>
            <p:cNvSpPr/>
            <p:nvPr/>
          </p:nvSpPr>
          <p:spPr>
            <a:xfrm rot="7342455">
              <a:off x="9146287" y="-2319447"/>
              <a:ext cx="855949" cy="5857293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7342455">
              <a:off x="9025748" y="-2283028"/>
              <a:ext cx="1045670" cy="5883162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7342455">
              <a:off x="8961137" y="-2172701"/>
              <a:ext cx="1027460" cy="5912695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7342455">
              <a:off x="8829841" y="-2131957"/>
              <a:ext cx="1232440" cy="5942676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7342455">
              <a:off x="8737745" y="-2056373"/>
              <a:ext cx="1315975" cy="5974595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7342455">
              <a:off x="8684740" y="-1953837"/>
              <a:ext cx="1286590" cy="6007407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7342455">
              <a:off x="8565513" y="-1903439"/>
              <a:ext cx="1454526" cy="604105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7342455">
              <a:off x="8467349" y="-1801786"/>
              <a:ext cx="1516306" cy="607401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7342455">
              <a:off x="8363012" y="-1701205"/>
              <a:ext cx="1591139" cy="610822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7342455">
              <a:off x="8222466" y="-1575852"/>
              <a:ext cx="1710705" cy="613946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7342455">
              <a:off x="8075695" y="-1470663"/>
              <a:ext cx="1868657" cy="617072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7342455">
              <a:off x="8157765" y="-1455531"/>
              <a:ext cx="1687817" cy="619769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7342455">
              <a:off x="7968989" y="-1301816"/>
              <a:ext cx="1879803" cy="6220195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7342455">
              <a:off x="8016122" y="-1268343"/>
              <a:ext cx="1753114" cy="624084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4986633" y="1820998"/>
            <a:ext cx="6652100" cy="5209294"/>
            <a:chOff x="4986633" y="1820998"/>
            <a:chExt cx="6652100" cy="5209294"/>
          </a:xfrm>
        </p:grpSpPr>
        <p:sp>
          <p:nvSpPr>
            <p:cNvPr id="48" name="Google Shape;48;p2"/>
            <p:cNvSpPr/>
            <p:nvPr/>
          </p:nvSpPr>
          <p:spPr>
            <a:xfrm rot="-7146777">
              <a:off x="8050662" y="2014630"/>
              <a:ext cx="1315998" cy="5974698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7146777">
              <a:off x="7993154" y="1881957"/>
              <a:ext cx="1286613" cy="6007511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7146777">
              <a:off x="7866948" y="1802061"/>
              <a:ext cx="1454551" cy="6041158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7146777">
              <a:off x="7764364" y="1670072"/>
              <a:ext cx="1516332" cy="6074120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7146777">
              <a:off x="7655477" y="1537981"/>
              <a:ext cx="1591167" cy="6108333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7146777">
              <a:off x="7510373" y="1384102"/>
              <a:ext cx="1710735" cy="613956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7146777">
              <a:off x="7357590" y="1251223"/>
              <a:ext cx="1868689" cy="617083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7146777">
              <a:off x="7426851" y="1216739"/>
              <a:ext cx="1687847" cy="619780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7146777">
              <a:off x="7230188" y="1045208"/>
              <a:ext cx="1879836" cy="622030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7146777">
              <a:off x="7262786" y="999728"/>
              <a:ext cx="1753144" cy="6240955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>
            <a:off x="-1178375" y="-123201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51742" y="3822725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645100" y="434938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5858436">
            <a:off x="7571207" y="-435719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1"/>
          <p:cNvGrpSpPr/>
          <p:nvPr/>
        </p:nvGrpSpPr>
        <p:grpSpPr>
          <a:xfrm>
            <a:off x="4753081" y="-1835269"/>
            <a:ext cx="6659630" cy="5399188"/>
            <a:chOff x="4753081" y="-1835269"/>
            <a:chExt cx="6659630" cy="5399188"/>
          </a:xfrm>
        </p:grpSpPr>
        <p:sp>
          <p:nvSpPr>
            <p:cNvPr id="385" name="Google Shape;385;p11"/>
            <p:cNvSpPr/>
            <p:nvPr/>
          </p:nvSpPr>
          <p:spPr>
            <a:xfrm rot="6944118">
              <a:off x="8504557" y="-3264856"/>
              <a:ext cx="440697" cy="5755103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6944118">
              <a:off x="8443063" y="-3209265"/>
              <a:ext cx="494815" cy="5766278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6944118">
              <a:off x="8356174" y="-3132531"/>
              <a:ext cx="582639" cy="5778705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6944118">
              <a:off x="8263321" y="-3086478"/>
              <a:ext cx="712839" cy="5793993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6944118">
              <a:off x="8206397" y="-2984858"/>
              <a:ext cx="720468" cy="5812351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6944118">
              <a:off x="8118888" y="-2906664"/>
              <a:ext cx="814073" cy="583172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6944118">
              <a:off x="8056975" y="-2829552"/>
              <a:ext cx="855914" cy="5857052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6944118">
              <a:off x="7942319" y="-2790497"/>
              <a:ext cx="1045627" cy="5882919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6944118">
              <a:off x="7892667" y="-2672490"/>
              <a:ext cx="1027418" cy="591245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6944118">
              <a:off x="7768012" y="-2628792"/>
              <a:ext cx="1232389" cy="594243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6944118">
              <a:off x="7686841" y="-2548006"/>
              <a:ext cx="1315921" cy="597434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6944118">
              <a:off x="7648043" y="-2438446"/>
              <a:ext cx="1286538" cy="6007160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6944118">
              <a:off x="7536828" y="-2384425"/>
              <a:ext cx="1454466" cy="604080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6944118">
              <a:off x="7452777" y="-2275791"/>
              <a:ext cx="1516243" cy="607376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6944118">
              <a:off x="7362498" y="-2168266"/>
              <a:ext cx="1591074" cy="610797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6944118">
              <a:off x="7238797" y="-2034527"/>
              <a:ext cx="1710635" cy="613920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6944118">
              <a:off x="7106454" y="-1922314"/>
              <a:ext cx="1868580" cy="617046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6944118">
              <a:off x="7191885" y="-1906410"/>
              <a:ext cx="1687748" cy="619743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6944118">
              <a:off x="7022810" y="-1743081"/>
              <a:ext cx="1879726" cy="621993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 rot="6944118">
              <a:off x="7075113" y="-1708029"/>
              <a:ext cx="1753042" cy="624059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1"/>
          <p:cNvGrpSpPr/>
          <p:nvPr/>
        </p:nvGrpSpPr>
        <p:grpSpPr>
          <a:xfrm>
            <a:off x="-2562158" y="550360"/>
            <a:ext cx="6708453" cy="5965985"/>
            <a:chOff x="-2562158" y="550360"/>
            <a:chExt cx="6708453" cy="5965985"/>
          </a:xfrm>
        </p:grpSpPr>
        <p:sp>
          <p:nvSpPr>
            <p:cNvPr id="406" name="Google Shape;406;p11"/>
            <p:cNvSpPr/>
            <p:nvPr/>
          </p:nvSpPr>
          <p:spPr>
            <a:xfrm rot="-3437307">
              <a:off x="-226350" y="1954523"/>
              <a:ext cx="339319" cy="5737525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 rot="-3437307">
              <a:off x="-220082" y="1888704"/>
              <a:ext cx="416505" cy="5747002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 rot="-3437307">
              <a:off x="-168420" y="1792915"/>
              <a:ext cx="440704" cy="5755197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 rot="-3437307">
              <a:off x="-153868" y="1730784"/>
              <a:ext cx="494823" cy="5766373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 rot="-3437307">
              <a:off x="-145046" y="1647455"/>
              <a:ext cx="582648" cy="5778800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 rot="-3437307">
              <a:off x="-176078" y="1589882"/>
              <a:ext cx="712851" cy="5794088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 rot="-3437307">
              <a:off x="-113717" y="1477174"/>
              <a:ext cx="720480" cy="5812446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 rot="-3437307">
              <a:off x="-109441" y="1385202"/>
              <a:ext cx="814086" cy="5831817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rot="-3437307">
              <a:off x="-78768" y="1288401"/>
              <a:ext cx="855928" cy="5857148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rot="-3437307">
              <a:off x="-147658" y="1226267"/>
              <a:ext cx="1045644" cy="5883016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 rot="-3437307">
              <a:off x="-64104" y="1086845"/>
              <a:ext cx="1027435" cy="5912549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 rot="-3437307">
              <a:off x="-137458" y="1016294"/>
              <a:ext cx="1232409" cy="5942529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 rot="-3437307">
              <a:off x="-128361" y="909091"/>
              <a:ext cx="1315943" cy="597444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 rot="-3437307">
              <a:off x="-45274" y="774147"/>
              <a:ext cx="1286559" cy="6007258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 rot="-3437307">
              <a:off x="-93585" y="690314"/>
              <a:ext cx="1454490" cy="604090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 rot="-3437307">
              <a:off x="-56508" y="556101"/>
              <a:ext cx="1516268" cy="6073864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 rot="-3437307">
              <a:off x="-26314" y="421706"/>
              <a:ext cx="1591100" cy="610807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 rot="-3437307">
              <a:off x="-4506" y="265602"/>
              <a:ext cx="1710663" cy="613930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 rot="-3437307">
              <a:off x="-14976" y="129555"/>
              <a:ext cx="1868611" cy="617057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-3437307">
              <a:off x="83960" y="87503"/>
              <a:ext cx="1687776" cy="619754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-3437307">
              <a:off x="81720" y="-88160"/>
              <a:ext cx="1879757" cy="6220040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 rot="-3437307">
              <a:off x="161532" y="-142188"/>
              <a:ext cx="1753071" cy="6240693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1"/>
          <p:cNvSpPr/>
          <p:nvPr/>
        </p:nvSpPr>
        <p:spPr>
          <a:xfrm>
            <a:off x="-1632000" y="-1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1"/>
          <p:cNvSpPr/>
          <p:nvPr/>
        </p:nvSpPr>
        <p:spPr>
          <a:xfrm>
            <a:off x="1854142" y="42787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6549975" y="357263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1"/>
          <p:cNvSpPr/>
          <p:nvPr/>
        </p:nvSpPr>
        <p:spPr>
          <a:xfrm rot="5858436">
            <a:off x="8209382" y="14086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1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 hasCustomPrompt="1"/>
          </p:nvPr>
        </p:nvSpPr>
        <p:spPr>
          <a:xfrm>
            <a:off x="1511625" y="1490775"/>
            <a:ext cx="6120900" cy="13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4" name="Google Shape;434;p11"/>
          <p:cNvSpPr txBox="1">
            <a:spLocks noGrp="1"/>
          </p:cNvSpPr>
          <p:nvPr>
            <p:ph type="subTitle" idx="1"/>
          </p:nvPr>
        </p:nvSpPr>
        <p:spPr>
          <a:xfrm>
            <a:off x="3292900" y="2708957"/>
            <a:ext cx="2558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3"/>
          <p:cNvGrpSpPr/>
          <p:nvPr/>
        </p:nvGrpSpPr>
        <p:grpSpPr>
          <a:xfrm>
            <a:off x="3600613" y="2503827"/>
            <a:ext cx="6632904" cy="4923759"/>
            <a:chOff x="3600613" y="2503827"/>
            <a:chExt cx="6632904" cy="4923759"/>
          </a:xfrm>
        </p:grpSpPr>
        <p:sp>
          <p:nvSpPr>
            <p:cNvPr id="438" name="Google Shape;438;p13"/>
            <p:cNvSpPr/>
            <p:nvPr/>
          </p:nvSpPr>
          <p:spPr>
            <a:xfrm rot="-6997901">
              <a:off x="6603332" y="2484263"/>
              <a:ext cx="1286693" cy="6007886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 rot="-6997901">
              <a:off x="6479888" y="2402592"/>
              <a:ext cx="1454642" cy="604153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 rot="-6997901">
              <a:off x="6382366" y="2267600"/>
              <a:ext cx="1516427" cy="6074499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 rot="-6997901">
              <a:off x="6278518" y="2132514"/>
              <a:ext cx="1591266" cy="6108715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 rot="-6997901">
              <a:off x="6139470" y="1975061"/>
              <a:ext cx="1710842" cy="613995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 rot="-6997901">
              <a:off x="5991824" y="1839087"/>
              <a:ext cx="1868806" cy="6171215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 rot="-6997901">
              <a:off x="6062019" y="1803705"/>
              <a:ext cx="1687952" cy="619818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 rot="-6997901">
              <a:off x="5872377" y="1627956"/>
              <a:ext cx="1879953" cy="6220691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 rot="-6997901">
              <a:off x="5906527" y="1581174"/>
              <a:ext cx="1753254" cy="6241345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1"/>
          </p:nvPr>
        </p:nvSpPr>
        <p:spPr>
          <a:xfrm>
            <a:off x="1657350" y="2109575"/>
            <a:ext cx="2310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2"/>
          </p:nvPr>
        </p:nvSpPr>
        <p:spPr>
          <a:xfrm>
            <a:off x="5615950" y="2109575"/>
            <a:ext cx="2310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3"/>
          </p:nvPr>
        </p:nvSpPr>
        <p:spPr>
          <a:xfrm>
            <a:off x="1657350" y="3466775"/>
            <a:ext cx="2310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4"/>
          </p:nvPr>
        </p:nvSpPr>
        <p:spPr>
          <a:xfrm>
            <a:off x="5615950" y="3466775"/>
            <a:ext cx="2310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852108"/>
            <a:ext cx="8880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09332"/>
            <a:ext cx="8880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title" idx="7" hasCustomPrompt="1"/>
          </p:nvPr>
        </p:nvSpPr>
        <p:spPr>
          <a:xfrm>
            <a:off x="4678576" y="1852108"/>
            <a:ext cx="8880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8" hasCustomPrompt="1"/>
          </p:nvPr>
        </p:nvSpPr>
        <p:spPr>
          <a:xfrm>
            <a:off x="4678576" y="3209330"/>
            <a:ext cx="8880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>
            <a:spLocks noGrp="1"/>
          </p:cNvSpPr>
          <p:nvPr>
            <p:ph type="subTitle" idx="9"/>
          </p:nvPr>
        </p:nvSpPr>
        <p:spPr>
          <a:xfrm>
            <a:off x="1657350" y="1827975"/>
            <a:ext cx="2804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3"/>
          </p:nvPr>
        </p:nvSpPr>
        <p:spPr>
          <a:xfrm>
            <a:off x="5615951" y="1827975"/>
            <a:ext cx="2804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14"/>
          </p:nvPr>
        </p:nvSpPr>
        <p:spPr>
          <a:xfrm>
            <a:off x="1657350" y="3185250"/>
            <a:ext cx="2804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5"/>
          </p:nvPr>
        </p:nvSpPr>
        <p:spPr>
          <a:xfrm>
            <a:off x="5615951" y="3185251"/>
            <a:ext cx="2804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60" name="Google Shape;460;p13"/>
          <p:cNvSpPr/>
          <p:nvPr/>
        </p:nvSpPr>
        <p:spPr>
          <a:xfrm>
            <a:off x="3566167" y="4604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3"/>
          <p:cNvSpPr/>
          <p:nvPr/>
        </p:nvSpPr>
        <p:spPr>
          <a:xfrm rot="5858436">
            <a:off x="7874582" y="43208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13"/>
          <p:cNvGrpSpPr/>
          <p:nvPr/>
        </p:nvGrpSpPr>
        <p:grpSpPr>
          <a:xfrm>
            <a:off x="-1914071" y="-149669"/>
            <a:ext cx="4496187" cy="6628130"/>
            <a:chOff x="-1914071" y="-149669"/>
            <a:chExt cx="4496187" cy="6628130"/>
          </a:xfrm>
        </p:grpSpPr>
        <p:sp>
          <p:nvSpPr>
            <p:cNvPr id="463" name="Google Shape;463;p13"/>
            <p:cNvSpPr/>
            <p:nvPr/>
          </p:nvSpPr>
          <p:spPr>
            <a:xfrm rot="-1340000">
              <a:off x="-731662" y="269479"/>
              <a:ext cx="1591186" cy="610840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 rot="-1340000">
              <a:off x="-644078" y="185460"/>
              <a:ext cx="1710756" cy="613964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 rot="-1340000">
              <a:off x="-597913" y="110379"/>
              <a:ext cx="1868712" cy="617090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 rot="-1340000">
              <a:off x="-484141" y="78360"/>
              <a:ext cx="1687867" cy="6197875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 rot="-1340000">
              <a:off x="-409092" y="-13935"/>
              <a:ext cx="1879858" cy="6220377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rot="-1340000">
              <a:off x="-307207" y="-50646"/>
              <a:ext cx="1753165" cy="6241030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rot="-1340000">
              <a:off x="-816863" y="343983"/>
              <a:ext cx="1516350" cy="607419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4032612" y="-3721825"/>
            <a:ext cx="6478829" cy="5538822"/>
            <a:chOff x="4032612" y="-3721825"/>
            <a:chExt cx="6478829" cy="5538822"/>
          </a:xfrm>
        </p:grpSpPr>
        <p:sp>
          <p:nvSpPr>
            <p:cNvPr id="471" name="Google Shape;471;p13"/>
            <p:cNvSpPr/>
            <p:nvPr/>
          </p:nvSpPr>
          <p:spPr>
            <a:xfrm rot="7385252">
              <a:off x="6991290" y="-4527031"/>
              <a:ext cx="1316007" cy="5974740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 rot="7385252">
              <a:off x="6936808" y="-4425345"/>
              <a:ext cx="1286622" cy="6007553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 rot="7385252">
              <a:off x="6816743" y="-4375390"/>
              <a:ext cx="1454561" cy="6041200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 rot="7385252">
              <a:off x="6717112" y="-4274581"/>
              <a:ext cx="1516343" cy="607416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 rot="7385252">
              <a:off x="6611313" y="-4174840"/>
              <a:ext cx="1591178" cy="610837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 rot="7385252">
              <a:off x="6469014" y="-4050500"/>
              <a:ext cx="1710747" cy="613960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 rot="7385252">
              <a:off x="6320741" y="-3946161"/>
              <a:ext cx="1868702" cy="617087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 rot="7385252">
              <a:off x="6402457" y="-3931136"/>
              <a:ext cx="1687858" cy="619784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 rot="7385252">
              <a:off x="6211630" y="-3778585"/>
              <a:ext cx="1879849" cy="6220345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 rot="7385252">
              <a:off x="6258220" y="-3745316"/>
              <a:ext cx="1753157" cy="6240999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>
            <a:spLocks noGrp="1"/>
          </p:cNvSpPr>
          <p:nvPr>
            <p:ph type="title"/>
          </p:nvPr>
        </p:nvSpPr>
        <p:spPr>
          <a:xfrm>
            <a:off x="713225" y="3438525"/>
            <a:ext cx="4908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3" name="Google Shape;483;p14"/>
          <p:cNvSpPr txBox="1">
            <a:spLocks noGrp="1"/>
          </p:cNvSpPr>
          <p:nvPr>
            <p:ph type="subTitle" idx="1"/>
          </p:nvPr>
        </p:nvSpPr>
        <p:spPr>
          <a:xfrm>
            <a:off x="713225" y="763000"/>
            <a:ext cx="4908000" cy="25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84" name="Google Shape;484;p14"/>
          <p:cNvGrpSpPr/>
          <p:nvPr/>
        </p:nvGrpSpPr>
        <p:grpSpPr>
          <a:xfrm>
            <a:off x="6072350" y="-767309"/>
            <a:ext cx="3305365" cy="6240912"/>
            <a:chOff x="6072350" y="-767309"/>
            <a:chExt cx="3305365" cy="6240912"/>
          </a:xfrm>
        </p:grpSpPr>
        <p:sp>
          <p:nvSpPr>
            <p:cNvPr id="485" name="Google Shape;485;p14"/>
            <p:cNvSpPr/>
            <p:nvPr/>
          </p:nvSpPr>
          <p:spPr>
            <a:xfrm flipH="1">
              <a:off x="9055491" y="-439719"/>
              <a:ext cx="322225" cy="5728964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 flipH="1">
              <a:off x="8941109" y="-439719"/>
              <a:ext cx="339331" cy="5737726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 flipH="1">
              <a:off x="8826876" y="-439719"/>
              <a:ext cx="416520" cy="5747204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 flipH="1">
              <a:off x="8703165" y="-439719"/>
              <a:ext cx="440719" cy="5755399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 flipH="1">
              <a:off x="8606039" y="-440852"/>
              <a:ext cx="494841" cy="5766575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 flipH="1">
              <a:off x="8468739" y="-444369"/>
              <a:ext cx="582669" cy="5779003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 flipH="1">
              <a:off x="8343211" y="-450329"/>
              <a:ext cx="712876" cy="5794291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 flipH="1">
              <a:off x="8216520" y="-459777"/>
              <a:ext cx="720505" cy="581265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 flipH="1">
              <a:off x="8072872" y="-470953"/>
              <a:ext cx="814115" cy="583202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 flipH="1">
              <a:off x="7953275" y="-485675"/>
              <a:ext cx="855958" cy="5857354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 flipH="1">
              <a:off x="7802981" y="-503348"/>
              <a:ext cx="1045680" cy="5883222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 flipH="1">
              <a:off x="7666962" y="-522839"/>
              <a:ext cx="1027471" cy="591275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 flipH="1">
              <a:off x="7501976" y="-543343"/>
              <a:ext cx="1232453" cy="594273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 flipH="1">
              <a:off x="7355943" y="-565814"/>
              <a:ext cx="1315989" cy="597465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 flipH="1">
              <a:off x="7233932" y="-588732"/>
              <a:ext cx="1286604" cy="60074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 flipH="1">
              <a:off x="7074310" y="-611769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 flipH="1">
              <a:off x="6907624" y="-634687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 flipH="1">
              <a:off x="6734978" y="-658291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 flipH="1">
              <a:off x="6512890" y="-681179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 flipH="1">
              <a:off x="6295570" y="-704246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 flipH="1">
              <a:off x="6357351" y="-72600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 flipH="1">
              <a:off x="6072350" y="-74722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 flipH="1">
              <a:off x="6090023" y="-76730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14"/>
          <p:cNvGrpSpPr/>
          <p:nvPr/>
        </p:nvGrpSpPr>
        <p:grpSpPr>
          <a:xfrm>
            <a:off x="-1201998" y="-3276521"/>
            <a:ext cx="5719488" cy="6317783"/>
            <a:chOff x="-1201998" y="-3276521"/>
            <a:chExt cx="5719488" cy="6317783"/>
          </a:xfrm>
        </p:grpSpPr>
        <p:sp>
          <p:nvSpPr>
            <p:cNvPr id="509" name="Google Shape;509;p14"/>
            <p:cNvSpPr/>
            <p:nvPr/>
          </p:nvSpPr>
          <p:spPr>
            <a:xfrm rot="2260410">
              <a:off x="512791" y="-3486314"/>
              <a:ext cx="1286666" cy="6007757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 rot="2260410">
              <a:off x="492499" y="-3461818"/>
              <a:ext cx="1454611" cy="604140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rot="2260410">
              <a:off x="573030" y="-3400399"/>
              <a:ext cx="1516394" cy="6074369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 rot="2260410">
              <a:off x="646621" y="-3339998"/>
              <a:ext cx="1591232" cy="6108584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rot="2260410">
              <a:off x="719750" y="-3262173"/>
              <a:ext cx="1710805" cy="61398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 rot="2260410">
              <a:off x="754819" y="-3199136"/>
              <a:ext cx="1868766" cy="617108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 rot="2260410">
              <a:off x="872969" y="-3201664"/>
              <a:ext cx="1687916" cy="6198055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 rot="2260410">
              <a:off x="932671" y="-3105287"/>
              <a:ext cx="1879913" cy="6220557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 rot="2260410">
              <a:off x="1038136" y="-3095425"/>
              <a:ext cx="1753216" cy="624121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14"/>
          <p:cNvSpPr/>
          <p:nvPr/>
        </p:nvSpPr>
        <p:spPr>
          <a:xfrm>
            <a:off x="-2410975" y="3041888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1092142" y="-6073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4"/>
          <p:cNvSpPr/>
          <p:nvPr/>
        </p:nvSpPr>
        <p:spPr>
          <a:xfrm>
            <a:off x="5672300" y="-1613262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 rot="5858436">
            <a:off x="6411507" y="33970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15"/>
          <p:cNvGrpSpPr/>
          <p:nvPr/>
        </p:nvGrpSpPr>
        <p:grpSpPr>
          <a:xfrm>
            <a:off x="3940400" y="2350223"/>
            <a:ext cx="6402075" cy="5651407"/>
            <a:chOff x="3940400" y="2350223"/>
            <a:chExt cx="6402075" cy="5651407"/>
          </a:xfrm>
        </p:grpSpPr>
        <p:sp>
          <p:nvSpPr>
            <p:cNvPr id="526" name="Google Shape;526;p15"/>
            <p:cNvSpPr/>
            <p:nvPr/>
          </p:nvSpPr>
          <p:spPr>
            <a:xfrm rot="-7648067">
              <a:off x="6910184" y="2639278"/>
              <a:ext cx="1286652" cy="6007695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-7648067">
              <a:off x="6775257" y="2566185"/>
              <a:ext cx="1454596" cy="6041343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-7648067">
              <a:off x="6656647" y="2445836"/>
              <a:ext cx="1516379" cy="607430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-7648067">
              <a:off x="6531807" y="2325346"/>
              <a:ext cx="1591215" cy="610852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-7648067">
              <a:off x="6367513" y="2185328"/>
              <a:ext cx="1710788" cy="6139755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-7648067">
              <a:off x="6198472" y="2064413"/>
              <a:ext cx="1868747" cy="617101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-7648067">
              <a:off x="6264909" y="2033225"/>
              <a:ext cx="1687898" cy="619799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-7648067">
              <a:off x="6046018" y="1878019"/>
              <a:ext cx="1879893" cy="622049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-7648067">
              <a:off x="6073835" y="1837378"/>
              <a:ext cx="1753198" cy="624114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5"/>
          <p:cNvGrpSpPr/>
          <p:nvPr/>
        </p:nvGrpSpPr>
        <p:grpSpPr>
          <a:xfrm>
            <a:off x="-2615975" y="-1285450"/>
            <a:ext cx="5548043" cy="6277296"/>
            <a:chOff x="-2615975" y="-1285450"/>
            <a:chExt cx="5548043" cy="6277296"/>
          </a:xfrm>
        </p:grpSpPr>
        <p:sp>
          <p:nvSpPr>
            <p:cNvPr id="536" name="Google Shape;536;p15"/>
            <p:cNvSpPr/>
            <p:nvPr/>
          </p:nvSpPr>
          <p:spPr>
            <a:xfrm rot="-8522569" flipH="1">
              <a:off x="-905808" y="-1442148"/>
              <a:ext cx="1591095" cy="610805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-8522569" flipH="1">
              <a:off x="-842094" y="-1352205"/>
              <a:ext cx="1710658" cy="613929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-8522569" flipH="1">
              <a:off x="-816566" y="-1276885"/>
              <a:ext cx="1868605" cy="6170552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-8522569" flipH="1">
              <a:off x="-708654" y="-1266235"/>
              <a:ext cx="1687771" cy="619752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-8522569" flipH="1">
              <a:off x="-661754" y="-1153376"/>
              <a:ext cx="1879751" cy="622002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-8522569" flipH="1">
              <a:off x="-568405" y="-1127916"/>
              <a:ext cx="1753065" cy="624067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15"/>
          <p:cNvSpPr/>
          <p:nvPr/>
        </p:nvSpPr>
        <p:spPr>
          <a:xfrm>
            <a:off x="8674042" y="2922925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"/>
          <p:cNvSpPr/>
          <p:nvPr/>
        </p:nvSpPr>
        <p:spPr>
          <a:xfrm rot="5858436">
            <a:off x="-83993" y="-641894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16"/>
          <p:cNvGrpSpPr/>
          <p:nvPr/>
        </p:nvGrpSpPr>
        <p:grpSpPr>
          <a:xfrm>
            <a:off x="-1706687" y="-2887535"/>
            <a:ext cx="6077302" cy="5823684"/>
            <a:chOff x="-1706687" y="-2887535"/>
            <a:chExt cx="6077302" cy="5823684"/>
          </a:xfrm>
        </p:grpSpPr>
        <p:sp>
          <p:nvSpPr>
            <p:cNvPr id="547" name="Google Shape;547;p16"/>
            <p:cNvSpPr/>
            <p:nvPr/>
          </p:nvSpPr>
          <p:spPr>
            <a:xfrm rot="2827070">
              <a:off x="277021" y="-3280385"/>
              <a:ext cx="1591125" cy="6108173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 rot="2827070">
              <a:off x="333011" y="-3182023"/>
              <a:ext cx="1710690" cy="6139405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 rot="2827070">
              <a:off x="353625" y="-3101344"/>
              <a:ext cx="1868640" cy="6170668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 rot="2827070">
              <a:off x="469593" y="-3099471"/>
              <a:ext cx="1687802" cy="619763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 rot="2827070">
              <a:off x="509521" y="-2979012"/>
              <a:ext cx="1879786" cy="622013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 rot="2827070">
              <a:off x="611096" y="-2962514"/>
              <a:ext cx="1753098" cy="624079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6"/>
          <p:cNvGrpSpPr/>
          <p:nvPr/>
        </p:nvGrpSpPr>
        <p:grpSpPr>
          <a:xfrm>
            <a:off x="4649793" y="2425471"/>
            <a:ext cx="6520839" cy="4946297"/>
            <a:chOff x="4649793" y="2425471"/>
            <a:chExt cx="6520839" cy="4946297"/>
          </a:xfrm>
        </p:grpSpPr>
        <p:sp>
          <p:nvSpPr>
            <p:cNvPr id="554" name="Google Shape;554;p16"/>
            <p:cNvSpPr/>
            <p:nvPr/>
          </p:nvSpPr>
          <p:spPr>
            <a:xfrm rot="-7142268">
              <a:off x="7318848" y="2139873"/>
              <a:ext cx="1591075" cy="6107982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 rot="-7142268">
              <a:off x="7173933" y="1985891"/>
              <a:ext cx="1710637" cy="6139213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 rot="-7142268">
              <a:off x="7021313" y="1852922"/>
              <a:ext cx="1868582" cy="6170475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 rot="-7142268">
              <a:off x="7090598" y="1818412"/>
              <a:ext cx="1687750" cy="6197445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 rot="-7142268">
              <a:off x="6894157" y="1646760"/>
              <a:ext cx="1879728" cy="621994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rot="-7142268">
              <a:off x="6926798" y="1601242"/>
              <a:ext cx="1753043" cy="6240596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6"/>
          <p:cNvSpPr/>
          <p:nvPr/>
        </p:nvSpPr>
        <p:spPr>
          <a:xfrm>
            <a:off x="-392408" y="3812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5858436">
            <a:off x="8591607" y="396133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64" name="Google Shape;564;p17"/>
          <p:cNvGrpSpPr/>
          <p:nvPr/>
        </p:nvGrpSpPr>
        <p:grpSpPr>
          <a:xfrm>
            <a:off x="6077834" y="-1314932"/>
            <a:ext cx="5869358" cy="6447236"/>
            <a:chOff x="6077834" y="-1314932"/>
            <a:chExt cx="5869358" cy="6447236"/>
          </a:xfrm>
        </p:grpSpPr>
        <p:sp>
          <p:nvSpPr>
            <p:cNvPr id="565" name="Google Shape;565;p17"/>
            <p:cNvSpPr/>
            <p:nvPr/>
          </p:nvSpPr>
          <p:spPr>
            <a:xfrm rot="8443163">
              <a:off x="8972905" y="-1596140"/>
              <a:ext cx="1232385" cy="5942414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 rot="8443163">
              <a:off x="8854560" y="-1541050"/>
              <a:ext cx="1315917" cy="5974330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 rot="8443163">
              <a:off x="8767563" y="-1465870"/>
              <a:ext cx="1286534" cy="6007141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 rot="8443163">
              <a:off x="8628976" y="-1429988"/>
              <a:ext cx="1454461" cy="604078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 rot="8443163">
              <a:off x="8497056" y="-1355515"/>
              <a:ext cx="1516239" cy="607374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 rot="8443163">
              <a:off x="8359085" y="-1281981"/>
              <a:ext cx="1591069" cy="610795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 rot="8443163">
              <a:off x="8178283" y="-1189216"/>
              <a:ext cx="1710630" cy="613918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 rot="8443163">
              <a:off x="7996939" y="-1111508"/>
              <a:ext cx="1868574" cy="617045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 rot="8443163">
              <a:off x="8070423" y="-1100460"/>
              <a:ext cx="1687743" cy="619742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 rot="8443163">
              <a:off x="7834451" y="-984336"/>
              <a:ext cx="1879720" cy="621991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 rot="8443163">
              <a:off x="7868621" y="-958193"/>
              <a:ext cx="1753036" cy="624057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17"/>
          <p:cNvGrpSpPr/>
          <p:nvPr/>
        </p:nvGrpSpPr>
        <p:grpSpPr>
          <a:xfrm>
            <a:off x="-1323260" y="2205910"/>
            <a:ext cx="6038831" cy="5981345"/>
            <a:chOff x="-1323260" y="2205910"/>
            <a:chExt cx="6038831" cy="5981345"/>
          </a:xfrm>
        </p:grpSpPr>
        <p:sp>
          <p:nvSpPr>
            <p:cNvPr id="577" name="Google Shape;577;p17"/>
            <p:cNvSpPr/>
            <p:nvPr/>
          </p:nvSpPr>
          <p:spPr>
            <a:xfrm rot="8100000" flipH="1">
              <a:off x="602095" y="2466890"/>
              <a:ext cx="1516246" cy="607377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 rot="8100000" flipH="1">
              <a:off x="664890" y="2358761"/>
              <a:ext cx="1591076" cy="610798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 rot="8100000" flipH="1">
              <a:off x="725012" y="2233526"/>
              <a:ext cx="1710638" cy="61392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 rot="8100000" flipH="1">
              <a:off x="749115" y="2125335"/>
              <a:ext cx="1868583" cy="617047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 rot="8100000" flipH="1">
              <a:off x="865630" y="2097447"/>
              <a:ext cx="1687751" cy="619744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 rot="8100000" flipH="1">
              <a:off x="910331" y="1959604"/>
              <a:ext cx="1879729" cy="621994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 rot="8100000" flipH="1">
              <a:off x="1012868" y="1923885"/>
              <a:ext cx="1753045" cy="624060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7"/>
          <p:cNvSpPr/>
          <p:nvPr/>
        </p:nvSpPr>
        <p:spPr>
          <a:xfrm>
            <a:off x="8430767" y="9374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7"/>
          <p:cNvSpPr/>
          <p:nvPr/>
        </p:nvSpPr>
        <p:spPr>
          <a:xfrm rot="5858436">
            <a:off x="-455768" y="33136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8"/>
          <p:cNvGrpSpPr/>
          <p:nvPr/>
        </p:nvGrpSpPr>
        <p:grpSpPr>
          <a:xfrm>
            <a:off x="-2333471" y="2866429"/>
            <a:ext cx="6492965" cy="3809598"/>
            <a:chOff x="-2333471" y="2866429"/>
            <a:chExt cx="6492965" cy="3809598"/>
          </a:xfrm>
        </p:grpSpPr>
        <p:sp>
          <p:nvSpPr>
            <p:cNvPr id="588" name="Google Shape;588;p18"/>
            <p:cNvSpPr/>
            <p:nvPr/>
          </p:nvSpPr>
          <p:spPr>
            <a:xfrm rot="-4603356">
              <a:off x="52507" y="2253672"/>
              <a:ext cx="1454623" cy="604145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 rot="-4603356">
              <a:off x="46539" y="2103539"/>
              <a:ext cx="1516407" cy="6074420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 rot="-4603356">
              <a:off x="33855" y="1953318"/>
              <a:ext cx="1591245" cy="6108635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rot="-4603356">
              <a:off x="4268" y="1778055"/>
              <a:ext cx="1710819" cy="613986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rot="-4603356">
              <a:off x="-50176" y="1626062"/>
              <a:ext cx="1868782" cy="6171134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rot="-4603356">
              <a:off x="38779" y="1582800"/>
              <a:ext cx="1687930" cy="6198107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rot="-4603356">
              <a:off x="-23513" y="1385294"/>
              <a:ext cx="1879928" cy="622060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rot="-4603356">
              <a:off x="40826" y="1328271"/>
              <a:ext cx="1753231" cy="6241263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8"/>
          <p:cNvGrpSpPr/>
          <p:nvPr/>
        </p:nvGrpSpPr>
        <p:grpSpPr>
          <a:xfrm>
            <a:off x="4817057" y="477"/>
            <a:ext cx="6383411" cy="6913581"/>
            <a:chOff x="4817057" y="477"/>
            <a:chExt cx="6383411" cy="6913581"/>
          </a:xfrm>
        </p:grpSpPr>
        <p:sp>
          <p:nvSpPr>
            <p:cNvPr id="597" name="Google Shape;597;p18"/>
            <p:cNvSpPr/>
            <p:nvPr/>
          </p:nvSpPr>
          <p:spPr>
            <a:xfrm rot="-8720844">
              <a:off x="9313675" y="1633707"/>
              <a:ext cx="291129" cy="5703435"/>
            </a:xfrm>
            <a:custGeom>
              <a:avLst/>
              <a:gdLst/>
              <a:ahLst/>
              <a:cxnLst/>
              <a:rect l="l" t="t" r="r" b="b"/>
              <a:pathLst>
                <a:path w="9769" h="191382" extrusionOk="0">
                  <a:moveTo>
                    <a:pt x="8364" y="1"/>
                  </a:moveTo>
                  <a:lnTo>
                    <a:pt x="8364" y="18521"/>
                  </a:lnTo>
                  <a:lnTo>
                    <a:pt x="8364" y="19014"/>
                  </a:lnTo>
                  <a:cubicBezTo>
                    <a:pt x="8383" y="22672"/>
                    <a:pt x="8383" y="26823"/>
                    <a:pt x="8421" y="31292"/>
                  </a:cubicBezTo>
                  <a:lnTo>
                    <a:pt x="8421" y="31311"/>
                  </a:lnTo>
                  <a:cubicBezTo>
                    <a:pt x="8976" y="52028"/>
                    <a:pt x="8976" y="70804"/>
                    <a:pt x="8421" y="88694"/>
                  </a:cubicBezTo>
                  <a:cubicBezTo>
                    <a:pt x="8321" y="91735"/>
                    <a:pt x="8227" y="94405"/>
                    <a:pt x="8108" y="96877"/>
                  </a:cubicBezTo>
                  <a:cubicBezTo>
                    <a:pt x="7828" y="103438"/>
                    <a:pt x="7116" y="110042"/>
                    <a:pt x="6448" y="116427"/>
                  </a:cubicBezTo>
                  <a:cubicBezTo>
                    <a:pt x="5992" y="120554"/>
                    <a:pt x="5537" y="124824"/>
                    <a:pt x="5200" y="129074"/>
                  </a:cubicBezTo>
                  <a:cubicBezTo>
                    <a:pt x="4408" y="139018"/>
                    <a:pt x="5001" y="149042"/>
                    <a:pt x="5575" y="158724"/>
                  </a:cubicBezTo>
                  <a:cubicBezTo>
                    <a:pt x="5636" y="159734"/>
                    <a:pt x="5693" y="160721"/>
                    <a:pt x="5755" y="161708"/>
                  </a:cubicBezTo>
                  <a:cubicBezTo>
                    <a:pt x="5831" y="163193"/>
                    <a:pt x="5812" y="164554"/>
                    <a:pt x="5693" y="165764"/>
                  </a:cubicBezTo>
                  <a:lnTo>
                    <a:pt x="5693" y="165783"/>
                  </a:lnTo>
                  <a:cubicBezTo>
                    <a:pt x="5575" y="167401"/>
                    <a:pt x="5380" y="169085"/>
                    <a:pt x="5062" y="170902"/>
                  </a:cubicBezTo>
                  <a:cubicBezTo>
                    <a:pt x="4389" y="174872"/>
                    <a:pt x="3283" y="178848"/>
                    <a:pt x="2197" y="182700"/>
                  </a:cubicBezTo>
                  <a:cubicBezTo>
                    <a:pt x="1424" y="185470"/>
                    <a:pt x="636" y="188355"/>
                    <a:pt x="1" y="191201"/>
                  </a:cubicBezTo>
                  <a:lnTo>
                    <a:pt x="774" y="191381"/>
                  </a:lnTo>
                  <a:cubicBezTo>
                    <a:pt x="1405" y="188535"/>
                    <a:pt x="2197" y="185689"/>
                    <a:pt x="2966" y="182918"/>
                  </a:cubicBezTo>
                  <a:cubicBezTo>
                    <a:pt x="4033" y="179047"/>
                    <a:pt x="5162" y="175034"/>
                    <a:pt x="5855" y="171039"/>
                  </a:cubicBezTo>
                  <a:cubicBezTo>
                    <a:pt x="6168" y="169203"/>
                    <a:pt x="6367" y="167500"/>
                    <a:pt x="6486" y="165840"/>
                  </a:cubicBezTo>
                  <a:cubicBezTo>
                    <a:pt x="6604" y="164597"/>
                    <a:pt x="6623" y="163193"/>
                    <a:pt x="6542" y="161670"/>
                  </a:cubicBezTo>
                  <a:cubicBezTo>
                    <a:pt x="6486" y="160683"/>
                    <a:pt x="6424" y="159673"/>
                    <a:pt x="6367" y="158686"/>
                  </a:cubicBezTo>
                  <a:cubicBezTo>
                    <a:pt x="5793" y="149018"/>
                    <a:pt x="5200" y="139037"/>
                    <a:pt x="5992" y="129155"/>
                  </a:cubicBezTo>
                  <a:cubicBezTo>
                    <a:pt x="6329" y="124904"/>
                    <a:pt x="6780" y="120635"/>
                    <a:pt x="7235" y="116503"/>
                  </a:cubicBezTo>
                  <a:cubicBezTo>
                    <a:pt x="7909" y="110098"/>
                    <a:pt x="8620" y="103500"/>
                    <a:pt x="8895" y="96915"/>
                  </a:cubicBezTo>
                  <a:cubicBezTo>
                    <a:pt x="9014" y="94443"/>
                    <a:pt x="9114" y="91758"/>
                    <a:pt x="9213" y="88732"/>
                  </a:cubicBezTo>
                  <a:cubicBezTo>
                    <a:pt x="9768" y="70804"/>
                    <a:pt x="9768" y="52028"/>
                    <a:pt x="9213" y="31292"/>
                  </a:cubicBezTo>
                  <a:cubicBezTo>
                    <a:pt x="9175" y="26823"/>
                    <a:pt x="9175" y="22672"/>
                    <a:pt x="9152" y="19014"/>
                  </a:cubicBezTo>
                  <a:lnTo>
                    <a:pt x="9152" y="18502"/>
                  </a:lnTo>
                  <a:lnTo>
                    <a:pt x="915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 rot="-8720844">
              <a:off x="9223050" y="1565787"/>
              <a:ext cx="302126" cy="5711630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 rot="-8720844">
              <a:off x="9138143" y="1499884"/>
              <a:ext cx="307520" cy="5719826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 rot="-8720844">
              <a:off x="9045873" y="1431312"/>
              <a:ext cx="322212" cy="5728736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 rot="-8720844">
              <a:off x="8952758" y="1363156"/>
              <a:ext cx="339318" cy="5737498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rot="-8720844">
              <a:off x="8854640" y="1311513"/>
              <a:ext cx="416503" cy="5746975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 rot="-8720844">
              <a:off x="8753062" y="1240586"/>
              <a:ext cx="440702" cy="5755170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 rot="-8720844">
              <a:off x="8670901" y="1191495"/>
              <a:ext cx="494821" cy="5766345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 rot="-8720844">
              <a:off x="8551705" y="1129966"/>
              <a:ext cx="582645" cy="5778773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 rot="-8720844">
              <a:off x="8437857" y="1086581"/>
              <a:ext cx="712847" cy="5794061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 rot="-8720844">
              <a:off x="8332815" y="1007759"/>
              <a:ext cx="720477" cy="5812418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 rot="-8720844">
              <a:off x="8205503" y="944236"/>
              <a:ext cx="814082" cy="5831789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 rot="-8720844">
              <a:off x="8102244" y="877157"/>
              <a:ext cx="855924" cy="5857120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 rot="-8720844">
              <a:off x="7959094" y="836604"/>
              <a:ext cx="1045639" cy="588298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 rot="-8720844">
              <a:off x="7846137" y="743209"/>
              <a:ext cx="1027430" cy="5912521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 rot="-8720844">
              <a:off x="7689107" y="697221"/>
              <a:ext cx="1232403" cy="5942501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 rot="-8720844">
              <a:off x="7557873" y="627336"/>
              <a:ext cx="1315937" cy="5974418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 rot="-8720844">
              <a:off x="7456412" y="538561"/>
              <a:ext cx="1286552" cy="600722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 rot="-8720844">
              <a:off x="7306682" y="483834"/>
              <a:ext cx="1454483" cy="604087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 rot="-8720844">
              <a:off x="7160431" y="395440"/>
              <a:ext cx="1516261" cy="607383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 rot="-8720844">
              <a:off x="7008084" y="306790"/>
              <a:ext cx="1591092" cy="610804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 rot="-8720844">
              <a:off x="6810660" y="204873"/>
              <a:ext cx="1710655" cy="613927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 rot="-8720844">
              <a:off x="6613660" y="116700"/>
              <a:ext cx="1868602" cy="617054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 rot="-8720844">
              <a:off x="6675816" y="93734"/>
              <a:ext cx="1687768" cy="619751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 rot="-8720844">
              <a:off x="6418683" y="-16781"/>
              <a:ext cx="1879748" cy="6220011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 rot="-8720844">
              <a:off x="6438907" y="-45047"/>
              <a:ext cx="1753062" cy="6240663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8"/>
          <p:cNvSpPr/>
          <p:nvPr/>
        </p:nvSpPr>
        <p:spPr>
          <a:xfrm>
            <a:off x="4540192" y="-5729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8"/>
          <p:cNvSpPr/>
          <p:nvPr/>
        </p:nvSpPr>
        <p:spPr>
          <a:xfrm>
            <a:off x="-2410975" y="-1436762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8"/>
          <p:cNvSpPr/>
          <p:nvPr/>
        </p:nvSpPr>
        <p:spPr>
          <a:xfrm rot="5858436">
            <a:off x="4471207" y="423398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8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title"/>
          </p:nvPr>
        </p:nvSpPr>
        <p:spPr>
          <a:xfrm>
            <a:off x="720000" y="784838"/>
            <a:ext cx="3247200" cy="21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subTitle" idx="1"/>
          </p:nvPr>
        </p:nvSpPr>
        <p:spPr>
          <a:xfrm>
            <a:off x="720000" y="2861814"/>
            <a:ext cx="3247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8"/>
          <p:cNvSpPr>
            <a:spLocks noGrp="1"/>
          </p:cNvSpPr>
          <p:nvPr>
            <p:ph type="pic" idx="2"/>
          </p:nvPr>
        </p:nvSpPr>
        <p:spPr>
          <a:xfrm>
            <a:off x="4805616" y="656763"/>
            <a:ext cx="3508200" cy="3508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19"/>
          <p:cNvGrpSpPr/>
          <p:nvPr/>
        </p:nvGrpSpPr>
        <p:grpSpPr>
          <a:xfrm>
            <a:off x="3730663" y="-2230579"/>
            <a:ext cx="6921572" cy="6102979"/>
            <a:chOff x="3730663" y="-2230579"/>
            <a:chExt cx="6921572" cy="6102979"/>
          </a:xfrm>
        </p:grpSpPr>
        <p:sp>
          <p:nvSpPr>
            <p:cNvPr id="632" name="Google Shape;632;p19"/>
            <p:cNvSpPr/>
            <p:nvPr/>
          </p:nvSpPr>
          <p:spPr>
            <a:xfrm rot="7175321">
              <a:off x="7954963" y="-3547622"/>
              <a:ext cx="291129" cy="5703436"/>
            </a:xfrm>
            <a:custGeom>
              <a:avLst/>
              <a:gdLst/>
              <a:ahLst/>
              <a:cxnLst/>
              <a:rect l="l" t="t" r="r" b="b"/>
              <a:pathLst>
                <a:path w="9769" h="191382" extrusionOk="0">
                  <a:moveTo>
                    <a:pt x="8364" y="1"/>
                  </a:moveTo>
                  <a:lnTo>
                    <a:pt x="8364" y="18521"/>
                  </a:lnTo>
                  <a:lnTo>
                    <a:pt x="8364" y="19014"/>
                  </a:lnTo>
                  <a:cubicBezTo>
                    <a:pt x="8383" y="22672"/>
                    <a:pt x="8383" y="26823"/>
                    <a:pt x="8421" y="31292"/>
                  </a:cubicBezTo>
                  <a:lnTo>
                    <a:pt x="8421" y="31311"/>
                  </a:lnTo>
                  <a:cubicBezTo>
                    <a:pt x="8976" y="52028"/>
                    <a:pt x="8976" y="70804"/>
                    <a:pt x="8421" y="88694"/>
                  </a:cubicBezTo>
                  <a:cubicBezTo>
                    <a:pt x="8321" y="91735"/>
                    <a:pt x="8227" y="94405"/>
                    <a:pt x="8108" y="96877"/>
                  </a:cubicBezTo>
                  <a:cubicBezTo>
                    <a:pt x="7828" y="103438"/>
                    <a:pt x="7116" y="110042"/>
                    <a:pt x="6448" y="116427"/>
                  </a:cubicBezTo>
                  <a:cubicBezTo>
                    <a:pt x="5992" y="120554"/>
                    <a:pt x="5537" y="124824"/>
                    <a:pt x="5200" y="129074"/>
                  </a:cubicBezTo>
                  <a:cubicBezTo>
                    <a:pt x="4408" y="139018"/>
                    <a:pt x="5001" y="149042"/>
                    <a:pt x="5575" y="158724"/>
                  </a:cubicBezTo>
                  <a:cubicBezTo>
                    <a:pt x="5636" y="159734"/>
                    <a:pt x="5693" y="160721"/>
                    <a:pt x="5755" y="161708"/>
                  </a:cubicBezTo>
                  <a:cubicBezTo>
                    <a:pt x="5831" y="163193"/>
                    <a:pt x="5812" y="164554"/>
                    <a:pt x="5693" y="165764"/>
                  </a:cubicBezTo>
                  <a:lnTo>
                    <a:pt x="5693" y="165783"/>
                  </a:lnTo>
                  <a:cubicBezTo>
                    <a:pt x="5575" y="167401"/>
                    <a:pt x="5380" y="169085"/>
                    <a:pt x="5062" y="170902"/>
                  </a:cubicBezTo>
                  <a:cubicBezTo>
                    <a:pt x="4389" y="174872"/>
                    <a:pt x="3283" y="178848"/>
                    <a:pt x="2197" y="182700"/>
                  </a:cubicBezTo>
                  <a:cubicBezTo>
                    <a:pt x="1424" y="185470"/>
                    <a:pt x="636" y="188355"/>
                    <a:pt x="1" y="191201"/>
                  </a:cubicBezTo>
                  <a:lnTo>
                    <a:pt x="774" y="191381"/>
                  </a:lnTo>
                  <a:cubicBezTo>
                    <a:pt x="1405" y="188535"/>
                    <a:pt x="2197" y="185689"/>
                    <a:pt x="2966" y="182918"/>
                  </a:cubicBezTo>
                  <a:cubicBezTo>
                    <a:pt x="4033" y="179047"/>
                    <a:pt x="5162" y="175034"/>
                    <a:pt x="5855" y="171039"/>
                  </a:cubicBezTo>
                  <a:cubicBezTo>
                    <a:pt x="6168" y="169203"/>
                    <a:pt x="6367" y="167500"/>
                    <a:pt x="6486" y="165840"/>
                  </a:cubicBezTo>
                  <a:cubicBezTo>
                    <a:pt x="6604" y="164597"/>
                    <a:pt x="6623" y="163193"/>
                    <a:pt x="6542" y="161670"/>
                  </a:cubicBezTo>
                  <a:cubicBezTo>
                    <a:pt x="6486" y="160683"/>
                    <a:pt x="6424" y="159673"/>
                    <a:pt x="6367" y="158686"/>
                  </a:cubicBezTo>
                  <a:cubicBezTo>
                    <a:pt x="5793" y="149018"/>
                    <a:pt x="5200" y="139037"/>
                    <a:pt x="5992" y="129155"/>
                  </a:cubicBezTo>
                  <a:cubicBezTo>
                    <a:pt x="6329" y="124904"/>
                    <a:pt x="6780" y="120635"/>
                    <a:pt x="7235" y="116503"/>
                  </a:cubicBezTo>
                  <a:cubicBezTo>
                    <a:pt x="7909" y="110098"/>
                    <a:pt x="8620" y="103500"/>
                    <a:pt x="8895" y="96915"/>
                  </a:cubicBezTo>
                  <a:cubicBezTo>
                    <a:pt x="9014" y="94443"/>
                    <a:pt x="9114" y="91758"/>
                    <a:pt x="9213" y="88732"/>
                  </a:cubicBezTo>
                  <a:cubicBezTo>
                    <a:pt x="9768" y="70804"/>
                    <a:pt x="9768" y="52028"/>
                    <a:pt x="9213" y="31292"/>
                  </a:cubicBezTo>
                  <a:cubicBezTo>
                    <a:pt x="9175" y="26823"/>
                    <a:pt x="9175" y="22672"/>
                    <a:pt x="9152" y="19014"/>
                  </a:cubicBezTo>
                  <a:lnTo>
                    <a:pt x="9152" y="18502"/>
                  </a:lnTo>
                  <a:lnTo>
                    <a:pt x="915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 rot="7175321">
              <a:off x="7893406" y="-3461291"/>
              <a:ext cx="302126" cy="5711631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 rot="7175321">
              <a:off x="7836401" y="-3378044"/>
              <a:ext cx="307520" cy="5719826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 rot="7175321">
              <a:off x="7772685" y="-3292247"/>
              <a:ext cx="322212" cy="5728737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 rot="7175321">
              <a:off x="7708069" y="-3206767"/>
              <a:ext cx="339318" cy="5737498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 rot="7175321">
              <a:off x="7628010" y="-3148073"/>
              <a:ext cx="416503" cy="5746975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 rot="7175321">
              <a:off x="7557239" y="-3057142"/>
              <a:ext cx="440702" cy="5755171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 rot="7175321">
              <a:off x="7491710" y="-3004004"/>
              <a:ext cx="494821" cy="5766346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 rot="7175321">
              <a:off x="7399343" y="-2930344"/>
              <a:ext cx="582646" cy="5778773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 rot="7175321">
              <a:off x="7302944" y="-2886277"/>
              <a:ext cx="712847" cy="5794061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 rot="7175321">
              <a:off x="7238692" y="-2788476"/>
              <a:ext cx="720477" cy="5812419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 rot="7175321">
              <a:off x="7145369" y="-2713215"/>
              <a:ext cx="814083" cy="5831790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 rot="7175321">
              <a:off x="7077515" y="-2639061"/>
              <a:ext cx="855924" cy="5857121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 rot="7175321">
              <a:off x="6959408" y="-2601453"/>
              <a:ext cx="1045639" cy="588298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 rot="7175321">
              <a:off x="6900965" y="-2487694"/>
              <a:ext cx="1027430" cy="591252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 rot="7175321">
              <a:off x="6772415" y="-2445618"/>
              <a:ext cx="1232404" cy="594250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 rot="7175321">
              <a:off x="6684831" y="-2367698"/>
              <a:ext cx="1315937" cy="597441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 rot="7175321">
              <a:off x="6637687" y="-2262016"/>
              <a:ext cx="1286553" cy="6007230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 rot="7175321">
              <a:off x="6521772" y="-2209985"/>
              <a:ext cx="1454483" cy="604087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 rot="7175321">
              <a:off x="6429431" y="-2105205"/>
              <a:ext cx="1516261" cy="607383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 rot="7175321">
              <a:off x="6330896" y="-2001514"/>
              <a:ext cx="1591092" cy="610804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 rot="7175321">
              <a:off x="6197300" y="-1872407"/>
              <a:ext cx="1710655" cy="613928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 rot="7175321">
              <a:off x="6056485" y="-1764069"/>
              <a:ext cx="1868602" cy="617054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 rot="7175321">
              <a:off x="6139953" y="-1748566"/>
              <a:ext cx="1687768" cy="619751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 rot="7175321">
              <a:off x="5959309" y="-1590541"/>
              <a:ext cx="1879748" cy="622001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 rot="7175321">
              <a:off x="6008588" y="-1556333"/>
              <a:ext cx="1753062" cy="624066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19"/>
          <p:cNvSpPr/>
          <p:nvPr/>
        </p:nvSpPr>
        <p:spPr>
          <a:xfrm>
            <a:off x="6098725" y="2594813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19"/>
          <p:cNvGrpSpPr/>
          <p:nvPr/>
        </p:nvGrpSpPr>
        <p:grpSpPr>
          <a:xfrm>
            <a:off x="-1630592" y="1810443"/>
            <a:ext cx="5937529" cy="6391188"/>
            <a:chOff x="-1630592" y="1810443"/>
            <a:chExt cx="5937529" cy="6391188"/>
          </a:xfrm>
        </p:grpSpPr>
        <p:sp>
          <p:nvSpPr>
            <p:cNvPr id="660" name="Google Shape;660;p19"/>
            <p:cNvSpPr/>
            <p:nvPr/>
          </p:nvSpPr>
          <p:spPr>
            <a:xfrm rot="8544548" flipH="1">
              <a:off x="55290" y="2572003"/>
              <a:ext cx="1045675" cy="5883194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 rot="8544548" flipH="1">
              <a:off x="182269" y="2548652"/>
              <a:ext cx="1027466" cy="5912728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 rot="8544548" flipH="1">
              <a:off x="132663" y="2499906"/>
              <a:ext cx="1232447" cy="5942710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 rot="8544548" flipH="1">
              <a:off x="177484" y="2425504"/>
              <a:ext cx="1315983" cy="5974628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 rot="8544548" flipH="1">
              <a:off x="304471" y="2330866"/>
              <a:ext cx="1286598" cy="6007440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 rot="8544548" flipH="1">
              <a:off x="284240" y="2272817"/>
              <a:ext cx="1454534" cy="6041087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 rot="8544548" flipH="1">
              <a:off x="364878" y="2178600"/>
              <a:ext cx="1516314" cy="6074049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 rot="8544548" flipH="1">
              <a:off x="438578" y="2084149"/>
              <a:ext cx="1591148" cy="6108262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 rot="8544548" flipH="1">
              <a:off x="511837" y="1975287"/>
              <a:ext cx="1710715" cy="6139495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 rot="8544548" flipH="1">
              <a:off x="547018" y="1881156"/>
              <a:ext cx="1868668" cy="6170757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 rot="8544548" flipH="1">
              <a:off x="665177" y="1856752"/>
              <a:ext cx="1687827" cy="619772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 rot="8544548" flipH="1">
              <a:off x="725031" y="1738104"/>
              <a:ext cx="1879814" cy="622022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 rot="8544548" flipH="1">
              <a:off x="830520" y="1707650"/>
              <a:ext cx="1753124" cy="624088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19"/>
          <p:cNvSpPr/>
          <p:nvPr/>
        </p:nvSpPr>
        <p:spPr>
          <a:xfrm>
            <a:off x="713217" y="-5729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9"/>
          <p:cNvSpPr/>
          <p:nvPr/>
        </p:nvSpPr>
        <p:spPr>
          <a:xfrm>
            <a:off x="3940125" y="-2584712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9"/>
          <p:cNvSpPr/>
          <p:nvPr/>
        </p:nvSpPr>
        <p:spPr>
          <a:xfrm rot="5858436">
            <a:off x="1427582" y="453763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9"/>
          <p:cNvSpPr txBox="1">
            <a:spLocks noGrp="1"/>
          </p:cNvSpPr>
          <p:nvPr>
            <p:ph type="title"/>
          </p:nvPr>
        </p:nvSpPr>
        <p:spPr>
          <a:xfrm>
            <a:off x="720000" y="1518737"/>
            <a:ext cx="2957400" cy="10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19"/>
          <p:cNvSpPr txBox="1">
            <a:spLocks noGrp="1"/>
          </p:cNvSpPr>
          <p:nvPr>
            <p:ph type="subTitle" idx="1"/>
          </p:nvPr>
        </p:nvSpPr>
        <p:spPr>
          <a:xfrm>
            <a:off x="720000" y="2518687"/>
            <a:ext cx="29574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0"/>
          <p:cNvGrpSpPr/>
          <p:nvPr/>
        </p:nvGrpSpPr>
        <p:grpSpPr>
          <a:xfrm>
            <a:off x="-1982254" y="-2239682"/>
            <a:ext cx="6957852" cy="6490693"/>
            <a:chOff x="-1982254" y="-2239682"/>
            <a:chExt cx="6957852" cy="6490693"/>
          </a:xfrm>
        </p:grpSpPr>
        <p:sp>
          <p:nvSpPr>
            <p:cNvPr id="680" name="Google Shape;680;p20"/>
            <p:cNvSpPr/>
            <p:nvPr/>
          </p:nvSpPr>
          <p:spPr>
            <a:xfrm rot="3106533">
              <a:off x="202612" y="-3212596"/>
              <a:ext cx="291139" cy="5703629"/>
            </a:xfrm>
            <a:custGeom>
              <a:avLst/>
              <a:gdLst/>
              <a:ahLst/>
              <a:cxnLst/>
              <a:rect l="l" t="t" r="r" b="b"/>
              <a:pathLst>
                <a:path w="9769" h="191382" extrusionOk="0">
                  <a:moveTo>
                    <a:pt x="8364" y="1"/>
                  </a:moveTo>
                  <a:lnTo>
                    <a:pt x="8364" y="18521"/>
                  </a:lnTo>
                  <a:lnTo>
                    <a:pt x="8364" y="19014"/>
                  </a:lnTo>
                  <a:cubicBezTo>
                    <a:pt x="8383" y="22672"/>
                    <a:pt x="8383" y="26823"/>
                    <a:pt x="8421" y="31292"/>
                  </a:cubicBezTo>
                  <a:lnTo>
                    <a:pt x="8421" y="31311"/>
                  </a:lnTo>
                  <a:cubicBezTo>
                    <a:pt x="8976" y="52028"/>
                    <a:pt x="8976" y="70804"/>
                    <a:pt x="8421" y="88694"/>
                  </a:cubicBezTo>
                  <a:cubicBezTo>
                    <a:pt x="8321" y="91735"/>
                    <a:pt x="8227" y="94405"/>
                    <a:pt x="8108" y="96877"/>
                  </a:cubicBezTo>
                  <a:cubicBezTo>
                    <a:pt x="7828" y="103438"/>
                    <a:pt x="7116" y="110042"/>
                    <a:pt x="6448" y="116427"/>
                  </a:cubicBezTo>
                  <a:cubicBezTo>
                    <a:pt x="5992" y="120554"/>
                    <a:pt x="5537" y="124824"/>
                    <a:pt x="5200" y="129074"/>
                  </a:cubicBezTo>
                  <a:cubicBezTo>
                    <a:pt x="4408" y="139018"/>
                    <a:pt x="5001" y="149042"/>
                    <a:pt x="5575" y="158724"/>
                  </a:cubicBezTo>
                  <a:cubicBezTo>
                    <a:pt x="5636" y="159734"/>
                    <a:pt x="5693" y="160721"/>
                    <a:pt x="5755" y="161708"/>
                  </a:cubicBezTo>
                  <a:cubicBezTo>
                    <a:pt x="5831" y="163193"/>
                    <a:pt x="5812" y="164554"/>
                    <a:pt x="5693" y="165764"/>
                  </a:cubicBezTo>
                  <a:lnTo>
                    <a:pt x="5693" y="165783"/>
                  </a:lnTo>
                  <a:cubicBezTo>
                    <a:pt x="5575" y="167401"/>
                    <a:pt x="5380" y="169085"/>
                    <a:pt x="5062" y="170902"/>
                  </a:cubicBezTo>
                  <a:cubicBezTo>
                    <a:pt x="4389" y="174872"/>
                    <a:pt x="3283" y="178848"/>
                    <a:pt x="2197" y="182700"/>
                  </a:cubicBezTo>
                  <a:cubicBezTo>
                    <a:pt x="1424" y="185470"/>
                    <a:pt x="636" y="188355"/>
                    <a:pt x="1" y="191201"/>
                  </a:cubicBezTo>
                  <a:lnTo>
                    <a:pt x="774" y="191381"/>
                  </a:lnTo>
                  <a:cubicBezTo>
                    <a:pt x="1405" y="188535"/>
                    <a:pt x="2197" y="185689"/>
                    <a:pt x="2966" y="182918"/>
                  </a:cubicBezTo>
                  <a:cubicBezTo>
                    <a:pt x="4033" y="179047"/>
                    <a:pt x="5162" y="175034"/>
                    <a:pt x="5855" y="171039"/>
                  </a:cubicBezTo>
                  <a:cubicBezTo>
                    <a:pt x="6168" y="169203"/>
                    <a:pt x="6367" y="167500"/>
                    <a:pt x="6486" y="165840"/>
                  </a:cubicBezTo>
                  <a:cubicBezTo>
                    <a:pt x="6604" y="164597"/>
                    <a:pt x="6623" y="163193"/>
                    <a:pt x="6542" y="161670"/>
                  </a:cubicBezTo>
                  <a:cubicBezTo>
                    <a:pt x="6486" y="160683"/>
                    <a:pt x="6424" y="159673"/>
                    <a:pt x="6367" y="158686"/>
                  </a:cubicBezTo>
                  <a:cubicBezTo>
                    <a:pt x="5793" y="149018"/>
                    <a:pt x="5200" y="139037"/>
                    <a:pt x="5992" y="129155"/>
                  </a:cubicBezTo>
                  <a:cubicBezTo>
                    <a:pt x="6329" y="124904"/>
                    <a:pt x="6780" y="120635"/>
                    <a:pt x="7235" y="116503"/>
                  </a:cubicBezTo>
                  <a:cubicBezTo>
                    <a:pt x="7909" y="110098"/>
                    <a:pt x="8620" y="103500"/>
                    <a:pt x="8895" y="96915"/>
                  </a:cubicBezTo>
                  <a:cubicBezTo>
                    <a:pt x="9014" y="94443"/>
                    <a:pt x="9114" y="91758"/>
                    <a:pt x="9213" y="88732"/>
                  </a:cubicBezTo>
                  <a:cubicBezTo>
                    <a:pt x="9768" y="70804"/>
                    <a:pt x="9768" y="52028"/>
                    <a:pt x="9213" y="31292"/>
                  </a:cubicBezTo>
                  <a:cubicBezTo>
                    <a:pt x="9175" y="26823"/>
                    <a:pt x="9175" y="22672"/>
                    <a:pt x="9152" y="19014"/>
                  </a:cubicBezTo>
                  <a:lnTo>
                    <a:pt x="9152" y="18502"/>
                  </a:lnTo>
                  <a:lnTo>
                    <a:pt x="915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 rot="3106533">
              <a:off x="259679" y="-3130634"/>
              <a:ext cx="302136" cy="5711825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 rot="3106533">
              <a:off x="317353" y="-3051458"/>
              <a:ext cx="307530" cy="5720020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 rot="3106533">
              <a:off x="372292" y="-2969633"/>
              <a:ext cx="322223" cy="5728931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 rot="3106533">
              <a:off x="425777" y="-2888165"/>
              <a:ext cx="339329" cy="5737693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 rot="3106533">
              <a:off x="430261" y="-2830551"/>
              <a:ext cx="416517" cy="5747170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 rot="3106533">
              <a:off x="484000" y="-2744433"/>
              <a:ext cx="440717" cy="5755366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 rot="3106533">
              <a:off x="496792" y="-2692222"/>
              <a:ext cx="494838" cy="5766542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 rot="3106533">
              <a:off x="508541" y="-2623404"/>
              <a:ext cx="582665" cy="5778969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 rot="3106533">
              <a:off x="479502" y="-2582537"/>
              <a:ext cx="712872" cy="5794258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 rot="3106533">
              <a:off x="551926" y="-2495353"/>
              <a:ext cx="720501" cy="5812616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 rot="3106533">
              <a:off x="566213" y="-2429882"/>
              <a:ext cx="814110" cy="5831988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 rot="3106533">
              <a:off x="607962" y="-2366301"/>
              <a:ext cx="855953" cy="5857320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 rot="3106533">
              <a:off x="551122" y="-2338620"/>
              <a:ext cx="1045674" cy="588318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 rot="3106533">
              <a:off x="653732" y="-2242303"/>
              <a:ext cx="1027465" cy="591272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 rot="3106533">
              <a:off x="594241" y="-2211609"/>
              <a:ext cx="1232445" cy="5942703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 rot="3106533">
              <a:off x="622101" y="-2149688"/>
              <a:ext cx="1315981" cy="5974622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 rot="3106533">
              <a:off x="726494" y="-2062730"/>
              <a:ext cx="1286596" cy="6007434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 rot="3106533">
              <a:off x="694217" y="-2023966"/>
              <a:ext cx="1454532" cy="6041081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 rot="3106533">
              <a:off x="752406" y="-1937751"/>
              <a:ext cx="1516313" cy="607404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 rot="3106533">
              <a:off x="803765" y="-1852643"/>
              <a:ext cx="1591146" cy="6108255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 rot="3106533">
              <a:off x="850118" y="-1745254"/>
              <a:ext cx="1710713" cy="613948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 rot="3106533">
              <a:off x="862582" y="-1656805"/>
              <a:ext cx="1868666" cy="617075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 rot="3106533">
              <a:off x="977220" y="-1652909"/>
              <a:ext cx="1687825" cy="619772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 rot="3106533">
              <a:off x="1006004" y="-1521845"/>
              <a:ext cx="1879812" cy="622022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 rot="3106533">
              <a:off x="1105276" y="-1502331"/>
              <a:ext cx="1753122" cy="6240876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0"/>
          <p:cNvSpPr/>
          <p:nvPr/>
        </p:nvSpPr>
        <p:spPr>
          <a:xfrm>
            <a:off x="-263975" y="920838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20"/>
          <p:cNvGrpSpPr/>
          <p:nvPr/>
        </p:nvGrpSpPr>
        <p:grpSpPr>
          <a:xfrm>
            <a:off x="3452788" y="2328450"/>
            <a:ext cx="6631616" cy="5695381"/>
            <a:chOff x="3452788" y="2328450"/>
            <a:chExt cx="6631616" cy="5695381"/>
          </a:xfrm>
        </p:grpSpPr>
        <p:sp>
          <p:nvSpPr>
            <p:cNvPr id="708" name="Google Shape;708;p20"/>
            <p:cNvSpPr/>
            <p:nvPr/>
          </p:nvSpPr>
          <p:spPr>
            <a:xfrm rot="-7479393">
              <a:off x="7047208" y="3114740"/>
              <a:ext cx="814121" cy="5832067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 rot="-7479393">
              <a:off x="6968482" y="3022074"/>
              <a:ext cx="855964" cy="5857400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 rot="-7479393">
              <a:off x="6838199" y="2966236"/>
              <a:ext cx="1045689" cy="588326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 rot="-7479393">
              <a:off x="6760893" y="2834779"/>
              <a:ext cx="1027479" cy="5912803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 rot="-7479393">
              <a:off x="6618327" y="2771516"/>
              <a:ext cx="1232462" cy="5942784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 rot="-7479393">
              <a:off x="6511911" y="2673494"/>
              <a:ext cx="1315999" cy="5974703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 rot="-7479393">
              <a:off x="6443509" y="2548340"/>
              <a:ext cx="1286614" cy="6007516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 rot="-7479393">
              <a:off x="6311407" y="2472818"/>
              <a:ext cx="1454552" cy="6041163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 rot="-7479393">
              <a:off x="6198000" y="2348296"/>
              <a:ext cx="1516333" cy="607412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 rot="-7479393">
              <a:off x="6078339" y="2223647"/>
              <a:ext cx="1591168" cy="6108339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 rot="-7479393">
              <a:off x="5920277" y="2078656"/>
              <a:ext cx="1710737" cy="6139572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 rot="-7479393">
              <a:off x="5756513" y="1953455"/>
              <a:ext cx="1868691" cy="6170835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 rot="-7479393">
              <a:off x="5823845" y="1921113"/>
              <a:ext cx="1687848" cy="6197806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 rot="-7479393">
              <a:off x="5612169" y="1760057"/>
              <a:ext cx="1879837" cy="6220308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 rot="-7479393">
              <a:off x="5641514" y="1717712"/>
              <a:ext cx="1753146" cy="624096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20"/>
          <p:cNvSpPr/>
          <p:nvPr/>
        </p:nvSpPr>
        <p:spPr>
          <a:xfrm>
            <a:off x="4015792" y="-5488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0"/>
          <p:cNvSpPr/>
          <p:nvPr/>
        </p:nvSpPr>
        <p:spPr>
          <a:xfrm>
            <a:off x="4792075" y="452533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0"/>
          <p:cNvSpPr/>
          <p:nvPr/>
        </p:nvSpPr>
        <p:spPr>
          <a:xfrm rot="5858436">
            <a:off x="8380832" y="-548794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0"/>
          <p:cNvSpPr txBox="1">
            <a:spLocks noGrp="1"/>
          </p:cNvSpPr>
          <p:nvPr>
            <p:ph type="title"/>
          </p:nvPr>
        </p:nvSpPr>
        <p:spPr>
          <a:xfrm>
            <a:off x="5473225" y="1518725"/>
            <a:ext cx="2957400" cy="10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0"/>
          <p:cNvSpPr txBox="1">
            <a:spLocks noGrp="1"/>
          </p:cNvSpPr>
          <p:nvPr>
            <p:ph type="subTitle" idx="1"/>
          </p:nvPr>
        </p:nvSpPr>
        <p:spPr>
          <a:xfrm>
            <a:off x="5473375" y="2518625"/>
            <a:ext cx="29574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3235368" y="2441907"/>
            <a:ext cx="6629328" cy="4465530"/>
            <a:chOff x="3235368" y="2441907"/>
            <a:chExt cx="6629328" cy="4465530"/>
          </a:xfrm>
        </p:grpSpPr>
        <p:sp>
          <p:nvSpPr>
            <p:cNvPr id="65" name="Google Shape;65;p3"/>
            <p:cNvSpPr/>
            <p:nvPr/>
          </p:nvSpPr>
          <p:spPr>
            <a:xfrm rot="-6717884">
              <a:off x="6006261" y="2031179"/>
              <a:ext cx="1516362" cy="6074239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6717884">
              <a:off x="5912235" y="1891085"/>
              <a:ext cx="1591198" cy="6108453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6717884">
              <a:off x="5784997" y="1727661"/>
              <a:ext cx="1710769" cy="6139687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6717884">
              <a:off x="5647375" y="1586505"/>
              <a:ext cx="1868726" cy="617095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6717884">
              <a:off x="5719415" y="1549551"/>
              <a:ext cx="1687880" cy="6197923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6717884">
              <a:off x="5543476" y="1366736"/>
              <a:ext cx="1879873" cy="622042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6717884">
              <a:off x="5580687" y="1317702"/>
              <a:ext cx="1753179" cy="624107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-197022" y="-548709"/>
            <a:ext cx="3404340" cy="6240912"/>
            <a:chOff x="-197022" y="-548709"/>
            <a:chExt cx="3404340" cy="6240912"/>
          </a:xfrm>
        </p:grpSpPr>
        <p:sp>
          <p:nvSpPr>
            <p:cNvPr id="73" name="Google Shape;73;p3"/>
            <p:cNvSpPr/>
            <p:nvPr/>
          </p:nvSpPr>
          <p:spPr>
            <a:xfrm>
              <a:off x="-197022" y="-221119"/>
              <a:ext cx="307532" cy="5720053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98048" y="-221119"/>
              <a:ext cx="322225" cy="5728964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772" y="-221119"/>
              <a:ext cx="339331" cy="5737726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6272" y="-221119"/>
              <a:ext cx="416520" cy="5747204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35783" y="-221119"/>
              <a:ext cx="440719" cy="5755399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8788" y="-222252"/>
              <a:ext cx="494841" cy="5766575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28260" y="-225769"/>
              <a:ext cx="582669" cy="5779003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23581" y="-231729"/>
              <a:ext cx="712876" cy="5794291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42642" y="-241177"/>
              <a:ext cx="720505" cy="581265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92680" y="-252353"/>
              <a:ext cx="814115" cy="583202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70435" y="-267075"/>
              <a:ext cx="855958" cy="5857354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31006" y="-284748"/>
              <a:ext cx="1045680" cy="5883222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85234" y="-304239"/>
              <a:ext cx="1027471" cy="591275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5239" y="-324743"/>
              <a:ext cx="1232453" cy="594273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07735" y="-347214"/>
              <a:ext cx="1315989" cy="597465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59132" y="-370132"/>
              <a:ext cx="1286604" cy="60074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50817" y="-393169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55722" y="-416087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53534" y="-439691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56054" y="-462579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115421" y="-485646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234482" y="-50740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327495" y="-52862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436513" y="-54870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6261262" y="-1099071"/>
            <a:ext cx="6136291" cy="6230085"/>
            <a:chOff x="6261262" y="-1099071"/>
            <a:chExt cx="6136291" cy="6230085"/>
          </a:xfrm>
        </p:grpSpPr>
        <p:sp>
          <p:nvSpPr>
            <p:cNvPr id="99" name="Google Shape;99;p3"/>
            <p:cNvSpPr/>
            <p:nvPr/>
          </p:nvSpPr>
          <p:spPr>
            <a:xfrm rot="8100000">
              <a:off x="9244671" y="-1533606"/>
              <a:ext cx="1232391" cy="594244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8100000">
              <a:off x="9133787" y="-1471238"/>
              <a:ext cx="1315923" cy="59743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8100000">
              <a:off x="9056424" y="-1386379"/>
              <a:ext cx="1286540" cy="60071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8100000">
              <a:off x="8923360" y="-1345316"/>
              <a:ext cx="1454468" cy="604081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8100000">
              <a:off x="8801006" y="-1261227"/>
              <a:ext cx="1516246" cy="607377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8100000">
              <a:off x="8672569" y="-1178123"/>
              <a:ext cx="1591076" cy="610798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8100000">
              <a:off x="8503169" y="-1073836"/>
              <a:ext cx="1710638" cy="61392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8100000">
              <a:off x="8331635" y="-986390"/>
              <a:ext cx="1868583" cy="617047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8100000">
              <a:off x="8407648" y="-973777"/>
              <a:ext cx="1687751" cy="619744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8100000">
              <a:off x="8185066" y="-844336"/>
              <a:ext cx="1879729" cy="621994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8100000">
              <a:off x="8223016" y="-815468"/>
              <a:ext cx="1753045" cy="624060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308775" y="2537097"/>
            <a:ext cx="412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 idx="2" hasCustomPrompt="1"/>
          </p:nvPr>
        </p:nvSpPr>
        <p:spPr>
          <a:xfrm>
            <a:off x="6813300" y="1302872"/>
            <a:ext cx="1617300" cy="112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3"/>
          <p:cNvSpPr txBox="1">
            <a:spLocks noGrp="1"/>
          </p:cNvSpPr>
          <p:nvPr>
            <p:ph type="subTitle" idx="1"/>
          </p:nvPr>
        </p:nvSpPr>
        <p:spPr>
          <a:xfrm>
            <a:off x="4308775" y="3442222"/>
            <a:ext cx="41220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794175" y="-165151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874567" y="-756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6996550" y="439438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 rot="5858436">
            <a:off x="1149007" y="37398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1"/>
          <p:cNvSpPr txBox="1">
            <a:spLocks noGrp="1"/>
          </p:cNvSpPr>
          <p:nvPr>
            <p:ph type="title"/>
          </p:nvPr>
        </p:nvSpPr>
        <p:spPr>
          <a:xfrm>
            <a:off x="1302575" y="1518725"/>
            <a:ext cx="2957400" cy="10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1"/>
          <p:cNvSpPr txBox="1">
            <a:spLocks noGrp="1"/>
          </p:cNvSpPr>
          <p:nvPr>
            <p:ph type="subTitle" idx="1"/>
          </p:nvPr>
        </p:nvSpPr>
        <p:spPr>
          <a:xfrm>
            <a:off x="1302575" y="2518625"/>
            <a:ext cx="29574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1" name="Google Shape;731;p21"/>
          <p:cNvGrpSpPr/>
          <p:nvPr/>
        </p:nvGrpSpPr>
        <p:grpSpPr>
          <a:xfrm>
            <a:off x="4693002" y="-532894"/>
            <a:ext cx="6491625" cy="7186887"/>
            <a:chOff x="4693002" y="-532894"/>
            <a:chExt cx="6491625" cy="7186887"/>
          </a:xfrm>
        </p:grpSpPr>
        <p:sp>
          <p:nvSpPr>
            <p:cNvPr id="732" name="Google Shape;732;p21"/>
            <p:cNvSpPr/>
            <p:nvPr/>
          </p:nvSpPr>
          <p:spPr>
            <a:xfrm rot="-9151800">
              <a:off x="9624413" y="1239262"/>
              <a:ext cx="266823" cy="5672999"/>
            </a:xfrm>
            <a:custGeom>
              <a:avLst/>
              <a:gdLst/>
              <a:ahLst/>
              <a:cxnLst/>
              <a:rect l="l" t="t" r="r" b="b"/>
              <a:pathLst>
                <a:path w="8953" h="190352" extrusionOk="0">
                  <a:moveTo>
                    <a:pt x="8165" y="1"/>
                  </a:moveTo>
                  <a:lnTo>
                    <a:pt x="8165" y="40286"/>
                  </a:lnTo>
                  <a:lnTo>
                    <a:pt x="8165" y="89363"/>
                  </a:lnTo>
                  <a:lnTo>
                    <a:pt x="8165" y="90591"/>
                  </a:lnTo>
                  <a:cubicBezTo>
                    <a:pt x="8123" y="94543"/>
                    <a:pt x="8085" y="98476"/>
                    <a:pt x="8047" y="102432"/>
                  </a:cubicBezTo>
                  <a:cubicBezTo>
                    <a:pt x="8028" y="104605"/>
                    <a:pt x="8004" y="106778"/>
                    <a:pt x="7985" y="108955"/>
                  </a:cubicBezTo>
                  <a:cubicBezTo>
                    <a:pt x="7909" y="116759"/>
                    <a:pt x="7866" y="124648"/>
                    <a:pt x="7828" y="132295"/>
                  </a:cubicBezTo>
                  <a:cubicBezTo>
                    <a:pt x="7809" y="137063"/>
                    <a:pt x="7790" y="141983"/>
                    <a:pt x="7767" y="146826"/>
                  </a:cubicBezTo>
                  <a:lnTo>
                    <a:pt x="7767" y="146926"/>
                  </a:lnTo>
                  <a:cubicBezTo>
                    <a:pt x="7748" y="149454"/>
                    <a:pt x="7748" y="152082"/>
                    <a:pt x="7710" y="154654"/>
                  </a:cubicBezTo>
                  <a:cubicBezTo>
                    <a:pt x="7610" y="158605"/>
                    <a:pt x="6960" y="162756"/>
                    <a:pt x="5656" y="167681"/>
                  </a:cubicBezTo>
                  <a:cubicBezTo>
                    <a:pt x="5039" y="169953"/>
                    <a:pt x="4289" y="172206"/>
                    <a:pt x="3578" y="174398"/>
                  </a:cubicBezTo>
                  <a:cubicBezTo>
                    <a:pt x="1898" y="179498"/>
                    <a:pt x="176" y="184778"/>
                    <a:pt x="1" y="190333"/>
                  </a:cubicBezTo>
                  <a:lnTo>
                    <a:pt x="793" y="190352"/>
                  </a:lnTo>
                  <a:cubicBezTo>
                    <a:pt x="969" y="184915"/>
                    <a:pt x="2610" y="179934"/>
                    <a:pt x="4327" y="174635"/>
                  </a:cubicBezTo>
                  <a:cubicBezTo>
                    <a:pt x="5039" y="172444"/>
                    <a:pt x="5793" y="170171"/>
                    <a:pt x="6405" y="167875"/>
                  </a:cubicBezTo>
                  <a:cubicBezTo>
                    <a:pt x="7748" y="162894"/>
                    <a:pt x="8402" y="158686"/>
                    <a:pt x="8502" y="154654"/>
                  </a:cubicBezTo>
                  <a:cubicBezTo>
                    <a:pt x="8540" y="152082"/>
                    <a:pt x="8540" y="149454"/>
                    <a:pt x="8559" y="146926"/>
                  </a:cubicBezTo>
                  <a:lnTo>
                    <a:pt x="8559" y="146845"/>
                  </a:lnTo>
                  <a:cubicBezTo>
                    <a:pt x="8578" y="141983"/>
                    <a:pt x="8597" y="137063"/>
                    <a:pt x="8621" y="132295"/>
                  </a:cubicBezTo>
                  <a:cubicBezTo>
                    <a:pt x="8659" y="124667"/>
                    <a:pt x="8697" y="116759"/>
                    <a:pt x="8777" y="108974"/>
                  </a:cubicBezTo>
                  <a:cubicBezTo>
                    <a:pt x="8796" y="106797"/>
                    <a:pt x="8815" y="104605"/>
                    <a:pt x="8834" y="102432"/>
                  </a:cubicBezTo>
                  <a:cubicBezTo>
                    <a:pt x="8877" y="98495"/>
                    <a:pt x="8915" y="94543"/>
                    <a:pt x="8953" y="90591"/>
                  </a:cubicBezTo>
                  <a:lnTo>
                    <a:pt x="8953" y="89363"/>
                  </a:lnTo>
                  <a:lnTo>
                    <a:pt x="8953" y="40286"/>
                  </a:lnTo>
                  <a:lnTo>
                    <a:pt x="89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 rot="-9151800">
              <a:off x="9533880" y="1192531"/>
              <a:ext cx="272754" cy="5674132"/>
            </a:xfrm>
            <a:custGeom>
              <a:avLst/>
              <a:gdLst/>
              <a:ahLst/>
              <a:cxnLst/>
              <a:rect l="l" t="t" r="r" b="b"/>
              <a:pathLst>
                <a:path w="9152" h="190390" extrusionOk="0">
                  <a:moveTo>
                    <a:pt x="8340" y="1"/>
                  </a:moveTo>
                  <a:lnTo>
                    <a:pt x="8340" y="44969"/>
                  </a:lnTo>
                  <a:lnTo>
                    <a:pt x="8340" y="52716"/>
                  </a:lnTo>
                  <a:cubicBezTo>
                    <a:pt x="8364" y="55543"/>
                    <a:pt x="8364" y="58408"/>
                    <a:pt x="8364" y="61335"/>
                  </a:cubicBezTo>
                  <a:lnTo>
                    <a:pt x="8364" y="64694"/>
                  </a:lnTo>
                  <a:cubicBezTo>
                    <a:pt x="8340" y="76241"/>
                    <a:pt x="8321" y="88158"/>
                    <a:pt x="8202" y="99880"/>
                  </a:cubicBezTo>
                  <a:cubicBezTo>
                    <a:pt x="8164" y="102508"/>
                    <a:pt x="8126" y="105117"/>
                    <a:pt x="8084" y="107589"/>
                  </a:cubicBezTo>
                  <a:cubicBezTo>
                    <a:pt x="7828" y="124155"/>
                    <a:pt x="7709" y="137870"/>
                    <a:pt x="7690" y="150740"/>
                  </a:cubicBezTo>
                  <a:cubicBezTo>
                    <a:pt x="7747" y="153786"/>
                    <a:pt x="7671" y="156452"/>
                    <a:pt x="7434" y="158923"/>
                  </a:cubicBezTo>
                  <a:cubicBezTo>
                    <a:pt x="7178" y="161850"/>
                    <a:pt x="6722" y="164516"/>
                    <a:pt x="6068" y="167126"/>
                  </a:cubicBezTo>
                  <a:cubicBezTo>
                    <a:pt x="5375" y="169796"/>
                    <a:pt x="4507" y="172425"/>
                    <a:pt x="3677" y="174953"/>
                  </a:cubicBezTo>
                  <a:cubicBezTo>
                    <a:pt x="1997" y="180114"/>
                    <a:pt x="394" y="184977"/>
                    <a:pt x="0" y="190333"/>
                  </a:cubicBezTo>
                  <a:lnTo>
                    <a:pt x="773" y="190390"/>
                  </a:lnTo>
                  <a:cubicBezTo>
                    <a:pt x="1167" y="185134"/>
                    <a:pt x="2747" y="180309"/>
                    <a:pt x="4426" y="175209"/>
                  </a:cubicBezTo>
                  <a:cubicBezTo>
                    <a:pt x="5256" y="172662"/>
                    <a:pt x="6129" y="170010"/>
                    <a:pt x="6822" y="167325"/>
                  </a:cubicBezTo>
                  <a:cubicBezTo>
                    <a:pt x="7510" y="164673"/>
                    <a:pt x="7965" y="161969"/>
                    <a:pt x="8221" y="159004"/>
                  </a:cubicBezTo>
                  <a:cubicBezTo>
                    <a:pt x="8458" y="156490"/>
                    <a:pt x="8539" y="153786"/>
                    <a:pt x="8482" y="150740"/>
                  </a:cubicBezTo>
                  <a:cubicBezTo>
                    <a:pt x="8501" y="137870"/>
                    <a:pt x="8620" y="124174"/>
                    <a:pt x="8876" y="107608"/>
                  </a:cubicBezTo>
                  <a:cubicBezTo>
                    <a:pt x="8914" y="105117"/>
                    <a:pt x="8957" y="102527"/>
                    <a:pt x="8995" y="99899"/>
                  </a:cubicBezTo>
                  <a:cubicBezTo>
                    <a:pt x="9113" y="88177"/>
                    <a:pt x="9132" y="76241"/>
                    <a:pt x="9151" y="64694"/>
                  </a:cubicBezTo>
                  <a:lnTo>
                    <a:pt x="9151" y="61335"/>
                  </a:lnTo>
                  <a:cubicBezTo>
                    <a:pt x="9151" y="58408"/>
                    <a:pt x="9151" y="55524"/>
                    <a:pt x="9132" y="52716"/>
                  </a:cubicBezTo>
                  <a:lnTo>
                    <a:pt x="9132" y="44969"/>
                  </a:lnTo>
                  <a:lnTo>
                    <a:pt x="913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 rot="-9151800">
              <a:off x="9441787" y="1142429"/>
              <a:ext cx="278715" cy="5677678"/>
            </a:xfrm>
            <a:custGeom>
              <a:avLst/>
              <a:gdLst/>
              <a:ahLst/>
              <a:cxnLst/>
              <a:rect l="l" t="t" r="r" b="b"/>
              <a:pathLst>
                <a:path w="9352" h="190509" extrusionOk="0">
                  <a:moveTo>
                    <a:pt x="8440" y="1"/>
                  </a:moveTo>
                  <a:lnTo>
                    <a:pt x="8440" y="30281"/>
                  </a:lnTo>
                  <a:cubicBezTo>
                    <a:pt x="8440" y="36610"/>
                    <a:pt x="8459" y="43014"/>
                    <a:pt x="8478" y="49219"/>
                  </a:cubicBezTo>
                  <a:cubicBezTo>
                    <a:pt x="8521" y="63295"/>
                    <a:pt x="8559" y="77840"/>
                    <a:pt x="8383" y="92152"/>
                  </a:cubicBezTo>
                  <a:cubicBezTo>
                    <a:pt x="8360" y="94799"/>
                    <a:pt x="8322" y="97408"/>
                    <a:pt x="8265" y="99880"/>
                  </a:cubicBezTo>
                  <a:cubicBezTo>
                    <a:pt x="7748" y="118324"/>
                    <a:pt x="7491" y="137319"/>
                    <a:pt x="7473" y="157955"/>
                  </a:cubicBezTo>
                  <a:cubicBezTo>
                    <a:pt x="7392" y="159953"/>
                    <a:pt x="7174" y="161969"/>
                    <a:pt x="6799" y="164142"/>
                  </a:cubicBezTo>
                  <a:cubicBezTo>
                    <a:pt x="5950" y="168966"/>
                    <a:pt x="4389" y="173748"/>
                    <a:pt x="2885" y="178373"/>
                  </a:cubicBezTo>
                  <a:cubicBezTo>
                    <a:pt x="2491" y="179640"/>
                    <a:pt x="2055" y="180921"/>
                    <a:pt x="1661" y="182207"/>
                  </a:cubicBezTo>
                  <a:cubicBezTo>
                    <a:pt x="869" y="184640"/>
                    <a:pt x="338" y="187249"/>
                    <a:pt x="1" y="190409"/>
                  </a:cubicBezTo>
                  <a:lnTo>
                    <a:pt x="793" y="190508"/>
                  </a:lnTo>
                  <a:cubicBezTo>
                    <a:pt x="1125" y="187387"/>
                    <a:pt x="1642" y="184816"/>
                    <a:pt x="2411" y="182444"/>
                  </a:cubicBezTo>
                  <a:cubicBezTo>
                    <a:pt x="2809" y="181158"/>
                    <a:pt x="3241" y="179877"/>
                    <a:pt x="3639" y="178611"/>
                  </a:cubicBezTo>
                  <a:cubicBezTo>
                    <a:pt x="5157" y="173966"/>
                    <a:pt x="6723" y="169161"/>
                    <a:pt x="7572" y="164279"/>
                  </a:cubicBezTo>
                  <a:cubicBezTo>
                    <a:pt x="7966" y="162064"/>
                    <a:pt x="8184" y="160010"/>
                    <a:pt x="8265" y="157974"/>
                  </a:cubicBezTo>
                  <a:cubicBezTo>
                    <a:pt x="8284" y="137319"/>
                    <a:pt x="8540" y="118324"/>
                    <a:pt x="9052" y="99899"/>
                  </a:cubicBezTo>
                  <a:cubicBezTo>
                    <a:pt x="9114" y="97408"/>
                    <a:pt x="9152" y="94799"/>
                    <a:pt x="9171" y="92171"/>
                  </a:cubicBezTo>
                  <a:cubicBezTo>
                    <a:pt x="9351" y="77840"/>
                    <a:pt x="9308" y="63295"/>
                    <a:pt x="9270" y="49219"/>
                  </a:cubicBezTo>
                  <a:cubicBezTo>
                    <a:pt x="9251" y="43014"/>
                    <a:pt x="9233" y="36586"/>
                    <a:pt x="9233" y="30281"/>
                  </a:cubicBezTo>
                  <a:lnTo>
                    <a:pt x="92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 rot="-9151800">
              <a:off x="9349560" y="1091167"/>
              <a:ext cx="282798" cy="5681791"/>
            </a:xfrm>
            <a:custGeom>
              <a:avLst/>
              <a:gdLst/>
              <a:ahLst/>
              <a:cxnLst/>
              <a:rect l="l" t="t" r="r" b="b"/>
              <a:pathLst>
                <a:path w="9489" h="190647" extrusionOk="0">
                  <a:moveTo>
                    <a:pt x="8464" y="1"/>
                  </a:moveTo>
                  <a:lnTo>
                    <a:pt x="8464" y="30300"/>
                  </a:lnTo>
                  <a:cubicBezTo>
                    <a:pt x="8483" y="35144"/>
                    <a:pt x="8502" y="40068"/>
                    <a:pt x="8521" y="44831"/>
                  </a:cubicBezTo>
                  <a:cubicBezTo>
                    <a:pt x="8620" y="60330"/>
                    <a:pt x="8701" y="76378"/>
                    <a:pt x="8402" y="92152"/>
                  </a:cubicBezTo>
                  <a:cubicBezTo>
                    <a:pt x="8345" y="94780"/>
                    <a:pt x="8283" y="97370"/>
                    <a:pt x="8226" y="99880"/>
                  </a:cubicBezTo>
                  <a:cubicBezTo>
                    <a:pt x="7496" y="119529"/>
                    <a:pt x="6879" y="138761"/>
                    <a:pt x="7159" y="157993"/>
                  </a:cubicBezTo>
                  <a:cubicBezTo>
                    <a:pt x="7159" y="160010"/>
                    <a:pt x="6979" y="162045"/>
                    <a:pt x="6666" y="164222"/>
                  </a:cubicBezTo>
                  <a:cubicBezTo>
                    <a:pt x="5873" y="169441"/>
                    <a:pt x="4313" y="174379"/>
                    <a:pt x="2652" y="179640"/>
                  </a:cubicBezTo>
                  <a:cubicBezTo>
                    <a:pt x="2353" y="180546"/>
                    <a:pt x="2059" y="181495"/>
                    <a:pt x="1760" y="182444"/>
                  </a:cubicBezTo>
                  <a:cubicBezTo>
                    <a:pt x="774" y="185470"/>
                    <a:pt x="219" y="188061"/>
                    <a:pt x="0" y="190570"/>
                  </a:cubicBezTo>
                  <a:lnTo>
                    <a:pt x="774" y="190646"/>
                  </a:lnTo>
                  <a:cubicBezTo>
                    <a:pt x="1011" y="188179"/>
                    <a:pt x="1542" y="185646"/>
                    <a:pt x="2515" y="182681"/>
                  </a:cubicBezTo>
                  <a:cubicBezTo>
                    <a:pt x="2809" y="181732"/>
                    <a:pt x="3108" y="180783"/>
                    <a:pt x="3402" y="179877"/>
                  </a:cubicBezTo>
                  <a:cubicBezTo>
                    <a:pt x="4982" y="174834"/>
                    <a:pt x="6642" y="169616"/>
                    <a:pt x="7434" y="164341"/>
                  </a:cubicBezTo>
                  <a:cubicBezTo>
                    <a:pt x="7771" y="162125"/>
                    <a:pt x="7947" y="160048"/>
                    <a:pt x="7947" y="157993"/>
                  </a:cubicBezTo>
                  <a:cubicBezTo>
                    <a:pt x="7671" y="138761"/>
                    <a:pt x="8283" y="119548"/>
                    <a:pt x="9014" y="99899"/>
                  </a:cubicBezTo>
                  <a:cubicBezTo>
                    <a:pt x="9076" y="97389"/>
                    <a:pt x="9133" y="94799"/>
                    <a:pt x="9194" y="92171"/>
                  </a:cubicBezTo>
                  <a:cubicBezTo>
                    <a:pt x="9488" y="76378"/>
                    <a:pt x="9412" y="60330"/>
                    <a:pt x="9313" y="44831"/>
                  </a:cubicBezTo>
                  <a:cubicBezTo>
                    <a:pt x="9294" y="40068"/>
                    <a:pt x="9275" y="35125"/>
                    <a:pt x="9251" y="30281"/>
                  </a:cubicBezTo>
                  <a:lnTo>
                    <a:pt x="925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 rot="-9151800">
              <a:off x="9259416" y="1037724"/>
              <a:ext cx="284079" cy="5688288"/>
            </a:xfrm>
            <a:custGeom>
              <a:avLst/>
              <a:gdLst/>
              <a:ahLst/>
              <a:cxnLst/>
              <a:rect l="l" t="t" r="r" b="b"/>
              <a:pathLst>
                <a:path w="9532" h="190865" extrusionOk="0">
                  <a:moveTo>
                    <a:pt x="8440" y="1"/>
                  </a:moveTo>
                  <a:lnTo>
                    <a:pt x="8440" y="17890"/>
                  </a:lnTo>
                  <a:lnTo>
                    <a:pt x="8440" y="19271"/>
                  </a:lnTo>
                  <a:cubicBezTo>
                    <a:pt x="8440" y="22615"/>
                    <a:pt x="8440" y="26311"/>
                    <a:pt x="8464" y="30281"/>
                  </a:cubicBezTo>
                  <a:cubicBezTo>
                    <a:pt x="8464" y="35661"/>
                    <a:pt x="8502" y="41136"/>
                    <a:pt x="8540" y="46430"/>
                  </a:cubicBezTo>
                  <a:cubicBezTo>
                    <a:pt x="8640" y="61416"/>
                    <a:pt x="8739" y="76891"/>
                    <a:pt x="8364" y="92152"/>
                  </a:cubicBezTo>
                  <a:cubicBezTo>
                    <a:pt x="8284" y="94880"/>
                    <a:pt x="8203" y="97408"/>
                    <a:pt x="8108" y="99861"/>
                  </a:cubicBezTo>
                  <a:cubicBezTo>
                    <a:pt x="6880" y="121527"/>
                    <a:pt x="6187" y="139691"/>
                    <a:pt x="6704" y="158012"/>
                  </a:cubicBezTo>
                  <a:cubicBezTo>
                    <a:pt x="6704" y="160446"/>
                    <a:pt x="6585" y="162718"/>
                    <a:pt x="6329" y="164972"/>
                  </a:cubicBezTo>
                  <a:cubicBezTo>
                    <a:pt x="6049" y="167363"/>
                    <a:pt x="5637" y="169635"/>
                    <a:pt x="5063" y="171950"/>
                  </a:cubicBezTo>
                  <a:cubicBezTo>
                    <a:pt x="4470" y="174222"/>
                    <a:pt x="3758" y="176457"/>
                    <a:pt x="3065" y="178630"/>
                  </a:cubicBezTo>
                  <a:cubicBezTo>
                    <a:pt x="1842" y="182524"/>
                    <a:pt x="556" y="186538"/>
                    <a:pt x="1" y="190746"/>
                  </a:cubicBezTo>
                  <a:lnTo>
                    <a:pt x="793" y="190864"/>
                  </a:lnTo>
                  <a:cubicBezTo>
                    <a:pt x="1324" y="186713"/>
                    <a:pt x="2534" y="182899"/>
                    <a:pt x="3815" y="178867"/>
                  </a:cubicBezTo>
                  <a:cubicBezTo>
                    <a:pt x="4508" y="176694"/>
                    <a:pt x="5219" y="174441"/>
                    <a:pt x="5812" y="172145"/>
                  </a:cubicBezTo>
                  <a:cubicBezTo>
                    <a:pt x="6405" y="169796"/>
                    <a:pt x="6823" y="167481"/>
                    <a:pt x="7098" y="165052"/>
                  </a:cubicBezTo>
                  <a:cubicBezTo>
                    <a:pt x="7373" y="162775"/>
                    <a:pt x="7492" y="160465"/>
                    <a:pt x="7492" y="157993"/>
                  </a:cubicBezTo>
                  <a:cubicBezTo>
                    <a:pt x="6979" y="139691"/>
                    <a:pt x="7672" y="121546"/>
                    <a:pt x="8896" y="99899"/>
                  </a:cubicBezTo>
                  <a:cubicBezTo>
                    <a:pt x="8995" y="97451"/>
                    <a:pt x="9076" y="94918"/>
                    <a:pt x="9152" y="92171"/>
                  </a:cubicBezTo>
                  <a:cubicBezTo>
                    <a:pt x="9531" y="76910"/>
                    <a:pt x="9432" y="61416"/>
                    <a:pt x="9332" y="46411"/>
                  </a:cubicBezTo>
                  <a:cubicBezTo>
                    <a:pt x="9294" y="41136"/>
                    <a:pt x="9252" y="35661"/>
                    <a:pt x="9252" y="30281"/>
                  </a:cubicBezTo>
                  <a:cubicBezTo>
                    <a:pt x="9233" y="26311"/>
                    <a:pt x="9233" y="22615"/>
                    <a:pt x="9233" y="19271"/>
                  </a:cubicBezTo>
                  <a:lnTo>
                    <a:pt x="9233" y="17890"/>
                  </a:lnTo>
                  <a:lnTo>
                    <a:pt x="92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 rot="-9151800">
              <a:off x="9164627" y="982434"/>
              <a:ext cx="289861" cy="5695351"/>
            </a:xfrm>
            <a:custGeom>
              <a:avLst/>
              <a:gdLst/>
              <a:ahLst/>
              <a:cxnLst/>
              <a:rect l="l" t="t" r="r" b="b"/>
              <a:pathLst>
                <a:path w="9726" h="191102" extrusionOk="0">
                  <a:moveTo>
                    <a:pt x="8402" y="1"/>
                  </a:moveTo>
                  <a:lnTo>
                    <a:pt x="8402" y="13165"/>
                  </a:lnTo>
                  <a:cubicBezTo>
                    <a:pt x="8402" y="17890"/>
                    <a:pt x="8402" y="22829"/>
                    <a:pt x="8421" y="27871"/>
                  </a:cubicBezTo>
                  <a:cubicBezTo>
                    <a:pt x="8701" y="44831"/>
                    <a:pt x="8938" y="64813"/>
                    <a:pt x="8539" y="84481"/>
                  </a:cubicBezTo>
                  <a:cubicBezTo>
                    <a:pt x="8482" y="87209"/>
                    <a:pt x="8402" y="89937"/>
                    <a:pt x="8321" y="92565"/>
                  </a:cubicBezTo>
                  <a:cubicBezTo>
                    <a:pt x="8226" y="97370"/>
                    <a:pt x="8046" y="101384"/>
                    <a:pt x="7771" y="105198"/>
                  </a:cubicBezTo>
                  <a:cubicBezTo>
                    <a:pt x="6186" y="123519"/>
                    <a:pt x="4962" y="140047"/>
                    <a:pt x="6030" y="156888"/>
                  </a:cubicBezTo>
                  <a:cubicBezTo>
                    <a:pt x="6186" y="159929"/>
                    <a:pt x="6186" y="162756"/>
                    <a:pt x="5992" y="165565"/>
                  </a:cubicBezTo>
                  <a:cubicBezTo>
                    <a:pt x="5755" y="168686"/>
                    <a:pt x="5318" y="171495"/>
                    <a:pt x="4626" y="174161"/>
                  </a:cubicBezTo>
                  <a:cubicBezTo>
                    <a:pt x="4052" y="176357"/>
                    <a:pt x="3383" y="178511"/>
                    <a:pt x="2747" y="180589"/>
                  </a:cubicBezTo>
                  <a:cubicBezTo>
                    <a:pt x="1680" y="184104"/>
                    <a:pt x="655" y="187406"/>
                    <a:pt x="0" y="190964"/>
                  </a:cubicBezTo>
                  <a:lnTo>
                    <a:pt x="792" y="191101"/>
                  </a:lnTo>
                  <a:cubicBezTo>
                    <a:pt x="1423" y="187605"/>
                    <a:pt x="2434" y="184303"/>
                    <a:pt x="3501" y="180826"/>
                  </a:cubicBezTo>
                  <a:cubicBezTo>
                    <a:pt x="4151" y="178729"/>
                    <a:pt x="4806" y="176575"/>
                    <a:pt x="5380" y="174360"/>
                  </a:cubicBezTo>
                  <a:cubicBezTo>
                    <a:pt x="6091" y="171651"/>
                    <a:pt x="6542" y="168786"/>
                    <a:pt x="6760" y="165622"/>
                  </a:cubicBezTo>
                  <a:cubicBezTo>
                    <a:pt x="6979" y="162775"/>
                    <a:pt x="6979" y="159910"/>
                    <a:pt x="6822" y="156845"/>
                  </a:cubicBezTo>
                  <a:cubicBezTo>
                    <a:pt x="5755" y="140047"/>
                    <a:pt x="6979" y="123562"/>
                    <a:pt x="8558" y="105255"/>
                  </a:cubicBezTo>
                  <a:cubicBezTo>
                    <a:pt x="8838" y="101441"/>
                    <a:pt x="9014" y="97408"/>
                    <a:pt x="9113" y="92589"/>
                  </a:cubicBezTo>
                  <a:cubicBezTo>
                    <a:pt x="9194" y="89956"/>
                    <a:pt x="9270" y="87228"/>
                    <a:pt x="9332" y="84500"/>
                  </a:cubicBezTo>
                  <a:cubicBezTo>
                    <a:pt x="9725" y="64813"/>
                    <a:pt x="9488" y="44831"/>
                    <a:pt x="9213" y="27871"/>
                  </a:cubicBezTo>
                  <a:cubicBezTo>
                    <a:pt x="9194" y="22829"/>
                    <a:pt x="9194" y="17890"/>
                    <a:pt x="9194" y="13165"/>
                  </a:cubicBezTo>
                  <a:lnTo>
                    <a:pt x="91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 rot="-9151800">
              <a:off x="9074407" y="926987"/>
              <a:ext cx="291142" cy="5703696"/>
            </a:xfrm>
            <a:custGeom>
              <a:avLst/>
              <a:gdLst/>
              <a:ahLst/>
              <a:cxnLst/>
              <a:rect l="l" t="t" r="r" b="b"/>
              <a:pathLst>
                <a:path w="9769" h="191382" extrusionOk="0">
                  <a:moveTo>
                    <a:pt x="8364" y="1"/>
                  </a:moveTo>
                  <a:lnTo>
                    <a:pt x="8364" y="18521"/>
                  </a:lnTo>
                  <a:lnTo>
                    <a:pt x="8364" y="19014"/>
                  </a:lnTo>
                  <a:cubicBezTo>
                    <a:pt x="8383" y="22672"/>
                    <a:pt x="8383" y="26823"/>
                    <a:pt x="8421" y="31292"/>
                  </a:cubicBezTo>
                  <a:lnTo>
                    <a:pt x="8421" y="31311"/>
                  </a:lnTo>
                  <a:cubicBezTo>
                    <a:pt x="8976" y="52028"/>
                    <a:pt x="8976" y="70804"/>
                    <a:pt x="8421" y="88694"/>
                  </a:cubicBezTo>
                  <a:cubicBezTo>
                    <a:pt x="8321" y="91735"/>
                    <a:pt x="8227" y="94405"/>
                    <a:pt x="8108" y="96877"/>
                  </a:cubicBezTo>
                  <a:cubicBezTo>
                    <a:pt x="7828" y="103438"/>
                    <a:pt x="7116" y="110042"/>
                    <a:pt x="6448" y="116427"/>
                  </a:cubicBezTo>
                  <a:cubicBezTo>
                    <a:pt x="5992" y="120554"/>
                    <a:pt x="5537" y="124824"/>
                    <a:pt x="5200" y="129074"/>
                  </a:cubicBezTo>
                  <a:cubicBezTo>
                    <a:pt x="4408" y="139018"/>
                    <a:pt x="5001" y="149042"/>
                    <a:pt x="5575" y="158724"/>
                  </a:cubicBezTo>
                  <a:cubicBezTo>
                    <a:pt x="5636" y="159734"/>
                    <a:pt x="5693" y="160721"/>
                    <a:pt x="5755" y="161708"/>
                  </a:cubicBezTo>
                  <a:cubicBezTo>
                    <a:pt x="5831" y="163193"/>
                    <a:pt x="5812" y="164554"/>
                    <a:pt x="5693" y="165764"/>
                  </a:cubicBezTo>
                  <a:lnTo>
                    <a:pt x="5693" y="165783"/>
                  </a:lnTo>
                  <a:cubicBezTo>
                    <a:pt x="5575" y="167401"/>
                    <a:pt x="5380" y="169085"/>
                    <a:pt x="5062" y="170902"/>
                  </a:cubicBezTo>
                  <a:cubicBezTo>
                    <a:pt x="4389" y="174872"/>
                    <a:pt x="3283" y="178848"/>
                    <a:pt x="2197" y="182700"/>
                  </a:cubicBezTo>
                  <a:cubicBezTo>
                    <a:pt x="1424" y="185470"/>
                    <a:pt x="636" y="188355"/>
                    <a:pt x="1" y="191201"/>
                  </a:cubicBezTo>
                  <a:lnTo>
                    <a:pt x="774" y="191381"/>
                  </a:lnTo>
                  <a:cubicBezTo>
                    <a:pt x="1405" y="188535"/>
                    <a:pt x="2197" y="185689"/>
                    <a:pt x="2966" y="182918"/>
                  </a:cubicBezTo>
                  <a:cubicBezTo>
                    <a:pt x="4033" y="179047"/>
                    <a:pt x="5162" y="175034"/>
                    <a:pt x="5855" y="171039"/>
                  </a:cubicBezTo>
                  <a:cubicBezTo>
                    <a:pt x="6168" y="169203"/>
                    <a:pt x="6367" y="167500"/>
                    <a:pt x="6486" y="165840"/>
                  </a:cubicBezTo>
                  <a:cubicBezTo>
                    <a:pt x="6604" y="164597"/>
                    <a:pt x="6623" y="163193"/>
                    <a:pt x="6542" y="161670"/>
                  </a:cubicBezTo>
                  <a:cubicBezTo>
                    <a:pt x="6486" y="160683"/>
                    <a:pt x="6424" y="159673"/>
                    <a:pt x="6367" y="158686"/>
                  </a:cubicBezTo>
                  <a:cubicBezTo>
                    <a:pt x="5793" y="149018"/>
                    <a:pt x="5200" y="139037"/>
                    <a:pt x="5992" y="129155"/>
                  </a:cubicBezTo>
                  <a:cubicBezTo>
                    <a:pt x="6329" y="124904"/>
                    <a:pt x="6780" y="120635"/>
                    <a:pt x="7235" y="116503"/>
                  </a:cubicBezTo>
                  <a:cubicBezTo>
                    <a:pt x="7909" y="110098"/>
                    <a:pt x="8620" y="103500"/>
                    <a:pt x="8895" y="96915"/>
                  </a:cubicBezTo>
                  <a:cubicBezTo>
                    <a:pt x="9014" y="94443"/>
                    <a:pt x="9114" y="91758"/>
                    <a:pt x="9213" y="88732"/>
                  </a:cubicBezTo>
                  <a:cubicBezTo>
                    <a:pt x="9768" y="70804"/>
                    <a:pt x="9768" y="52028"/>
                    <a:pt x="9213" y="31292"/>
                  </a:cubicBezTo>
                  <a:cubicBezTo>
                    <a:pt x="9175" y="26823"/>
                    <a:pt x="9175" y="22672"/>
                    <a:pt x="9152" y="19014"/>
                  </a:cubicBezTo>
                  <a:lnTo>
                    <a:pt x="9152" y="18502"/>
                  </a:lnTo>
                  <a:lnTo>
                    <a:pt x="915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 rot="-9151800">
              <a:off x="8976465" y="870209"/>
              <a:ext cx="302140" cy="5711892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 rot="-9151800">
              <a:off x="8884471" y="815067"/>
              <a:ext cx="307534" cy="5720087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 rot="-9151800">
              <a:off x="8784846" y="757614"/>
              <a:ext cx="322227" cy="5728998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 rot="-9151800">
              <a:off x="8684417" y="700529"/>
              <a:ext cx="339333" cy="5737760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 rot="-9151800">
              <a:off x="8580897" y="656695"/>
              <a:ext cx="416522" cy="5747238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 rot="-9151800">
              <a:off x="8471660" y="597476"/>
              <a:ext cx="440722" cy="5755433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 rot="-9151800">
              <a:off x="8384488" y="555615"/>
              <a:ext cx="494844" cy="5766609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 rot="-9151800">
              <a:off x="8258961" y="503930"/>
              <a:ext cx="582672" cy="5779037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 rot="-9151800">
              <a:off x="8141021" y="466919"/>
              <a:ext cx="712880" cy="5794326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 rot="-9151800">
              <a:off x="8028060" y="401297"/>
              <a:ext cx="720510" cy="5812684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 rot="-9151800">
              <a:off x="7894643" y="348260"/>
              <a:ext cx="814120" cy="5832056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 rot="-9151800">
              <a:off x="7785222" y="291901"/>
              <a:ext cx="855963" cy="5857388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 rot="-9151800">
              <a:off x="7638991" y="257600"/>
              <a:ext cx="1045687" cy="5883257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 rot="-9151800">
              <a:off x="7517155" y="180081"/>
              <a:ext cx="1027477" cy="591279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 rot="-9151800">
              <a:off x="7356670" y="141154"/>
              <a:ext cx="1232460" cy="5942773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 rot="-9151800">
              <a:off x="7219389" y="82876"/>
              <a:ext cx="1315997" cy="5974692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 rot="-9151800">
              <a:off x="7109786" y="9188"/>
              <a:ext cx="1286611" cy="6007504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 rot="-9151800">
              <a:off x="6955826" y="-37021"/>
              <a:ext cx="1454549" cy="604115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 rot="-9151800">
              <a:off x="6801481" y="-110430"/>
              <a:ext cx="1516330" cy="6074113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 rot="-9151800">
              <a:off x="6641084" y="-184152"/>
              <a:ext cx="1591165" cy="610832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 rot="-9151800">
              <a:off x="6433940" y="-268185"/>
              <a:ext cx="1710733" cy="613956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 rot="-9151800">
              <a:off x="6228787" y="-341035"/>
              <a:ext cx="1868687" cy="617082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 rot="-9151800">
              <a:off x="6289982" y="-360395"/>
              <a:ext cx="1687845" cy="6197795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 rot="-9151800">
              <a:off x="6021690" y="-449987"/>
              <a:ext cx="1879834" cy="6220296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 rot="-9151800">
              <a:off x="6040011" y="-472722"/>
              <a:ext cx="1753142" cy="6240949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21"/>
          <p:cNvGrpSpPr/>
          <p:nvPr/>
        </p:nvGrpSpPr>
        <p:grpSpPr>
          <a:xfrm>
            <a:off x="-1351329" y="-2837148"/>
            <a:ext cx="6340441" cy="6220454"/>
            <a:chOff x="-1351329" y="-2837148"/>
            <a:chExt cx="6340441" cy="6220454"/>
          </a:xfrm>
        </p:grpSpPr>
        <p:sp>
          <p:nvSpPr>
            <p:cNvPr id="765" name="Google Shape;765;p21"/>
            <p:cNvSpPr/>
            <p:nvPr/>
          </p:nvSpPr>
          <p:spPr>
            <a:xfrm rot="2700000">
              <a:off x="598140" y="-3433624"/>
              <a:ext cx="720469" cy="581236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 rot="2700000">
              <a:off x="620867" y="-3375888"/>
              <a:ext cx="814074" cy="583173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 rot="2700000">
              <a:off x="671171" y="-3320236"/>
              <a:ext cx="855915" cy="5857062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 rot="2700000">
              <a:off x="618860" y="-3297326"/>
              <a:ext cx="1045628" cy="5882929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 rot="2700000">
              <a:off x="733917" y="-3212819"/>
              <a:ext cx="1027420" cy="591246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 rot="2700000">
              <a:off x="679519" y="-3187519"/>
              <a:ext cx="1232391" cy="594244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 rot="2700000">
              <a:off x="716079" y="-3134359"/>
              <a:ext cx="1315923" cy="59743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 rot="2700000">
              <a:off x="832035" y="-3058710"/>
              <a:ext cx="1286540" cy="60071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 rot="2700000">
              <a:off x="805957" y="-3026433"/>
              <a:ext cx="1454468" cy="604081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 rot="2700000">
              <a:off x="875636" y="-2951448"/>
              <a:ext cx="1516246" cy="607377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 rot="2700000">
              <a:off x="938431" y="-2877531"/>
              <a:ext cx="1591076" cy="610798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 rot="2700000">
              <a:off x="998553" y="-2783528"/>
              <a:ext cx="1710638" cy="61392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 rot="2700000">
              <a:off x="1022657" y="-2706598"/>
              <a:ext cx="1868583" cy="617047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 rot="2700000">
              <a:off x="1139171" y="-2705679"/>
              <a:ext cx="1687751" cy="619744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 rot="2700000">
              <a:off x="1183873" y="-2590336"/>
              <a:ext cx="1879729" cy="621994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 rot="2700000">
              <a:off x="1286409" y="-2575270"/>
              <a:ext cx="1753045" cy="624060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21"/>
          <p:cNvSpPr/>
          <p:nvPr/>
        </p:nvSpPr>
        <p:spPr>
          <a:xfrm>
            <a:off x="6228475" y="-29856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1"/>
          <p:cNvSpPr/>
          <p:nvPr/>
        </p:nvSpPr>
        <p:spPr>
          <a:xfrm>
            <a:off x="4616392" y="4604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1"/>
          <p:cNvSpPr/>
          <p:nvPr/>
        </p:nvSpPr>
        <p:spPr>
          <a:xfrm>
            <a:off x="-848875" y="434938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1"/>
          <p:cNvSpPr/>
          <p:nvPr/>
        </p:nvSpPr>
        <p:spPr>
          <a:xfrm rot="5858436">
            <a:off x="265532" y="2084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2"/>
          <p:cNvSpPr/>
          <p:nvPr/>
        </p:nvSpPr>
        <p:spPr>
          <a:xfrm>
            <a:off x="1339800" y="4258350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2"/>
          <p:cNvSpPr/>
          <p:nvPr/>
        </p:nvSpPr>
        <p:spPr>
          <a:xfrm>
            <a:off x="8430767" y="11109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2"/>
          <p:cNvGrpSpPr/>
          <p:nvPr/>
        </p:nvGrpSpPr>
        <p:grpSpPr>
          <a:xfrm>
            <a:off x="-414741" y="-1689988"/>
            <a:ext cx="6612305" cy="3986759"/>
            <a:chOff x="-414741" y="-1689988"/>
            <a:chExt cx="6612305" cy="3986759"/>
          </a:xfrm>
        </p:grpSpPr>
        <p:sp>
          <p:nvSpPr>
            <p:cNvPr id="789" name="Google Shape;789;p22"/>
            <p:cNvSpPr/>
            <p:nvPr/>
          </p:nvSpPr>
          <p:spPr>
            <a:xfrm rot="4594126">
              <a:off x="2084891" y="-3416323"/>
              <a:ext cx="1027475" cy="5912780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 rot="4594126">
              <a:off x="2002279" y="-3371807"/>
              <a:ext cx="1232458" cy="594276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 rot="4594126">
              <a:off x="1991063" y="-3287867"/>
              <a:ext cx="1315994" cy="5974680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 rot="4594126">
              <a:off x="2043843" y="-3172820"/>
              <a:ext cx="1286609" cy="6007493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 rot="4594126">
              <a:off x="1983490" y="-3117502"/>
              <a:ext cx="1454547" cy="6041140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 rot="4594126">
              <a:off x="1990404" y="-3003396"/>
              <a:ext cx="1516328" cy="607410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 rot="4594126">
              <a:off x="1990717" y="-2890482"/>
              <a:ext cx="1591162" cy="6108315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 rot="4594126">
              <a:off x="1975705" y="-2749921"/>
              <a:ext cx="1710730" cy="613954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 rot="4594126">
              <a:off x="1936095" y="-2632720"/>
              <a:ext cx="1868684" cy="617081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 rot="4594126">
              <a:off x="2041213" y="-2620270"/>
              <a:ext cx="1687842" cy="6197783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 rot="4594126">
              <a:off x="1998817" y="-2449997"/>
              <a:ext cx="1879830" cy="622028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 rot="4594126">
              <a:off x="2082265" y="-2418167"/>
              <a:ext cx="1753139" cy="624093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2"/>
          <p:cNvGrpSpPr/>
          <p:nvPr/>
        </p:nvGrpSpPr>
        <p:grpSpPr>
          <a:xfrm>
            <a:off x="4928465" y="1324819"/>
            <a:ext cx="5814453" cy="6486010"/>
            <a:chOff x="4928465" y="1324819"/>
            <a:chExt cx="5814453" cy="6486010"/>
          </a:xfrm>
        </p:grpSpPr>
        <p:sp>
          <p:nvSpPr>
            <p:cNvPr id="802" name="Google Shape;802;p22"/>
            <p:cNvSpPr/>
            <p:nvPr/>
          </p:nvSpPr>
          <p:spPr>
            <a:xfrm rot="-8694525">
              <a:off x="8326485" y="2270464"/>
              <a:ext cx="814097" cy="5831896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 rot="-8694525">
              <a:off x="8223643" y="2202755"/>
              <a:ext cx="855939" cy="5857228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 rot="-8694525">
              <a:off x="8080704" y="2161831"/>
              <a:ext cx="1045658" cy="5883096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 rot="-8694525">
              <a:off x="7968350" y="2067503"/>
              <a:ext cx="1027449" cy="5912629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 rot="-8694525">
              <a:off x="7811557" y="2021097"/>
              <a:ext cx="1232426" cy="5942610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 rot="-8694525">
              <a:off x="7680735" y="1950528"/>
              <a:ext cx="1315961" cy="5974528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 rot="-8694525">
              <a:off x="7579830" y="1860864"/>
              <a:ext cx="1286576" cy="600733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 rot="-8694525">
              <a:off x="7430390" y="1805634"/>
              <a:ext cx="1454510" cy="604098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 rot="-8694525">
              <a:off x="7284689" y="1716356"/>
              <a:ext cx="1516289" cy="607394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 rot="-8694525">
              <a:off x="7132891" y="1626827"/>
              <a:ext cx="1591121" cy="6108159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 rot="-8694525">
              <a:off x="6936127" y="1523857"/>
              <a:ext cx="1710686" cy="6139392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 rot="-8694525">
              <a:off x="6739683" y="1434781"/>
              <a:ext cx="1868636" cy="6170654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 rot="-8694525">
              <a:off x="6801913" y="1411598"/>
              <a:ext cx="1687798" cy="619762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 rot="-8694525">
              <a:off x="6545541" y="1299851"/>
              <a:ext cx="1879782" cy="6220125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 rot="-8694525">
              <a:off x="6565904" y="1271255"/>
              <a:ext cx="1753094" cy="624077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2"/>
          <p:cNvSpPr/>
          <p:nvPr/>
        </p:nvSpPr>
        <p:spPr>
          <a:xfrm>
            <a:off x="4916925" y="-2346687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2"/>
          <p:cNvSpPr/>
          <p:nvPr/>
        </p:nvSpPr>
        <p:spPr>
          <a:xfrm rot="5858436">
            <a:off x="110782" y="15882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2"/>
          <p:cNvSpPr txBox="1">
            <a:spLocks noGrp="1"/>
          </p:cNvSpPr>
          <p:nvPr>
            <p:ph type="title"/>
          </p:nvPr>
        </p:nvSpPr>
        <p:spPr>
          <a:xfrm>
            <a:off x="1875600" y="1412814"/>
            <a:ext cx="5392800" cy="1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2"/>
          <p:cNvSpPr txBox="1">
            <a:spLocks noGrp="1"/>
          </p:cNvSpPr>
          <p:nvPr>
            <p:ph type="subTitle" idx="1"/>
          </p:nvPr>
        </p:nvSpPr>
        <p:spPr>
          <a:xfrm>
            <a:off x="1875600" y="2942064"/>
            <a:ext cx="5392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22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1_1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824" name="Google Shape;824;p23"/>
          <p:cNvGrpSpPr/>
          <p:nvPr/>
        </p:nvGrpSpPr>
        <p:grpSpPr>
          <a:xfrm>
            <a:off x="-2741603" y="-1295942"/>
            <a:ext cx="5932455" cy="6504446"/>
            <a:chOff x="-2741603" y="-1295942"/>
            <a:chExt cx="5932455" cy="6504446"/>
          </a:xfrm>
        </p:grpSpPr>
        <p:sp>
          <p:nvSpPr>
            <p:cNvPr id="825" name="Google Shape;825;p23"/>
            <p:cNvSpPr/>
            <p:nvPr/>
          </p:nvSpPr>
          <p:spPr>
            <a:xfrm rot="-8443163" flipH="1">
              <a:off x="-997442" y="-1629548"/>
              <a:ext cx="1045623" cy="5882901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 rot="-8443163" flipH="1">
              <a:off x="-879001" y="-1548783"/>
              <a:ext cx="1027415" cy="5912434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 rot="-8443163" flipH="1">
              <a:off x="-936604" y="-1519940"/>
              <a:ext cx="1232385" cy="5942414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 rot="-8443163" flipH="1">
              <a:off x="-901791" y="-1464850"/>
              <a:ext cx="1315917" cy="5974330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 rot="-8443163" flipH="1">
              <a:off x="-785411" y="-1389670"/>
              <a:ext cx="1286534" cy="6007141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 rot="-8443163" flipH="1">
              <a:off x="-814752" y="-1353788"/>
              <a:ext cx="1454461" cy="604078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 rot="-8443163" flipH="1">
              <a:off x="-744609" y="-1279315"/>
              <a:ext cx="1516239" cy="607374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 rot="-8443163" flipH="1">
              <a:off x="-681468" y="-1205781"/>
              <a:ext cx="1591069" cy="610795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 rot="-8443163" flipH="1">
              <a:off x="-620227" y="-1113016"/>
              <a:ext cx="1710630" cy="613918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 rot="-8443163" flipH="1">
              <a:off x="-596828" y="-1035308"/>
              <a:ext cx="1868574" cy="617045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 rot="-8443163" flipH="1">
              <a:off x="-489480" y="-1024260"/>
              <a:ext cx="1687743" cy="619742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 rot="-8443163" flipH="1">
              <a:off x="-445485" y="-908136"/>
              <a:ext cx="1879720" cy="621991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 rot="-8443163" flipH="1">
              <a:off x="-352972" y="-881993"/>
              <a:ext cx="1753036" cy="624057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23"/>
          <p:cNvGrpSpPr/>
          <p:nvPr/>
        </p:nvGrpSpPr>
        <p:grpSpPr>
          <a:xfrm>
            <a:off x="3953040" y="1948735"/>
            <a:ext cx="6340441" cy="6220454"/>
            <a:chOff x="3953040" y="1948735"/>
            <a:chExt cx="6340441" cy="6220454"/>
          </a:xfrm>
        </p:grpSpPr>
        <p:sp>
          <p:nvSpPr>
            <p:cNvPr id="839" name="Google Shape;839;p23"/>
            <p:cNvSpPr/>
            <p:nvPr/>
          </p:nvSpPr>
          <p:spPr>
            <a:xfrm rot="-8100000">
              <a:off x="7623542" y="2953305"/>
              <a:ext cx="720469" cy="581236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 rot="-8100000">
              <a:off x="7507211" y="2876198"/>
              <a:ext cx="814074" cy="583173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 rot="-8100000">
              <a:off x="7415066" y="2795216"/>
              <a:ext cx="855915" cy="5857062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 rot="-8100000">
              <a:off x="7277664" y="2746438"/>
              <a:ext cx="1045628" cy="5882929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 rot="-8100000">
              <a:off x="7180816" y="2632399"/>
              <a:ext cx="1027420" cy="591246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 rot="-8100000">
              <a:off x="7030242" y="2577118"/>
              <a:ext cx="1232391" cy="594244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 rot="-8100000">
              <a:off x="6910150" y="2492042"/>
              <a:ext cx="1315923" cy="59743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 rot="-8100000">
              <a:off x="6823578" y="2383581"/>
              <a:ext cx="1286540" cy="60071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 rot="-8100000">
              <a:off x="6681727" y="2317660"/>
              <a:ext cx="1454468" cy="604081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 rot="-8100000">
              <a:off x="6550270" y="2209715"/>
              <a:ext cx="1516246" cy="607377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 rot="-8100000">
              <a:off x="6412645" y="2101586"/>
              <a:ext cx="1591076" cy="610798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 rot="-8100000">
              <a:off x="6232961" y="1976351"/>
              <a:ext cx="1710638" cy="61392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 rot="-8100000">
              <a:off x="6050912" y="1868160"/>
              <a:ext cx="1868583" cy="617047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rot="-8100000">
              <a:off x="6115230" y="1840272"/>
              <a:ext cx="1687751" cy="619744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rot="-8100000">
              <a:off x="5878551" y="1702429"/>
              <a:ext cx="1879729" cy="621994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rot="-8100000">
              <a:off x="5902698" y="1666710"/>
              <a:ext cx="1753045" cy="624060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23"/>
          <p:cNvSpPr/>
          <p:nvPr/>
        </p:nvSpPr>
        <p:spPr>
          <a:xfrm flipH="1">
            <a:off x="-112556" y="21185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3"/>
          <p:cNvSpPr/>
          <p:nvPr/>
        </p:nvSpPr>
        <p:spPr>
          <a:xfrm rot="-5858436" flipH="1">
            <a:off x="8012002" y="305643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3"/>
          <p:cNvSpPr txBox="1">
            <a:spLocks noGrp="1"/>
          </p:cNvSpPr>
          <p:nvPr>
            <p:ph type="body" idx="1"/>
          </p:nvPr>
        </p:nvSpPr>
        <p:spPr>
          <a:xfrm>
            <a:off x="1677750" y="1518925"/>
            <a:ext cx="5788500" cy="28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4"/>
          <p:cNvSpPr txBox="1">
            <a:spLocks noGrp="1"/>
          </p:cNvSpPr>
          <p:nvPr>
            <p:ph type="subTitle" idx="1"/>
          </p:nvPr>
        </p:nvSpPr>
        <p:spPr>
          <a:xfrm>
            <a:off x="4959982" y="2932487"/>
            <a:ext cx="2769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4"/>
          <p:cNvSpPr txBox="1">
            <a:spLocks noGrp="1"/>
          </p:cNvSpPr>
          <p:nvPr>
            <p:ph type="subTitle" idx="2"/>
          </p:nvPr>
        </p:nvSpPr>
        <p:spPr>
          <a:xfrm>
            <a:off x="1414725" y="2932487"/>
            <a:ext cx="2769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4"/>
          <p:cNvSpPr txBox="1">
            <a:spLocks noGrp="1"/>
          </p:cNvSpPr>
          <p:nvPr>
            <p:ph type="subTitle" idx="3"/>
          </p:nvPr>
        </p:nvSpPr>
        <p:spPr>
          <a:xfrm>
            <a:off x="1414725" y="2586863"/>
            <a:ext cx="27693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863" name="Google Shape;863;p24"/>
          <p:cNvSpPr txBox="1">
            <a:spLocks noGrp="1"/>
          </p:cNvSpPr>
          <p:nvPr>
            <p:ph type="subTitle" idx="4"/>
          </p:nvPr>
        </p:nvSpPr>
        <p:spPr>
          <a:xfrm>
            <a:off x="4959979" y="2586863"/>
            <a:ext cx="27693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864" name="Google Shape;864;p24"/>
          <p:cNvGrpSpPr/>
          <p:nvPr/>
        </p:nvGrpSpPr>
        <p:grpSpPr>
          <a:xfrm>
            <a:off x="-2630583" y="-2088932"/>
            <a:ext cx="5828717" cy="6420279"/>
            <a:chOff x="-2630583" y="-2088932"/>
            <a:chExt cx="5828717" cy="6420279"/>
          </a:xfrm>
        </p:grpSpPr>
        <p:sp>
          <p:nvSpPr>
            <p:cNvPr id="865" name="Google Shape;865;p24"/>
            <p:cNvSpPr/>
            <p:nvPr/>
          </p:nvSpPr>
          <p:spPr>
            <a:xfrm rot="-8451319" flipH="1">
              <a:off x="-892308" y="-2344062"/>
              <a:ext cx="1316077" cy="5975055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 rot="-8451319" flipH="1">
              <a:off x="-775697" y="-2269114"/>
              <a:ext cx="1286690" cy="60078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 rot="-8451319" flipH="1">
              <a:off x="-804917" y="-2233358"/>
              <a:ext cx="1454638" cy="6041519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 rot="-8451319" flipH="1">
              <a:off x="-734550" y="-2159116"/>
              <a:ext cx="1516422" cy="607448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 rot="-8451319" flipH="1">
              <a:off x="-671187" y="-2085812"/>
              <a:ext cx="1591262" cy="610869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 rot="-8451319" flipH="1">
              <a:off x="-609681" y="-1993323"/>
              <a:ext cx="1710837" cy="6139933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 rot="-8451319" flipH="1">
              <a:off x="-586058" y="-1915849"/>
              <a:ext cx="1868801" cy="6171198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 rot="-8451319" flipH="1">
              <a:off x="-478638" y="-1904840"/>
              <a:ext cx="1687947" cy="619817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 rot="-8451319" flipH="1">
              <a:off x="-434337" y="-1789034"/>
              <a:ext cx="1879948" cy="622067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 rot="-8451319" flipH="1">
              <a:off x="-341726" y="-1762957"/>
              <a:ext cx="1753249" cy="624132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24"/>
          <p:cNvGrpSpPr/>
          <p:nvPr/>
        </p:nvGrpSpPr>
        <p:grpSpPr>
          <a:xfrm>
            <a:off x="-1314486" y="2549658"/>
            <a:ext cx="6505688" cy="5007754"/>
            <a:chOff x="-1314486" y="2549658"/>
            <a:chExt cx="6505688" cy="5007754"/>
          </a:xfrm>
        </p:grpSpPr>
        <p:sp>
          <p:nvSpPr>
            <p:cNvPr id="876" name="Google Shape;876;p24"/>
            <p:cNvSpPr/>
            <p:nvPr/>
          </p:nvSpPr>
          <p:spPr>
            <a:xfrm rot="7191703" flipH="1">
              <a:off x="934871" y="2292249"/>
              <a:ext cx="1591272" cy="610873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 rot="7191703" flipH="1">
              <a:off x="962208" y="2139487"/>
              <a:ext cx="1710848" cy="6139972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 rot="7191703" flipH="1">
              <a:off x="958562" y="2007572"/>
              <a:ext cx="1868813" cy="6171237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 rot="7191703" flipH="1">
              <a:off x="1070423" y="1973365"/>
              <a:ext cx="1687958" cy="619821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 rot="7191703" flipH="1">
              <a:off x="1077184" y="1803152"/>
              <a:ext cx="1879960" cy="622071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 rot="7191703" flipH="1">
              <a:off x="1171741" y="1758074"/>
              <a:ext cx="1753260" cy="624136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4"/>
          <p:cNvGrpSpPr/>
          <p:nvPr/>
        </p:nvGrpSpPr>
        <p:grpSpPr>
          <a:xfrm>
            <a:off x="8110700" y="-388859"/>
            <a:ext cx="2456501" cy="6240912"/>
            <a:chOff x="8110700" y="-388859"/>
            <a:chExt cx="2456501" cy="6240912"/>
          </a:xfrm>
        </p:grpSpPr>
        <p:sp>
          <p:nvSpPr>
            <p:cNvPr id="883" name="Google Shape;883;p24"/>
            <p:cNvSpPr/>
            <p:nvPr/>
          </p:nvSpPr>
          <p:spPr>
            <a:xfrm flipH="1">
              <a:off x="9112660" y="-233319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 flipH="1">
              <a:off x="8945974" y="-256237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 flipH="1">
              <a:off x="8773328" y="-279841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 flipH="1">
              <a:off x="8551240" y="-302729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 flipH="1">
              <a:off x="8333920" y="-325796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 flipH="1">
              <a:off x="8395701" y="-34755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 flipH="1">
              <a:off x="8110700" y="-36877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flipH="1">
              <a:off x="8128373" y="-38885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24"/>
          <p:cNvSpPr/>
          <p:nvPr/>
        </p:nvSpPr>
        <p:spPr>
          <a:xfrm>
            <a:off x="302317" y="4604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4"/>
          <p:cNvSpPr/>
          <p:nvPr/>
        </p:nvSpPr>
        <p:spPr>
          <a:xfrm rot="5858436">
            <a:off x="8493007" y="1774268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25"/>
          <p:cNvSpPr txBox="1">
            <a:spLocks noGrp="1"/>
          </p:cNvSpPr>
          <p:nvPr>
            <p:ph type="subTitle" idx="1"/>
          </p:nvPr>
        </p:nvSpPr>
        <p:spPr>
          <a:xfrm>
            <a:off x="4718489" y="1589620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5"/>
          <p:cNvSpPr txBox="1">
            <a:spLocks noGrp="1"/>
          </p:cNvSpPr>
          <p:nvPr>
            <p:ph type="subTitle" idx="2"/>
          </p:nvPr>
        </p:nvSpPr>
        <p:spPr>
          <a:xfrm>
            <a:off x="1477700" y="1589620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-1715819" y="-860949"/>
            <a:ext cx="4023780" cy="6627208"/>
            <a:chOff x="-1715819" y="-860949"/>
            <a:chExt cx="4023780" cy="6627208"/>
          </a:xfrm>
        </p:grpSpPr>
        <p:sp>
          <p:nvSpPr>
            <p:cNvPr id="898" name="Google Shape;898;p25"/>
            <p:cNvSpPr/>
            <p:nvPr/>
          </p:nvSpPr>
          <p:spPr>
            <a:xfrm rot="-950109">
              <a:off x="-919170" y="-358889"/>
              <a:ext cx="1454591" cy="6041323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 rot="-950109">
              <a:off x="-821171" y="-418620"/>
              <a:ext cx="1516373" cy="607428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 rot="-950109">
              <a:off x="-730261" y="-478879"/>
              <a:ext cx="1591210" cy="6108500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 rot="-950109">
              <a:off x="-635881" y="-545781"/>
              <a:ext cx="1710782" cy="613973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 rot="-950109">
              <a:off x="-583792" y="-606318"/>
              <a:ext cx="1868740" cy="6170998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 rot="-950109">
              <a:off x="-468070" y="-635576"/>
              <a:ext cx="1687893" cy="619797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 rot="-950109">
              <a:off x="-384947" y="-707994"/>
              <a:ext cx="1879887" cy="622047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 rot="-950109">
              <a:off x="-280322" y="-740175"/>
              <a:ext cx="1753192" cy="6241125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25"/>
          <p:cNvGrpSpPr/>
          <p:nvPr/>
        </p:nvGrpSpPr>
        <p:grpSpPr>
          <a:xfrm>
            <a:off x="6907027" y="-815176"/>
            <a:ext cx="4130327" cy="6639307"/>
            <a:chOff x="6907027" y="-815176"/>
            <a:chExt cx="4130327" cy="6639307"/>
          </a:xfrm>
        </p:grpSpPr>
        <p:sp>
          <p:nvSpPr>
            <p:cNvPr id="907" name="Google Shape;907;p25"/>
            <p:cNvSpPr/>
            <p:nvPr/>
          </p:nvSpPr>
          <p:spPr>
            <a:xfrm rot="9778628">
              <a:off x="8884833" y="-745866"/>
              <a:ext cx="1286636" cy="6007618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 rot="9778628">
              <a:off x="8730341" y="-734599"/>
              <a:ext cx="1454577" cy="604126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 rot="9778628">
              <a:off x="8571485" y="-705170"/>
              <a:ext cx="1516359" cy="6074228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 rot="9778628">
              <a:off x="8406662" y="-676475"/>
              <a:ext cx="1591195" cy="6108442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 rot="9778628">
              <a:off x="8193808" y="-637622"/>
              <a:ext cx="1710766" cy="613967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 rot="9778628">
              <a:off x="7984721" y="-605642"/>
              <a:ext cx="1868723" cy="617094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rot="9778628">
              <a:off x="8050179" y="-602835"/>
              <a:ext cx="1687877" cy="619791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rot="9778628">
              <a:off x="7776370" y="-549220"/>
              <a:ext cx="1879869" cy="622041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rot="9778628">
              <a:off x="7798902" y="-536842"/>
              <a:ext cx="1753176" cy="624106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25"/>
          <p:cNvSpPr/>
          <p:nvPr/>
        </p:nvSpPr>
        <p:spPr>
          <a:xfrm>
            <a:off x="-399183" y="3164775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5"/>
          <p:cNvSpPr/>
          <p:nvPr/>
        </p:nvSpPr>
        <p:spPr>
          <a:xfrm rot="5858436">
            <a:off x="8493007" y="238368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2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6"/>
          <p:cNvSpPr txBox="1">
            <a:spLocks noGrp="1"/>
          </p:cNvSpPr>
          <p:nvPr>
            <p:ph type="subTitle" idx="1"/>
          </p:nvPr>
        </p:nvSpPr>
        <p:spPr>
          <a:xfrm>
            <a:off x="5346183" y="1684805"/>
            <a:ext cx="2772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21" name="Google Shape;921;p26"/>
          <p:cNvSpPr txBox="1">
            <a:spLocks noGrp="1"/>
          </p:cNvSpPr>
          <p:nvPr>
            <p:ph type="subTitle" idx="2"/>
          </p:nvPr>
        </p:nvSpPr>
        <p:spPr>
          <a:xfrm>
            <a:off x="1545673" y="1684805"/>
            <a:ext cx="2772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22" name="Google Shape;922;p26"/>
          <p:cNvSpPr txBox="1">
            <a:spLocks noGrp="1"/>
          </p:cNvSpPr>
          <p:nvPr>
            <p:ph type="body" idx="3"/>
          </p:nvPr>
        </p:nvSpPr>
        <p:spPr>
          <a:xfrm>
            <a:off x="1545684" y="2033280"/>
            <a:ext cx="27723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23" name="Google Shape;923;p26"/>
          <p:cNvSpPr txBox="1">
            <a:spLocks noGrp="1"/>
          </p:cNvSpPr>
          <p:nvPr>
            <p:ph type="body" idx="4"/>
          </p:nvPr>
        </p:nvSpPr>
        <p:spPr>
          <a:xfrm>
            <a:off x="5346177" y="2033280"/>
            <a:ext cx="27723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24" name="Google Shape;924;p26"/>
          <p:cNvGrpSpPr/>
          <p:nvPr/>
        </p:nvGrpSpPr>
        <p:grpSpPr>
          <a:xfrm>
            <a:off x="-2641910" y="-706047"/>
            <a:ext cx="3811762" cy="6503062"/>
            <a:chOff x="-2641910" y="-706047"/>
            <a:chExt cx="3811762" cy="6503062"/>
          </a:xfrm>
        </p:grpSpPr>
        <p:sp>
          <p:nvSpPr>
            <p:cNvPr id="925" name="Google Shape;925;p26"/>
            <p:cNvSpPr/>
            <p:nvPr/>
          </p:nvSpPr>
          <p:spPr>
            <a:xfrm rot="861129">
              <a:off x="-1912746" y="-609883"/>
              <a:ext cx="1516328" cy="6074103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rot="861129">
              <a:off x="-1817543" y="-599764"/>
              <a:ext cx="1591162" cy="610831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rot="861129">
              <a:off x="-1718285" y="-582193"/>
              <a:ext cx="1710730" cy="613954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rot="861129">
              <a:off x="-1661393" y="-570735"/>
              <a:ext cx="1868684" cy="6170812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rot="861129">
              <a:off x="-1541175" y="-585133"/>
              <a:ext cx="1687842" cy="619778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rot="861129">
              <a:off x="-1451589" y="-559190"/>
              <a:ext cx="1879830" cy="6220285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rot="861129">
              <a:off x="-1341577" y="-567651"/>
              <a:ext cx="1753139" cy="624093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26"/>
          <p:cNvGrpSpPr/>
          <p:nvPr/>
        </p:nvGrpSpPr>
        <p:grpSpPr>
          <a:xfrm>
            <a:off x="7385054" y="-460054"/>
            <a:ext cx="3394032" cy="6521330"/>
            <a:chOff x="7385054" y="-460054"/>
            <a:chExt cx="3394032" cy="6521330"/>
          </a:xfrm>
        </p:grpSpPr>
        <p:sp>
          <p:nvSpPr>
            <p:cNvPr id="933" name="Google Shape;933;p26"/>
            <p:cNvSpPr/>
            <p:nvPr/>
          </p:nvSpPr>
          <p:spPr>
            <a:xfrm rot="10189164">
              <a:off x="8737954" y="-373867"/>
              <a:ext cx="1516281" cy="607391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rot="10189164">
              <a:off x="8568590" y="-360677"/>
              <a:ext cx="1591113" cy="6108129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 rot="10189164">
              <a:off x="8350348" y="-340449"/>
              <a:ext cx="1710678" cy="6139362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 rot="10189164">
              <a:off x="8136526" y="-324310"/>
              <a:ext cx="1868627" cy="6170624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rot="10189164">
              <a:off x="8200218" y="-324594"/>
              <a:ext cx="1687790" cy="619759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rot="10189164">
              <a:off x="7919962" y="-292626"/>
              <a:ext cx="1879773" cy="622009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rot="10189164">
              <a:off x="7940078" y="-285273"/>
              <a:ext cx="1753086" cy="624074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26"/>
          <p:cNvSpPr/>
          <p:nvPr/>
        </p:nvSpPr>
        <p:spPr>
          <a:xfrm>
            <a:off x="-594933" y="13987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6"/>
          <p:cNvSpPr/>
          <p:nvPr/>
        </p:nvSpPr>
        <p:spPr>
          <a:xfrm rot="5858436">
            <a:off x="8493007" y="3208518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7"/>
          <p:cNvSpPr txBox="1">
            <a:spLocks noGrp="1"/>
          </p:cNvSpPr>
          <p:nvPr>
            <p:ph type="subTitle" idx="1"/>
          </p:nvPr>
        </p:nvSpPr>
        <p:spPr>
          <a:xfrm>
            <a:off x="1515250" y="2921243"/>
            <a:ext cx="18294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7"/>
          <p:cNvSpPr txBox="1">
            <a:spLocks noGrp="1"/>
          </p:cNvSpPr>
          <p:nvPr>
            <p:ph type="subTitle" idx="2"/>
          </p:nvPr>
        </p:nvSpPr>
        <p:spPr>
          <a:xfrm>
            <a:off x="3657209" y="2921243"/>
            <a:ext cx="18294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7"/>
          <p:cNvSpPr txBox="1">
            <a:spLocks noGrp="1"/>
          </p:cNvSpPr>
          <p:nvPr>
            <p:ph type="subTitle" idx="3"/>
          </p:nvPr>
        </p:nvSpPr>
        <p:spPr>
          <a:xfrm>
            <a:off x="5799174" y="2921243"/>
            <a:ext cx="18294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7"/>
          <p:cNvSpPr txBox="1">
            <a:spLocks noGrp="1"/>
          </p:cNvSpPr>
          <p:nvPr>
            <p:ph type="subTitle" idx="4"/>
          </p:nvPr>
        </p:nvSpPr>
        <p:spPr>
          <a:xfrm>
            <a:off x="1515250" y="2592418"/>
            <a:ext cx="18294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48" name="Google Shape;948;p27"/>
          <p:cNvSpPr txBox="1">
            <a:spLocks noGrp="1"/>
          </p:cNvSpPr>
          <p:nvPr>
            <p:ph type="subTitle" idx="5"/>
          </p:nvPr>
        </p:nvSpPr>
        <p:spPr>
          <a:xfrm>
            <a:off x="3657212" y="2592418"/>
            <a:ext cx="18294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49" name="Google Shape;949;p27"/>
          <p:cNvSpPr txBox="1">
            <a:spLocks noGrp="1"/>
          </p:cNvSpPr>
          <p:nvPr>
            <p:ph type="subTitle" idx="6"/>
          </p:nvPr>
        </p:nvSpPr>
        <p:spPr>
          <a:xfrm>
            <a:off x="5799174" y="2592418"/>
            <a:ext cx="18294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950" name="Google Shape;950;p27"/>
          <p:cNvGrpSpPr/>
          <p:nvPr/>
        </p:nvGrpSpPr>
        <p:grpSpPr>
          <a:xfrm>
            <a:off x="7941150" y="-174634"/>
            <a:ext cx="2456501" cy="6240912"/>
            <a:chOff x="7941150" y="-174634"/>
            <a:chExt cx="2456501" cy="6240912"/>
          </a:xfrm>
        </p:grpSpPr>
        <p:sp>
          <p:nvSpPr>
            <p:cNvPr id="951" name="Google Shape;951;p27"/>
            <p:cNvSpPr/>
            <p:nvPr/>
          </p:nvSpPr>
          <p:spPr>
            <a:xfrm rot="10800000">
              <a:off x="9102732" y="-119767"/>
              <a:ext cx="1286604" cy="60074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10800000">
              <a:off x="8943110" y="-130377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10800000">
              <a:off x="8776424" y="-140420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10800000">
              <a:off x="8603778" y="-151030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10800000">
              <a:off x="8381690" y="-159375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10800000">
              <a:off x="8164370" y="-167570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10800000">
              <a:off x="8226151" y="-172786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10800000">
              <a:off x="7941150" y="-174067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10800000">
              <a:off x="7958823" y="-174634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27"/>
          <p:cNvGrpSpPr/>
          <p:nvPr/>
        </p:nvGrpSpPr>
        <p:grpSpPr>
          <a:xfrm>
            <a:off x="-1986252" y="3258961"/>
            <a:ext cx="6534452" cy="4260131"/>
            <a:chOff x="-1986252" y="3258961"/>
            <a:chExt cx="6534452" cy="4260131"/>
          </a:xfrm>
        </p:grpSpPr>
        <p:sp>
          <p:nvSpPr>
            <p:cNvPr id="961" name="Google Shape;961;p27"/>
            <p:cNvSpPr/>
            <p:nvPr/>
          </p:nvSpPr>
          <p:spPr>
            <a:xfrm rot="-4397327">
              <a:off x="409090" y="3042375"/>
              <a:ext cx="1316043" cy="5974901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-4397327">
              <a:off x="456857" y="2893159"/>
              <a:ext cx="1286657" cy="6007715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-4397327">
              <a:off x="388688" y="2802087"/>
              <a:ext cx="1454601" cy="604136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-4397327">
              <a:off x="390680" y="2653689"/>
              <a:ext cx="1516384" cy="607432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-4397327">
              <a:off x="385925" y="2505190"/>
              <a:ext cx="1591221" cy="610854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-4397327">
              <a:off x="365846" y="2332026"/>
              <a:ext cx="1710793" cy="613977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-4397327">
              <a:off x="319526" y="2181750"/>
              <a:ext cx="1868753" cy="617104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-4397327">
              <a:off x="410265" y="2138454"/>
              <a:ext cx="1687904" cy="619801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-4397327">
              <a:off x="359070" y="1943304"/>
              <a:ext cx="1879900" cy="622051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-4397327">
              <a:off x="426203" y="1886425"/>
              <a:ext cx="1753204" cy="624116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7"/>
          <p:cNvGrpSpPr/>
          <p:nvPr/>
        </p:nvGrpSpPr>
        <p:grpSpPr>
          <a:xfrm>
            <a:off x="-895152" y="-3204099"/>
            <a:ext cx="6600001" cy="5748632"/>
            <a:chOff x="-895152" y="-3204099"/>
            <a:chExt cx="6600001" cy="5748632"/>
          </a:xfrm>
        </p:grpSpPr>
        <p:sp>
          <p:nvSpPr>
            <p:cNvPr id="972" name="Google Shape;972;p27"/>
            <p:cNvSpPr/>
            <p:nvPr/>
          </p:nvSpPr>
          <p:spPr>
            <a:xfrm rot="3251650">
              <a:off x="1273778" y="-4000807"/>
              <a:ext cx="1045790" cy="5883842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3251650">
              <a:off x="1371627" y="-3900632"/>
              <a:ext cx="1027579" cy="5913379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3251650">
              <a:off x="1310164" y="-3868160"/>
              <a:ext cx="1232582" cy="5943364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3251650">
              <a:off x="1334678" y="-3803364"/>
              <a:ext cx="1316128" cy="597528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3251650">
              <a:off x="1434640" y="-3712703"/>
              <a:ext cx="1286739" cy="6008102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3251650">
              <a:off x="1399967" y="-3671802"/>
              <a:ext cx="1454694" cy="604175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rot="3251650">
              <a:off x="1453749" y="-3581909"/>
              <a:ext cx="1516481" cy="607471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rot="3251650">
              <a:off x="1500720" y="-3493136"/>
              <a:ext cx="1591323" cy="6108934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rot="3251650">
              <a:off x="1541793" y="-3381365"/>
              <a:ext cx="1710903" cy="614017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rot="3251650">
              <a:off x="1549784" y="-3289140"/>
              <a:ext cx="1868873" cy="6171437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rot="3251650">
              <a:off x="1663679" y="-3284236"/>
              <a:ext cx="1688013" cy="619841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rot="3251650">
              <a:off x="1686350" y="-3148019"/>
              <a:ext cx="1880021" cy="622091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rot="3251650">
              <a:off x="1784341" y="-3127013"/>
              <a:ext cx="1753317" cy="6241569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27"/>
          <p:cNvSpPr/>
          <p:nvPr/>
        </p:nvSpPr>
        <p:spPr>
          <a:xfrm>
            <a:off x="-392408" y="8443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7"/>
          <p:cNvSpPr/>
          <p:nvPr/>
        </p:nvSpPr>
        <p:spPr>
          <a:xfrm rot="5858436">
            <a:off x="8380832" y="28561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28"/>
          <p:cNvSpPr txBox="1">
            <a:spLocks noGrp="1"/>
          </p:cNvSpPr>
          <p:nvPr>
            <p:ph type="subTitle" idx="1"/>
          </p:nvPr>
        </p:nvSpPr>
        <p:spPr>
          <a:xfrm>
            <a:off x="1882225" y="2204775"/>
            <a:ext cx="24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28"/>
          <p:cNvSpPr txBox="1">
            <a:spLocks noGrp="1"/>
          </p:cNvSpPr>
          <p:nvPr>
            <p:ph type="subTitle" idx="2"/>
          </p:nvPr>
        </p:nvSpPr>
        <p:spPr>
          <a:xfrm>
            <a:off x="5421222" y="2204775"/>
            <a:ext cx="24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8"/>
          <p:cNvSpPr txBox="1">
            <a:spLocks noGrp="1"/>
          </p:cNvSpPr>
          <p:nvPr>
            <p:ph type="subTitle" idx="3"/>
          </p:nvPr>
        </p:nvSpPr>
        <p:spPr>
          <a:xfrm>
            <a:off x="1882225" y="3561975"/>
            <a:ext cx="24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8"/>
          <p:cNvSpPr txBox="1">
            <a:spLocks noGrp="1"/>
          </p:cNvSpPr>
          <p:nvPr>
            <p:ph type="subTitle" idx="4"/>
          </p:nvPr>
        </p:nvSpPr>
        <p:spPr>
          <a:xfrm>
            <a:off x="5421222" y="3561975"/>
            <a:ext cx="24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8"/>
          <p:cNvSpPr txBox="1">
            <a:spLocks noGrp="1"/>
          </p:cNvSpPr>
          <p:nvPr>
            <p:ph type="subTitle" idx="5"/>
          </p:nvPr>
        </p:nvSpPr>
        <p:spPr>
          <a:xfrm>
            <a:off x="1882225" y="1890575"/>
            <a:ext cx="2427900" cy="4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94" name="Google Shape;994;p28"/>
          <p:cNvSpPr txBox="1">
            <a:spLocks noGrp="1"/>
          </p:cNvSpPr>
          <p:nvPr>
            <p:ph type="subTitle" idx="6"/>
          </p:nvPr>
        </p:nvSpPr>
        <p:spPr>
          <a:xfrm>
            <a:off x="1882225" y="3247925"/>
            <a:ext cx="2427900" cy="4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7"/>
          </p:nvPr>
        </p:nvSpPr>
        <p:spPr>
          <a:xfrm>
            <a:off x="5421215" y="1890575"/>
            <a:ext cx="2427900" cy="4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96" name="Google Shape;996;p28"/>
          <p:cNvSpPr txBox="1">
            <a:spLocks noGrp="1"/>
          </p:cNvSpPr>
          <p:nvPr>
            <p:ph type="subTitle" idx="8"/>
          </p:nvPr>
        </p:nvSpPr>
        <p:spPr>
          <a:xfrm>
            <a:off x="5421215" y="3247925"/>
            <a:ext cx="2427900" cy="4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>
            <a:off x="5278815" y="1943602"/>
            <a:ext cx="5365146" cy="6544104"/>
            <a:chOff x="5278815" y="1943602"/>
            <a:chExt cx="5365146" cy="6544104"/>
          </a:xfrm>
        </p:grpSpPr>
        <p:sp>
          <p:nvSpPr>
            <p:cNvPr id="998" name="Google Shape;998;p28"/>
            <p:cNvSpPr/>
            <p:nvPr/>
          </p:nvSpPr>
          <p:spPr>
            <a:xfrm rot="-9011909">
              <a:off x="8016108" y="2631365"/>
              <a:ext cx="1232515" cy="5943039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 rot="-9011909">
              <a:off x="7880622" y="2569235"/>
              <a:ext cx="1316056" cy="59749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 rot="-9011909">
              <a:off x="7773447" y="2490533"/>
              <a:ext cx="1286669" cy="6007773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 rot="-9011909">
              <a:off x="7620734" y="2441500"/>
              <a:ext cx="1454615" cy="604142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 rot="-9011909">
              <a:off x="7468800" y="2363111"/>
              <a:ext cx="1516398" cy="607438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 rot="-9011909">
              <a:off x="7310801" y="2284430"/>
              <a:ext cx="1591236" cy="6108600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 rot="-9011909">
              <a:off x="7106553" y="2194455"/>
              <a:ext cx="1710810" cy="6139835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 rot="-9011909">
              <a:off x="6903823" y="2116515"/>
              <a:ext cx="1868771" cy="617109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 rot="-9011909">
              <a:off x="6965284" y="2095971"/>
              <a:ext cx="1687920" cy="619807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 rot="-9011909">
              <a:off x="6700310" y="1999430"/>
              <a:ext cx="1879918" cy="622057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 rot="-9011909">
              <a:off x="6719173" y="1974873"/>
              <a:ext cx="1753221" cy="624122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8"/>
          <p:cNvGrpSpPr/>
          <p:nvPr/>
        </p:nvGrpSpPr>
        <p:grpSpPr>
          <a:xfrm>
            <a:off x="-1907004" y="-2559617"/>
            <a:ext cx="4209669" cy="6542548"/>
            <a:chOff x="-1907004" y="-2559617"/>
            <a:chExt cx="4209669" cy="6542548"/>
          </a:xfrm>
        </p:grpSpPr>
        <p:sp>
          <p:nvSpPr>
            <p:cNvPr id="1010" name="Google Shape;1010;p28"/>
            <p:cNvSpPr/>
            <p:nvPr/>
          </p:nvSpPr>
          <p:spPr>
            <a:xfrm rot="1056484">
              <a:off x="-1017404" y="-2481276"/>
              <a:ext cx="1286550" cy="6007216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 rot="1056484">
              <a:off x="-1027383" y="-2481137"/>
              <a:ext cx="1454480" cy="604086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 rot="1056484">
              <a:off x="-926898" y="-2462676"/>
              <a:ext cx="1516258" cy="607382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 rot="1056484">
              <a:off x="-833460" y="-2445068"/>
              <a:ext cx="1591089" cy="6108034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 rot="1056484">
              <a:off x="-736348" y="-2418519"/>
              <a:ext cx="1710651" cy="6139265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 rot="1056484">
              <a:off x="-681216" y="-2399390"/>
              <a:ext cx="1868598" cy="6170527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 rot="1056484">
              <a:off x="-561001" y="-2412094"/>
              <a:ext cx="1687764" cy="6197497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 rot="1056484">
              <a:off x="-473830" y="-2375672"/>
              <a:ext cx="1879743" cy="6219997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 rot="1056484">
              <a:off x="-364005" y="-2381485"/>
              <a:ext cx="1753058" cy="6240649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28"/>
          <p:cNvSpPr/>
          <p:nvPr/>
        </p:nvSpPr>
        <p:spPr>
          <a:xfrm>
            <a:off x="8430767" y="2204775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8"/>
          <p:cNvSpPr/>
          <p:nvPr/>
        </p:nvSpPr>
        <p:spPr>
          <a:xfrm rot="5858436">
            <a:off x="-410268" y="7617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28"/>
          <p:cNvGrpSpPr/>
          <p:nvPr/>
        </p:nvGrpSpPr>
        <p:grpSpPr>
          <a:xfrm>
            <a:off x="-2472170" y="2308451"/>
            <a:ext cx="6523539" cy="5362013"/>
            <a:chOff x="-2472170" y="2308451"/>
            <a:chExt cx="6523539" cy="5362013"/>
          </a:xfrm>
        </p:grpSpPr>
        <p:sp>
          <p:nvSpPr>
            <p:cNvPr id="1022" name="Google Shape;1022;p28"/>
            <p:cNvSpPr/>
            <p:nvPr/>
          </p:nvSpPr>
          <p:spPr>
            <a:xfrm rot="-3572243">
              <a:off x="-221494" y="2601184"/>
              <a:ext cx="1316062" cy="5974990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 rot="-3572243">
              <a:off x="-143104" y="2463636"/>
              <a:ext cx="1286676" cy="6007804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 rot="-3572243">
              <a:off x="-194077" y="2378447"/>
              <a:ext cx="1454622" cy="6041453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 rot="-3572243">
              <a:off x="-161669" y="2241645"/>
              <a:ext cx="1516406" cy="607441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 rot="-3572243">
              <a:off x="-136127" y="2104675"/>
              <a:ext cx="1591244" cy="6108632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 rot="-3572243">
              <a:off x="-119894" y="1945463"/>
              <a:ext cx="1710819" cy="613986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 rot="-3572243">
              <a:off x="-135144" y="1806808"/>
              <a:ext cx="1868781" cy="617113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 rot="-3572243">
              <a:off x="-37326" y="1764440"/>
              <a:ext cx="1687929" cy="619810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 rot="-3572243">
              <a:off x="-46091" y="1585209"/>
              <a:ext cx="1879927" cy="6220606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-3572243">
              <a:off x="32000" y="1530563"/>
              <a:ext cx="1753230" cy="6241260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9"/>
          <p:cNvSpPr txBox="1">
            <a:spLocks noGrp="1"/>
          </p:cNvSpPr>
          <p:nvPr>
            <p:ph type="subTitle" idx="1"/>
          </p:nvPr>
        </p:nvSpPr>
        <p:spPr>
          <a:xfrm>
            <a:off x="1113050" y="232946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9"/>
          <p:cNvSpPr txBox="1">
            <a:spLocks noGrp="1"/>
          </p:cNvSpPr>
          <p:nvPr>
            <p:ph type="subTitle" idx="2"/>
          </p:nvPr>
        </p:nvSpPr>
        <p:spPr>
          <a:xfrm>
            <a:off x="3582900" y="232946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9"/>
          <p:cNvSpPr txBox="1">
            <a:spLocks noGrp="1"/>
          </p:cNvSpPr>
          <p:nvPr>
            <p:ph type="subTitle" idx="3"/>
          </p:nvPr>
        </p:nvSpPr>
        <p:spPr>
          <a:xfrm>
            <a:off x="1113050" y="399031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9"/>
          <p:cNvSpPr txBox="1">
            <a:spLocks noGrp="1"/>
          </p:cNvSpPr>
          <p:nvPr>
            <p:ph type="subTitle" idx="4"/>
          </p:nvPr>
        </p:nvSpPr>
        <p:spPr>
          <a:xfrm>
            <a:off x="3582900" y="399031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29"/>
          <p:cNvSpPr txBox="1">
            <a:spLocks noGrp="1"/>
          </p:cNvSpPr>
          <p:nvPr>
            <p:ph type="subTitle" idx="5"/>
          </p:nvPr>
        </p:nvSpPr>
        <p:spPr>
          <a:xfrm>
            <a:off x="6052750" y="232946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29"/>
          <p:cNvSpPr txBox="1">
            <a:spLocks noGrp="1"/>
          </p:cNvSpPr>
          <p:nvPr>
            <p:ph type="subTitle" idx="6"/>
          </p:nvPr>
        </p:nvSpPr>
        <p:spPr>
          <a:xfrm>
            <a:off x="6052750" y="399031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9"/>
          <p:cNvSpPr txBox="1">
            <a:spLocks noGrp="1"/>
          </p:cNvSpPr>
          <p:nvPr>
            <p:ph type="subTitle" idx="7"/>
          </p:nvPr>
        </p:nvSpPr>
        <p:spPr>
          <a:xfrm>
            <a:off x="1113050" y="2058011"/>
            <a:ext cx="19782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41" name="Google Shape;1041;p29"/>
          <p:cNvSpPr txBox="1">
            <a:spLocks noGrp="1"/>
          </p:cNvSpPr>
          <p:nvPr>
            <p:ph type="subTitle" idx="8"/>
          </p:nvPr>
        </p:nvSpPr>
        <p:spPr>
          <a:xfrm>
            <a:off x="3582898" y="2058011"/>
            <a:ext cx="19782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42" name="Google Shape;1042;p29"/>
          <p:cNvSpPr txBox="1">
            <a:spLocks noGrp="1"/>
          </p:cNvSpPr>
          <p:nvPr>
            <p:ph type="subTitle" idx="9"/>
          </p:nvPr>
        </p:nvSpPr>
        <p:spPr>
          <a:xfrm>
            <a:off x="6052747" y="2058011"/>
            <a:ext cx="19782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43" name="Google Shape;1043;p29"/>
          <p:cNvSpPr txBox="1">
            <a:spLocks noGrp="1"/>
          </p:cNvSpPr>
          <p:nvPr>
            <p:ph type="subTitle" idx="13"/>
          </p:nvPr>
        </p:nvSpPr>
        <p:spPr>
          <a:xfrm>
            <a:off x="1113050" y="3718760"/>
            <a:ext cx="19782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44" name="Google Shape;1044;p29"/>
          <p:cNvSpPr txBox="1">
            <a:spLocks noGrp="1"/>
          </p:cNvSpPr>
          <p:nvPr>
            <p:ph type="subTitle" idx="14"/>
          </p:nvPr>
        </p:nvSpPr>
        <p:spPr>
          <a:xfrm>
            <a:off x="3582898" y="3718760"/>
            <a:ext cx="19782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45" name="Google Shape;1045;p29"/>
          <p:cNvSpPr txBox="1">
            <a:spLocks noGrp="1"/>
          </p:cNvSpPr>
          <p:nvPr>
            <p:ph type="subTitle" idx="15"/>
          </p:nvPr>
        </p:nvSpPr>
        <p:spPr>
          <a:xfrm>
            <a:off x="6052747" y="3718760"/>
            <a:ext cx="19782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046" name="Google Shape;1046;p29"/>
          <p:cNvGrpSpPr/>
          <p:nvPr/>
        </p:nvGrpSpPr>
        <p:grpSpPr>
          <a:xfrm>
            <a:off x="-1454975" y="-3325885"/>
            <a:ext cx="4787507" cy="6576247"/>
            <a:chOff x="-1454975" y="-3325885"/>
            <a:chExt cx="4787507" cy="6576247"/>
          </a:xfrm>
        </p:grpSpPr>
        <p:sp>
          <p:nvSpPr>
            <p:cNvPr id="1047" name="Google Shape;1047;p29"/>
            <p:cNvSpPr/>
            <p:nvPr/>
          </p:nvSpPr>
          <p:spPr>
            <a:xfrm rot="1332236">
              <a:off x="-377778" y="-3313354"/>
              <a:ext cx="1232453" cy="5942741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 rot="1332236">
              <a:off x="-320553" y="-3295940"/>
              <a:ext cx="1315990" cy="59746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 rot="1332236">
              <a:off x="-176833" y="-3266714"/>
              <a:ext cx="1286604" cy="6007472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 rot="1332236">
              <a:off x="-188409" y="-3260701"/>
              <a:ext cx="1454542" cy="6041119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 rot="1332236">
              <a:off x="-91142" y="-3231824"/>
              <a:ext cx="1516322" cy="6074081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 rot="1332236">
              <a:off x="-903" y="-3203842"/>
              <a:ext cx="1591156" cy="6108294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 rot="1332236">
              <a:off x="92330" y="-3164856"/>
              <a:ext cx="1710724" cy="6139527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 rot="1332236">
              <a:off x="144248" y="-3135091"/>
              <a:ext cx="1868677" cy="617079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 rot="1332236">
              <a:off x="264311" y="-3145410"/>
              <a:ext cx="1687836" cy="619776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 rot="1332236">
              <a:off x="347076" y="-3094464"/>
              <a:ext cx="1879824" cy="622026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 rot="1332236">
              <a:off x="456395" y="-3096567"/>
              <a:ext cx="1753133" cy="6240915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9"/>
          <p:cNvGrpSpPr/>
          <p:nvPr/>
        </p:nvGrpSpPr>
        <p:grpSpPr>
          <a:xfrm>
            <a:off x="5945657" y="1708352"/>
            <a:ext cx="4911183" cy="6578815"/>
            <a:chOff x="5945657" y="1708352"/>
            <a:chExt cx="4911183" cy="6578815"/>
          </a:xfrm>
        </p:grpSpPr>
        <p:sp>
          <p:nvSpPr>
            <p:cNvPr id="1059" name="Google Shape;1059;p29"/>
            <p:cNvSpPr/>
            <p:nvPr/>
          </p:nvSpPr>
          <p:spPr>
            <a:xfrm rot="-9375632">
              <a:off x="8480388" y="2347939"/>
              <a:ext cx="1232417" cy="594256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 rot="-9375632">
              <a:off x="8340561" y="2295968"/>
              <a:ext cx="1315952" cy="597448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 rot="-9375632">
              <a:off x="8227498" y="2230490"/>
              <a:ext cx="1286567" cy="6007298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 rot="-9375632">
              <a:off x="8071780" y="2188899"/>
              <a:ext cx="1454499" cy="604094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 rot="-9375632">
              <a:off x="7913998" y="2123645"/>
              <a:ext cx="1516278" cy="6073904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 rot="-9375632">
              <a:off x="7750183" y="2058047"/>
              <a:ext cx="1591110" cy="610811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 rot="-9375632">
              <a:off x="7538907" y="1983749"/>
              <a:ext cx="1710674" cy="613934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 rot="-9375632">
              <a:off x="7330305" y="1919232"/>
              <a:ext cx="1868623" cy="617061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 rot="-9375632">
              <a:off x="7391178" y="1901787"/>
              <a:ext cx="1687787" cy="619758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 rot="-9375632">
              <a:off x="7118164" y="1823574"/>
              <a:ext cx="1879769" cy="6220081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 rot="-9375632">
              <a:off x="7135772" y="1803796"/>
              <a:ext cx="1753082" cy="624073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9"/>
          <p:cNvGrpSpPr/>
          <p:nvPr/>
        </p:nvGrpSpPr>
        <p:grpSpPr>
          <a:xfrm>
            <a:off x="5061403" y="-2519362"/>
            <a:ext cx="6557749" cy="5269483"/>
            <a:chOff x="5061403" y="-2519362"/>
            <a:chExt cx="6557749" cy="5269483"/>
          </a:xfrm>
        </p:grpSpPr>
        <p:sp>
          <p:nvSpPr>
            <p:cNvPr id="1071" name="Google Shape;1071;p29"/>
            <p:cNvSpPr/>
            <p:nvPr/>
          </p:nvSpPr>
          <p:spPr>
            <a:xfrm rot="7107675">
              <a:off x="8224506" y="-3575491"/>
              <a:ext cx="1027449" cy="5912630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 rot="7107675">
              <a:off x="8097082" y="-3532913"/>
              <a:ext cx="1232426" cy="5942611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 rot="7107675">
              <a:off x="8011352" y="-3454107"/>
              <a:ext cx="1315961" cy="5974528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 rot="7107675">
              <a:off x="7966622" y="-3347231"/>
              <a:ext cx="1286576" cy="6007340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 rot="7107675">
              <a:off x="7852065" y="-3294584"/>
              <a:ext cx="1454510" cy="6040987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 rot="7107675">
              <a:off x="7762120" y="-3188616"/>
              <a:ext cx="1516289" cy="607394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 rot="7107675">
              <a:off x="7665972" y="-3083744"/>
              <a:ext cx="1591121" cy="6108160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 rot="7107675">
              <a:off x="7535235" y="-2953210"/>
              <a:ext cx="1710687" cy="6139392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 rot="7107675">
              <a:off x="7396869" y="-2843677"/>
              <a:ext cx="1868636" cy="6170654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 rot="7107675">
              <a:off x="7480910" y="-2828043"/>
              <a:ext cx="1687799" cy="6197625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 rot="7107675">
              <a:off x="7303610" y="-2668382"/>
              <a:ext cx="1879782" cy="6220126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 rot="7107675">
              <a:off x="7353769" y="-2633905"/>
              <a:ext cx="1753095" cy="624077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29"/>
          <p:cNvGrpSpPr/>
          <p:nvPr/>
        </p:nvGrpSpPr>
        <p:grpSpPr>
          <a:xfrm>
            <a:off x="-3215452" y="1246788"/>
            <a:ext cx="6555094" cy="5519223"/>
            <a:chOff x="-3215452" y="1246788"/>
            <a:chExt cx="6555094" cy="5519223"/>
          </a:xfrm>
        </p:grpSpPr>
        <p:sp>
          <p:nvSpPr>
            <p:cNvPr id="1084" name="Google Shape;1084;p29"/>
            <p:cNvSpPr/>
            <p:nvPr/>
          </p:nvSpPr>
          <p:spPr>
            <a:xfrm rot="-3554243">
              <a:off x="-943302" y="1870851"/>
              <a:ext cx="1045615" cy="5882854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 rot="-3554243">
              <a:off x="-864034" y="1728973"/>
              <a:ext cx="1027407" cy="591238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 rot="-3554243">
              <a:off x="-939292" y="1657465"/>
              <a:ext cx="1232375" cy="5942366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 rot="-3554243">
              <a:off x="-933327" y="1548588"/>
              <a:ext cx="1315907" cy="5974282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 rot="-3554243">
              <a:off x="-854313" y="1411391"/>
              <a:ext cx="1286523" cy="6007093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 rot="-3554243">
              <a:off x="-904922" y="1326386"/>
              <a:ext cx="1454450" cy="6040738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-3554243">
              <a:off x="-871890" y="1189933"/>
              <a:ext cx="1516227" cy="607369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-3554243">
              <a:off x="-845724" y="1053310"/>
              <a:ext cx="1591056" cy="610790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 rot="-3554243">
              <a:off x="-828742" y="894517"/>
              <a:ext cx="1710616" cy="613913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 rot="-3554243">
              <a:off x="-843347" y="756214"/>
              <a:ext cx="1868559" cy="617040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 rot="-3554243">
              <a:off x="-745390" y="713890"/>
              <a:ext cx="1687729" cy="619737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 rot="-3554243">
              <a:off x="-753275" y="535139"/>
              <a:ext cx="1879705" cy="621986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rot="-3554243">
              <a:off x="-674961" y="480578"/>
              <a:ext cx="1753022" cy="624052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29"/>
          <p:cNvSpPr/>
          <p:nvPr/>
        </p:nvSpPr>
        <p:spPr>
          <a:xfrm>
            <a:off x="-392408" y="36333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29"/>
          <p:cNvSpPr/>
          <p:nvPr/>
        </p:nvSpPr>
        <p:spPr>
          <a:xfrm rot="5858436">
            <a:off x="8493007" y="9012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0"/>
          <p:cNvSpPr txBox="1">
            <a:spLocks noGrp="1"/>
          </p:cNvSpPr>
          <p:nvPr>
            <p:ph type="title" hasCustomPrompt="1"/>
          </p:nvPr>
        </p:nvSpPr>
        <p:spPr>
          <a:xfrm>
            <a:off x="4680475" y="659425"/>
            <a:ext cx="3750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1" name="Google Shape;1101;p30"/>
          <p:cNvSpPr txBox="1">
            <a:spLocks noGrp="1"/>
          </p:cNvSpPr>
          <p:nvPr>
            <p:ph type="subTitle" idx="1"/>
          </p:nvPr>
        </p:nvSpPr>
        <p:spPr>
          <a:xfrm>
            <a:off x="4680475" y="1177326"/>
            <a:ext cx="37503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102" name="Google Shape;1102;p30"/>
          <p:cNvSpPr txBox="1">
            <a:spLocks noGrp="1"/>
          </p:cNvSpPr>
          <p:nvPr>
            <p:ph type="title" idx="2" hasCustomPrompt="1"/>
          </p:nvPr>
        </p:nvSpPr>
        <p:spPr>
          <a:xfrm>
            <a:off x="4680475" y="1957188"/>
            <a:ext cx="3750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30"/>
          <p:cNvSpPr txBox="1">
            <a:spLocks noGrp="1"/>
          </p:cNvSpPr>
          <p:nvPr>
            <p:ph type="subTitle" idx="3"/>
          </p:nvPr>
        </p:nvSpPr>
        <p:spPr>
          <a:xfrm>
            <a:off x="4680475" y="2487751"/>
            <a:ext cx="37503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104" name="Google Shape;1104;p30"/>
          <p:cNvSpPr txBox="1">
            <a:spLocks noGrp="1"/>
          </p:cNvSpPr>
          <p:nvPr>
            <p:ph type="title" idx="4" hasCustomPrompt="1"/>
          </p:nvPr>
        </p:nvSpPr>
        <p:spPr>
          <a:xfrm>
            <a:off x="4680475" y="3254891"/>
            <a:ext cx="3750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5" name="Google Shape;1105;p30"/>
          <p:cNvSpPr txBox="1">
            <a:spLocks noGrp="1"/>
          </p:cNvSpPr>
          <p:nvPr>
            <p:ph type="subTitle" idx="5"/>
          </p:nvPr>
        </p:nvSpPr>
        <p:spPr>
          <a:xfrm>
            <a:off x="4680475" y="3798175"/>
            <a:ext cx="37503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-242586" y="-767309"/>
            <a:ext cx="3707729" cy="6240912"/>
            <a:chOff x="-242586" y="-767309"/>
            <a:chExt cx="3707729" cy="6240912"/>
          </a:xfrm>
        </p:grpSpPr>
        <p:sp>
          <p:nvSpPr>
            <p:cNvPr id="1107" name="Google Shape;1107;p30"/>
            <p:cNvSpPr/>
            <p:nvPr/>
          </p:nvSpPr>
          <p:spPr>
            <a:xfrm>
              <a:off x="-242586" y="-439719"/>
              <a:ext cx="289859" cy="5695317"/>
            </a:xfrm>
            <a:custGeom>
              <a:avLst/>
              <a:gdLst/>
              <a:ahLst/>
              <a:cxnLst/>
              <a:rect l="l" t="t" r="r" b="b"/>
              <a:pathLst>
                <a:path w="9726" h="191102" extrusionOk="0">
                  <a:moveTo>
                    <a:pt x="8402" y="1"/>
                  </a:moveTo>
                  <a:lnTo>
                    <a:pt x="8402" y="13165"/>
                  </a:lnTo>
                  <a:cubicBezTo>
                    <a:pt x="8402" y="17890"/>
                    <a:pt x="8402" y="22829"/>
                    <a:pt x="8421" y="27871"/>
                  </a:cubicBezTo>
                  <a:cubicBezTo>
                    <a:pt x="8701" y="44831"/>
                    <a:pt x="8938" y="64813"/>
                    <a:pt x="8539" y="84481"/>
                  </a:cubicBezTo>
                  <a:cubicBezTo>
                    <a:pt x="8482" y="87209"/>
                    <a:pt x="8402" y="89937"/>
                    <a:pt x="8321" y="92565"/>
                  </a:cubicBezTo>
                  <a:cubicBezTo>
                    <a:pt x="8226" y="97370"/>
                    <a:pt x="8046" y="101384"/>
                    <a:pt x="7771" y="105198"/>
                  </a:cubicBezTo>
                  <a:cubicBezTo>
                    <a:pt x="6186" y="123519"/>
                    <a:pt x="4962" y="140047"/>
                    <a:pt x="6030" y="156888"/>
                  </a:cubicBezTo>
                  <a:cubicBezTo>
                    <a:pt x="6186" y="159929"/>
                    <a:pt x="6186" y="162756"/>
                    <a:pt x="5992" y="165565"/>
                  </a:cubicBezTo>
                  <a:cubicBezTo>
                    <a:pt x="5755" y="168686"/>
                    <a:pt x="5318" y="171495"/>
                    <a:pt x="4626" y="174161"/>
                  </a:cubicBezTo>
                  <a:cubicBezTo>
                    <a:pt x="4052" y="176357"/>
                    <a:pt x="3383" y="178511"/>
                    <a:pt x="2747" y="180589"/>
                  </a:cubicBezTo>
                  <a:cubicBezTo>
                    <a:pt x="1680" y="184104"/>
                    <a:pt x="655" y="187406"/>
                    <a:pt x="0" y="190964"/>
                  </a:cubicBezTo>
                  <a:lnTo>
                    <a:pt x="792" y="191101"/>
                  </a:lnTo>
                  <a:cubicBezTo>
                    <a:pt x="1423" y="187605"/>
                    <a:pt x="2434" y="184303"/>
                    <a:pt x="3501" y="180826"/>
                  </a:cubicBezTo>
                  <a:cubicBezTo>
                    <a:pt x="4151" y="178729"/>
                    <a:pt x="4806" y="176575"/>
                    <a:pt x="5380" y="174360"/>
                  </a:cubicBezTo>
                  <a:cubicBezTo>
                    <a:pt x="6091" y="171651"/>
                    <a:pt x="6542" y="168786"/>
                    <a:pt x="6760" y="165622"/>
                  </a:cubicBezTo>
                  <a:cubicBezTo>
                    <a:pt x="6979" y="162775"/>
                    <a:pt x="6979" y="159910"/>
                    <a:pt x="6822" y="156845"/>
                  </a:cubicBezTo>
                  <a:cubicBezTo>
                    <a:pt x="5755" y="140047"/>
                    <a:pt x="6979" y="123562"/>
                    <a:pt x="8558" y="105255"/>
                  </a:cubicBezTo>
                  <a:cubicBezTo>
                    <a:pt x="8838" y="101441"/>
                    <a:pt x="9014" y="97408"/>
                    <a:pt x="9113" y="92589"/>
                  </a:cubicBezTo>
                  <a:cubicBezTo>
                    <a:pt x="9194" y="89956"/>
                    <a:pt x="9270" y="87228"/>
                    <a:pt x="9332" y="84500"/>
                  </a:cubicBezTo>
                  <a:cubicBezTo>
                    <a:pt x="9725" y="64813"/>
                    <a:pt x="9488" y="44831"/>
                    <a:pt x="9213" y="27871"/>
                  </a:cubicBezTo>
                  <a:cubicBezTo>
                    <a:pt x="9194" y="22829"/>
                    <a:pt x="9194" y="17890"/>
                    <a:pt x="9194" y="13165"/>
                  </a:cubicBezTo>
                  <a:lnTo>
                    <a:pt x="91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-140095" y="-439719"/>
              <a:ext cx="291141" cy="5703662"/>
            </a:xfrm>
            <a:custGeom>
              <a:avLst/>
              <a:gdLst/>
              <a:ahLst/>
              <a:cxnLst/>
              <a:rect l="l" t="t" r="r" b="b"/>
              <a:pathLst>
                <a:path w="9769" h="191382" extrusionOk="0">
                  <a:moveTo>
                    <a:pt x="8364" y="1"/>
                  </a:moveTo>
                  <a:lnTo>
                    <a:pt x="8364" y="18521"/>
                  </a:lnTo>
                  <a:lnTo>
                    <a:pt x="8364" y="19014"/>
                  </a:lnTo>
                  <a:cubicBezTo>
                    <a:pt x="8383" y="22672"/>
                    <a:pt x="8383" y="26823"/>
                    <a:pt x="8421" y="31292"/>
                  </a:cubicBezTo>
                  <a:lnTo>
                    <a:pt x="8421" y="31311"/>
                  </a:lnTo>
                  <a:cubicBezTo>
                    <a:pt x="8976" y="52028"/>
                    <a:pt x="8976" y="70804"/>
                    <a:pt x="8421" y="88694"/>
                  </a:cubicBezTo>
                  <a:cubicBezTo>
                    <a:pt x="8321" y="91735"/>
                    <a:pt x="8227" y="94405"/>
                    <a:pt x="8108" y="96877"/>
                  </a:cubicBezTo>
                  <a:cubicBezTo>
                    <a:pt x="7828" y="103438"/>
                    <a:pt x="7116" y="110042"/>
                    <a:pt x="6448" y="116427"/>
                  </a:cubicBezTo>
                  <a:cubicBezTo>
                    <a:pt x="5992" y="120554"/>
                    <a:pt x="5537" y="124824"/>
                    <a:pt x="5200" y="129074"/>
                  </a:cubicBezTo>
                  <a:cubicBezTo>
                    <a:pt x="4408" y="139018"/>
                    <a:pt x="5001" y="149042"/>
                    <a:pt x="5575" y="158724"/>
                  </a:cubicBezTo>
                  <a:cubicBezTo>
                    <a:pt x="5636" y="159734"/>
                    <a:pt x="5693" y="160721"/>
                    <a:pt x="5755" y="161708"/>
                  </a:cubicBezTo>
                  <a:cubicBezTo>
                    <a:pt x="5831" y="163193"/>
                    <a:pt x="5812" y="164554"/>
                    <a:pt x="5693" y="165764"/>
                  </a:cubicBezTo>
                  <a:lnTo>
                    <a:pt x="5693" y="165783"/>
                  </a:lnTo>
                  <a:cubicBezTo>
                    <a:pt x="5575" y="167401"/>
                    <a:pt x="5380" y="169085"/>
                    <a:pt x="5062" y="170902"/>
                  </a:cubicBezTo>
                  <a:cubicBezTo>
                    <a:pt x="4389" y="174872"/>
                    <a:pt x="3283" y="178848"/>
                    <a:pt x="2197" y="182700"/>
                  </a:cubicBezTo>
                  <a:cubicBezTo>
                    <a:pt x="1424" y="185470"/>
                    <a:pt x="636" y="188355"/>
                    <a:pt x="1" y="191201"/>
                  </a:cubicBezTo>
                  <a:lnTo>
                    <a:pt x="774" y="191381"/>
                  </a:lnTo>
                  <a:cubicBezTo>
                    <a:pt x="1405" y="188535"/>
                    <a:pt x="2197" y="185689"/>
                    <a:pt x="2966" y="182918"/>
                  </a:cubicBezTo>
                  <a:cubicBezTo>
                    <a:pt x="4033" y="179047"/>
                    <a:pt x="5162" y="175034"/>
                    <a:pt x="5855" y="171039"/>
                  </a:cubicBezTo>
                  <a:cubicBezTo>
                    <a:pt x="6168" y="169203"/>
                    <a:pt x="6367" y="167500"/>
                    <a:pt x="6486" y="165840"/>
                  </a:cubicBezTo>
                  <a:cubicBezTo>
                    <a:pt x="6604" y="164597"/>
                    <a:pt x="6623" y="163193"/>
                    <a:pt x="6542" y="161670"/>
                  </a:cubicBezTo>
                  <a:cubicBezTo>
                    <a:pt x="6486" y="160683"/>
                    <a:pt x="6424" y="159673"/>
                    <a:pt x="6367" y="158686"/>
                  </a:cubicBezTo>
                  <a:cubicBezTo>
                    <a:pt x="5793" y="149018"/>
                    <a:pt x="5200" y="139037"/>
                    <a:pt x="5992" y="129155"/>
                  </a:cubicBezTo>
                  <a:cubicBezTo>
                    <a:pt x="6329" y="124904"/>
                    <a:pt x="6780" y="120635"/>
                    <a:pt x="7235" y="116503"/>
                  </a:cubicBezTo>
                  <a:cubicBezTo>
                    <a:pt x="7909" y="110098"/>
                    <a:pt x="8620" y="103500"/>
                    <a:pt x="8895" y="96915"/>
                  </a:cubicBezTo>
                  <a:cubicBezTo>
                    <a:pt x="9014" y="94443"/>
                    <a:pt x="9114" y="91758"/>
                    <a:pt x="9213" y="88732"/>
                  </a:cubicBezTo>
                  <a:cubicBezTo>
                    <a:pt x="9768" y="70804"/>
                    <a:pt x="9768" y="52028"/>
                    <a:pt x="9213" y="31292"/>
                  </a:cubicBezTo>
                  <a:cubicBezTo>
                    <a:pt x="9175" y="26823"/>
                    <a:pt x="9175" y="22672"/>
                    <a:pt x="9152" y="19014"/>
                  </a:cubicBezTo>
                  <a:lnTo>
                    <a:pt x="9152" y="18502"/>
                  </a:lnTo>
                  <a:lnTo>
                    <a:pt x="915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-39273" y="-439719"/>
              <a:ext cx="302138" cy="5711858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60803" y="-439719"/>
              <a:ext cx="307532" cy="5720053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159777" y="-439719"/>
              <a:ext cx="322225" cy="5728964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257053" y="-439719"/>
              <a:ext cx="339331" cy="5737726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294097" y="-439719"/>
              <a:ext cx="416520" cy="5747204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93608" y="-439719"/>
              <a:ext cx="440719" cy="5755399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436613" y="-440852"/>
              <a:ext cx="494841" cy="5766575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486085" y="-444369"/>
              <a:ext cx="582669" cy="5779003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481406" y="-450329"/>
              <a:ext cx="712876" cy="5794291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600467" y="-459777"/>
              <a:ext cx="720505" cy="581265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650505" y="-470953"/>
              <a:ext cx="814115" cy="583202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728260" y="-485675"/>
              <a:ext cx="855958" cy="5857354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688831" y="-503348"/>
              <a:ext cx="1045680" cy="5883222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843059" y="-522839"/>
              <a:ext cx="1027471" cy="591275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803064" y="-543343"/>
              <a:ext cx="1232453" cy="594273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865560" y="-565814"/>
              <a:ext cx="1315989" cy="597465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1016957" y="-588732"/>
              <a:ext cx="1286604" cy="60074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1008642" y="-611769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1113547" y="-634687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211359" y="-658291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1313879" y="-681179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1373246" y="-704246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1492307" y="-72600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585320" y="-74722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1694338" y="-76730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0"/>
          <p:cNvGrpSpPr/>
          <p:nvPr/>
        </p:nvGrpSpPr>
        <p:grpSpPr>
          <a:xfrm>
            <a:off x="4021530" y="1957588"/>
            <a:ext cx="6310856" cy="6192976"/>
            <a:chOff x="4021530" y="1957588"/>
            <a:chExt cx="6310856" cy="6192976"/>
          </a:xfrm>
        </p:grpSpPr>
        <p:sp>
          <p:nvSpPr>
            <p:cNvPr id="1135" name="Google Shape;1135;p30"/>
            <p:cNvSpPr/>
            <p:nvPr/>
          </p:nvSpPr>
          <p:spPr>
            <a:xfrm rot="-8100000">
              <a:off x="7575702" y="2885052"/>
              <a:ext cx="814074" cy="583173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 rot="-8100000">
              <a:off x="7483556" y="2804069"/>
              <a:ext cx="855915" cy="5857062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 rot="-8100000">
              <a:off x="7346154" y="2755291"/>
              <a:ext cx="1045628" cy="5882929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 rot="-8100000">
              <a:off x="7249306" y="2641252"/>
              <a:ext cx="1027420" cy="591246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 rot="-8100000">
              <a:off x="7098733" y="2585972"/>
              <a:ext cx="1232391" cy="594244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 rot="-8100000">
              <a:off x="6978640" y="2500895"/>
              <a:ext cx="1315923" cy="59743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 rot="-8100000">
              <a:off x="6892068" y="2392435"/>
              <a:ext cx="1286540" cy="60071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 rot="-8100000">
              <a:off x="6750218" y="2326513"/>
              <a:ext cx="1454468" cy="604081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 rot="-8100000">
              <a:off x="6618760" y="2218568"/>
              <a:ext cx="1516246" cy="607377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 rot="-8100000">
              <a:off x="6481135" y="2110440"/>
              <a:ext cx="1591076" cy="610798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 rot="-8100000">
              <a:off x="6301452" y="1985205"/>
              <a:ext cx="1710638" cy="61392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 rot="-8100000">
              <a:off x="6119403" y="1877013"/>
              <a:ext cx="1868583" cy="617047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 rot="-8100000">
              <a:off x="6183721" y="1849125"/>
              <a:ext cx="1687751" cy="619744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 rot="-8100000">
              <a:off x="5947041" y="1711282"/>
              <a:ext cx="1879729" cy="621994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 rot="-8100000">
              <a:off x="5971188" y="1675564"/>
              <a:ext cx="1753045" cy="624060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0"/>
          <p:cNvSpPr/>
          <p:nvPr/>
        </p:nvSpPr>
        <p:spPr>
          <a:xfrm>
            <a:off x="1556275" y="-2611987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0"/>
          <p:cNvSpPr/>
          <p:nvPr/>
        </p:nvSpPr>
        <p:spPr>
          <a:xfrm>
            <a:off x="8616892" y="2254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0"/>
          <p:cNvSpPr/>
          <p:nvPr/>
        </p:nvSpPr>
        <p:spPr>
          <a:xfrm>
            <a:off x="-649650" y="255058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0"/>
          <p:cNvSpPr/>
          <p:nvPr/>
        </p:nvSpPr>
        <p:spPr>
          <a:xfrm rot="5858436">
            <a:off x="2159582" y="10726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0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720000" y="1528850"/>
            <a:ext cx="2880000" cy="1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0" name="Google Shape;120;p4"/>
          <p:cNvGrpSpPr/>
          <p:nvPr/>
        </p:nvGrpSpPr>
        <p:grpSpPr>
          <a:xfrm>
            <a:off x="-1550971" y="3142595"/>
            <a:ext cx="6425026" cy="3595251"/>
            <a:chOff x="-1550971" y="3142595"/>
            <a:chExt cx="6425026" cy="3595251"/>
          </a:xfrm>
        </p:grpSpPr>
        <p:sp>
          <p:nvSpPr>
            <p:cNvPr id="121" name="Google Shape;121;p4"/>
            <p:cNvSpPr/>
            <p:nvPr/>
          </p:nvSpPr>
          <p:spPr>
            <a:xfrm rot="-4924102">
              <a:off x="1034500" y="2872465"/>
              <a:ext cx="1045684" cy="5883244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-4924102">
              <a:off x="1058952" y="2713311"/>
              <a:ext cx="1027475" cy="5912778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-4924102">
              <a:off x="959624" y="2635661"/>
              <a:ext cx="1232457" cy="5942759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-4924102">
              <a:off x="925794" y="2515536"/>
              <a:ext cx="1315994" cy="5974678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4924102">
              <a:off x="952901" y="2362834"/>
              <a:ext cx="1286608" cy="6007491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-4924102">
              <a:off x="873218" y="2270223"/>
              <a:ext cx="1454546" cy="6041138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4924102">
              <a:off x="854690" y="2118358"/>
              <a:ext cx="1516327" cy="6074099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4924102">
              <a:off x="829498" y="1966419"/>
              <a:ext cx="1591161" cy="6108313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4924102">
              <a:off x="784909" y="1789046"/>
              <a:ext cx="1710729" cy="613954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4924102">
              <a:off x="717658" y="1635369"/>
              <a:ext cx="1868683" cy="617080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4924102">
              <a:off x="803840" y="1592375"/>
              <a:ext cx="1687841" cy="619778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4924102">
              <a:off x="724053" y="1392549"/>
              <a:ext cx="1879829" cy="6220281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4924102">
              <a:off x="784034" y="1335640"/>
              <a:ext cx="1753138" cy="624093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5317988" y="-1512141"/>
            <a:ext cx="6482465" cy="3921290"/>
            <a:chOff x="5317988" y="-1512141"/>
            <a:chExt cx="6482465" cy="3921290"/>
          </a:xfrm>
        </p:grpSpPr>
        <p:sp>
          <p:nvSpPr>
            <p:cNvPr id="135" name="Google Shape;135;p4"/>
            <p:cNvSpPr/>
            <p:nvPr/>
          </p:nvSpPr>
          <p:spPr>
            <a:xfrm rot="6144941">
              <a:off x="8115374" y="-3242811"/>
              <a:ext cx="1232430" cy="5942631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6144941">
              <a:off x="8057549" y="-3155546"/>
              <a:ext cx="1315965" cy="597454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6144941">
              <a:off x="8049210" y="-3037048"/>
              <a:ext cx="1286581" cy="6007361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6144941">
              <a:off x="7955046" y="-2978652"/>
              <a:ext cx="1454515" cy="6041007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6144941">
              <a:off x="7901247" y="-2861131"/>
              <a:ext cx="1516294" cy="6073968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6144941">
              <a:off x="7841102" y="-2744777"/>
              <a:ext cx="1591127" cy="610818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6144941">
              <a:off x="7753525" y="-2600324"/>
              <a:ext cx="1710692" cy="6139413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6144941">
              <a:off x="7652068" y="-2479251"/>
              <a:ext cx="1868643" cy="617067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6144941">
              <a:off x="7744406" y="-2462988"/>
              <a:ext cx="1687804" cy="6197646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6144941">
              <a:off x="7617513" y="-2287511"/>
              <a:ext cx="1879789" cy="6220147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6144941">
              <a:off x="7680570" y="-2251136"/>
              <a:ext cx="1753101" cy="6240800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1606492" y="4604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 rot="5858436">
            <a:off x="8441732" y="8752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1"/>
          <p:cNvSpPr txBox="1">
            <a:spLocks noGrp="1"/>
          </p:cNvSpPr>
          <p:nvPr>
            <p:ph type="title" hasCustomPrompt="1"/>
          </p:nvPr>
        </p:nvSpPr>
        <p:spPr>
          <a:xfrm>
            <a:off x="2029813" y="3297504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7" name="Google Shape;1157;p31"/>
          <p:cNvSpPr txBox="1">
            <a:spLocks noGrp="1"/>
          </p:cNvSpPr>
          <p:nvPr>
            <p:ph type="subTitle" idx="1"/>
          </p:nvPr>
        </p:nvSpPr>
        <p:spPr>
          <a:xfrm>
            <a:off x="1121488" y="4062486"/>
            <a:ext cx="32157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158" name="Google Shape;1158;p31"/>
          <p:cNvSpPr txBox="1">
            <a:spLocks noGrp="1"/>
          </p:cNvSpPr>
          <p:nvPr>
            <p:ph type="subTitle" idx="2"/>
          </p:nvPr>
        </p:nvSpPr>
        <p:spPr>
          <a:xfrm>
            <a:off x="1121488" y="3763338"/>
            <a:ext cx="32157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59" name="Google Shape;1159;p31"/>
          <p:cNvSpPr txBox="1">
            <a:spLocks noGrp="1"/>
          </p:cNvSpPr>
          <p:nvPr>
            <p:ph type="title" idx="3" hasCustomPrompt="1"/>
          </p:nvPr>
        </p:nvSpPr>
        <p:spPr>
          <a:xfrm>
            <a:off x="5715813" y="3297504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0" name="Google Shape;1160;p31"/>
          <p:cNvSpPr txBox="1">
            <a:spLocks noGrp="1"/>
          </p:cNvSpPr>
          <p:nvPr>
            <p:ph type="subTitle" idx="4"/>
          </p:nvPr>
        </p:nvSpPr>
        <p:spPr>
          <a:xfrm>
            <a:off x="4806813" y="4062486"/>
            <a:ext cx="32157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161" name="Google Shape;1161;p31"/>
          <p:cNvSpPr txBox="1">
            <a:spLocks noGrp="1"/>
          </p:cNvSpPr>
          <p:nvPr>
            <p:ph type="subTitle" idx="5"/>
          </p:nvPr>
        </p:nvSpPr>
        <p:spPr>
          <a:xfrm>
            <a:off x="4806813" y="3763338"/>
            <a:ext cx="32157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62" name="Google Shape;1162;p3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31"/>
          <p:cNvGrpSpPr/>
          <p:nvPr/>
        </p:nvGrpSpPr>
        <p:grpSpPr>
          <a:xfrm>
            <a:off x="-1658754" y="-2673336"/>
            <a:ext cx="4418736" cy="6533932"/>
            <a:chOff x="-1658754" y="-2673336"/>
            <a:chExt cx="4418736" cy="6533932"/>
          </a:xfrm>
        </p:grpSpPr>
        <p:sp>
          <p:nvSpPr>
            <p:cNvPr id="1164" name="Google Shape;1164;p31"/>
            <p:cNvSpPr/>
            <p:nvPr/>
          </p:nvSpPr>
          <p:spPr>
            <a:xfrm rot="1001209">
              <a:off x="-836116" y="-2635058"/>
              <a:ext cx="1045681" cy="5883227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 rot="1001209">
              <a:off x="-686643" y="-2612679"/>
              <a:ext cx="1027472" cy="591276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 rot="1001209">
              <a:off x="-727687" y="-2615006"/>
              <a:ext cx="1232454" cy="5942743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 rot="1001209">
              <a:off x="-667712" y="-2607265"/>
              <a:ext cx="1315990" cy="5974661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 rot="1001209">
              <a:off x="-520202" y="-2590655"/>
              <a:ext cx="1286605" cy="6007474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001209">
              <a:off x="-529919" y="-2591708"/>
              <a:ext cx="1454542" cy="6041121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001209">
              <a:off x="-428884" y="-2575362"/>
              <a:ext cx="1516323" cy="6074083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 rot="1001209">
              <a:off x="-334901" y="-2559863"/>
              <a:ext cx="1591157" cy="610829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 rot="1001209">
              <a:off x="-237127" y="-2535841"/>
              <a:ext cx="1710725" cy="6139529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 rot="1001209">
              <a:off x="-181451" y="-2518871"/>
              <a:ext cx="1868678" cy="6170792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 rot="1001209">
              <a:off x="-61222" y="-2532055"/>
              <a:ext cx="1687836" cy="6197763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 rot="1001209">
              <a:off x="26695" y="-2498583"/>
              <a:ext cx="1879824" cy="6220264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 rot="1001209">
              <a:off x="136592" y="-2505144"/>
              <a:ext cx="1753134" cy="6240917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31"/>
          <p:cNvGrpSpPr/>
          <p:nvPr/>
        </p:nvGrpSpPr>
        <p:grpSpPr>
          <a:xfrm>
            <a:off x="4971181" y="1996249"/>
            <a:ext cx="5652590" cy="6350307"/>
            <a:chOff x="4971181" y="1996249"/>
            <a:chExt cx="5652590" cy="6350307"/>
          </a:xfrm>
        </p:grpSpPr>
        <p:sp>
          <p:nvSpPr>
            <p:cNvPr id="1178" name="Google Shape;1178;p31"/>
            <p:cNvSpPr/>
            <p:nvPr/>
          </p:nvSpPr>
          <p:spPr>
            <a:xfrm rot="-8605917">
              <a:off x="7661354" y="2523864"/>
              <a:ext cx="1286557" cy="6007250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 rot="-8605917">
              <a:off x="7512927" y="2466960"/>
              <a:ext cx="1454488" cy="604089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 rot="-8605917">
              <a:off x="7369143" y="2374749"/>
              <a:ext cx="1516266" cy="607385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 rot="-8605917">
              <a:off x="7219252" y="2282298"/>
              <a:ext cx="1591097" cy="610806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 rot="-8605917">
              <a:off x="7024788" y="2175828"/>
              <a:ext cx="1710661" cy="613930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 rot="-8605917">
              <a:off x="6830278" y="2083751"/>
              <a:ext cx="1868608" cy="617056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 rot="-8605917">
              <a:off x="6892767" y="2059845"/>
              <a:ext cx="1687773" cy="619753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 rot="-8605917">
              <a:off x="6639042" y="1943999"/>
              <a:ext cx="1879754" cy="622003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 rot="-8605917">
              <a:off x="6659890" y="1914302"/>
              <a:ext cx="1753068" cy="624068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31"/>
          <p:cNvSpPr/>
          <p:nvPr/>
        </p:nvSpPr>
        <p:spPr>
          <a:xfrm>
            <a:off x="-392408" y="9374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 rot="5858436">
            <a:off x="8493007" y="26797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2"/>
          <p:cNvSpPr txBox="1">
            <a:spLocks noGrp="1"/>
          </p:cNvSpPr>
          <p:nvPr>
            <p:ph type="title"/>
          </p:nvPr>
        </p:nvSpPr>
        <p:spPr>
          <a:xfrm>
            <a:off x="1849650" y="387625"/>
            <a:ext cx="5444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32"/>
          <p:cNvSpPr txBox="1">
            <a:spLocks noGrp="1"/>
          </p:cNvSpPr>
          <p:nvPr>
            <p:ph type="subTitle" idx="1"/>
          </p:nvPr>
        </p:nvSpPr>
        <p:spPr>
          <a:xfrm>
            <a:off x="1849600" y="1694623"/>
            <a:ext cx="5444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92" name="Google Shape;1192;p32"/>
          <p:cNvGrpSpPr/>
          <p:nvPr/>
        </p:nvGrpSpPr>
        <p:grpSpPr>
          <a:xfrm>
            <a:off x="-1321634" y="2684900"/>
            <a:ext cx="6585177" cy="4932230"/>
            <a:chOff x="-1321634" y="2684900"/>
            <a:chExt cx="6585177" cy="4932230"/>
          </a:xfrm>
        </p:grpSpPr>
        <p:sp>
          <p:nvSpPr>
            <p:cNvPr id="1193" name="Google Shape;1193;p32"/>
            <p:cNvSpPr/>
            <p:nvPr/>
          </p:nvSpPr>
          <p:spPr>
            <a:xfrm rot="-4033114">
              <a:off x="1070104" y="3054436"/>
              <a:ext cx="1045678" cy="588320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 rot="-4033114">
              <a:off x="1131048" y="2904038"/>
              <a:ext cx="1027468" cy="591274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 rot="-4033114">
              <a:off x="1047673" y="2829292"/>
              <a:ext cx="1232450" cy="5942723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 rot="-4033114">
              <a:off x="1040274" y="2714682"/>
              <a:ext cx="1315986" cy="5974641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 rot="-4033114">
              <a:off x="1101897" y="2569715"/>
              <a:ext cx="1286601" cy="6007454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 rot="-4033114">
              <a:off x="1041493" y="2480733"/>
              <a:ext cx="1454537" cy="6041101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 rot="-4033114">
              <a:off x="1057250" y="2336559"/>
              <a:ext cx="1516318" cy="607406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 rot="-4033114">
              <a:off x="1066206" y="2192257"/>
              <a:ext cx="1591152" cy="6108275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 rot="-4033114">
              <a:off x="1062565" y="2024183"/>
              <a:ext cx="1710719" cy="613950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 rot="-4033114">
              <a:off x="1030301" y="1878121"/>
              <a:ext cx="1868672" cy="617077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 rot="-4033114">
              <a:off x="1124187" y="1835028"/>
              <a:ext cx="1687831" cy="619774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 rot="-4033114">
              <a:off x="1092188" y="1645655"/>
              <a:ext cx="1879818" cy="622024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 rot="-4033114">
              <a:off x="1164220" y="1589440"/>
              <a:ext cx="1753128" cy="6240896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32"/>
          <p:cNvGrpSpPr/>
          <p:nvPr/>
        </p:nvGrpSpPr>
        <p:grpSpPr>
          <a:xfrm>
            <a:off x="6067241" y="-1868847"/>
            <a:ext cx="5202421" cy="6682217"/>
            <a:chOff x="6067241" y="-1868847"/>
            <a:chExt cx="5202421" cy="6682217"/>
          </a:xfrm>
        </p:grpSpPr>
        <p:sp>
          <p:nvSpPr>
            <p:cNvPr id="1207" name="Google Shape;1207;p32"/>
            <p:cNvSpPr/>
            <p:nvPr/>
          </p:nvSpPr>
          <p:spPr>
            <a:xfrm rot="9096583">
              <a:off x="8698574" y="-1933213"/>
              <a:ext cx="1232423" cy="5942595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 rot="9096583">
              <a:off x="8568181" y="-1893870"/>
              <a:ext cx="1315957" cy="5974512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 rot="9096583">
              <a:off x="8465710" y="-1839550"/>
              <a:ext cx="1286573" cy="6007324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 rot="9096583">
              <a:off x="8318144" y="-1814936"/>
              <a:ext cx="1454506" cy="6040970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 rot="9096583">
              <a:off x="8170856" y="-1761188"/>
              <a:ext cx="1516285" cy="6073931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 rot="9096583">
              <a:off x="8017567" y="-1708282"/>
              <a:ext cx="1591117" cy="6108143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 rot="9096583">
              <a:off x="7818461" y="-1640331"/>
              <a:ext cx="1710682" cy="613937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 rot="9096583">
              <a:off x="7621320" y="-1583644"/>
              <a:ext cx="1868631" cy="6170638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 rot="9096583">
              <a:off x="7690476" y="-1576237"/>
              <a:ext cx="1687794" cy="619760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 rot="9096583">
              <a:off x="7432953" y="-1488851"/>
              <a:ext cx="1879777" cy="622010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 rot="9096583">
              <a:off x="7460759" y="-1468875"/>
              <a:ext cx="1753090" cy="624076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2"/>
          <p:cNvGrpSpPr/>
          <p:nvPr/>
        </p:nvGrpSpPr>
        <p:grpSpPr>
          <a:xfrm>
            <a:off x="-1025798" y="-2541782"/>
            <a:ext cx="4453724" cy="6500981"/>
            <a:chOff x="-1025798" y="-2541782"/>
            <a:chExt cx="4453724" cy="6500981"/>
          </a:xfrm>
        </p:grpSpPr>
        <p:sp>
          <p:nvSpPr>
            <p:cNvPr id="1219" name="Google Shape;1219;p32"/>
            <p:cNvSpPr/>
            <p:nvPr/>
          </p:nvSpPr>
          <p:spPr>
            <a:xfrm rot="1414559">
              <a:off x="130607" y="-2455899"/>
              <a:ext cx="1710729" cy="613954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 rot="1414559">
              <a:off x="181400" y="-2423012"/>
              <a:ext cx="1868683" cy="617080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 rot="1414559">
              <a:off x="301379" y="-2432623"/>
              <a:ext cx="1687841" cy="619778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 rot="1414559">
              <a:off x="382604" y="-2377414"/>
              <a:ext cx="1879829" cy="622028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 rot="1414559">
              <a:off x="491713" y="-2378419"/>
              <a:ext cx="1753139" cy="6240935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32"/>
          <p:cNvSpPr/>
          <p:nvPr/>
        </p:nvSpPr>
        <p:spPr>
          <a:xfrm>
            <a:off x="-1758625" y="-164011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2"/>
          <p:cNvSpPr/>
          <p:nvPr/>
        </p:nvSpPr>
        <p:spPr>
          <a:xfrm>
            <a:off x="8102267" y="494875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2"/>
          <p:cNvSpPr/>
          <p:nvPr/>
        </p:nvSpPr>
        <p:spPr>
          <a:xfrm>
            <a:off x="7388175" y="3372963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2"/>
          <p:cNvSpPr/>
          <p:nvPr/>
        </p:nvSpPr>
        <p:spPr>
          <a:xfrm rot="5858436">
            <a:off x="360782" y="274613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2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2"/>
          <p:cNvSpPr txBox="1"/>
          <p:nvPr/>
        </p:nvSpPr>
        <p:spPr>
          <a:xfrm>
            <a:off x="2225550" y="3632394"/>
            <a:ext cx="46929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3"/>
          <p:cNvGrpSpPr/>
          <p:nvPr/>
        </p:nvGrpSpPr>
        <p:grpSpPr>
          <a:xfrm>
            <a:off x="-828283" y="-748259"/>
            <a:ext cx="2864676" cy="6240912"/>
            <a:chOff x="-828283" y="-748259"/>
            <a:chExt cx="2864676" cy="6240912"/>
          </a:xfrm>
        </p:grpSpPr>
        <p:sp>
          <p:nvSpPr>
            <p:cNvPr id="1232" name="Google Shape;1232;p33"/>
            <p:cNvSpPr/>
            <p:nvPr/>
          </p:nvSpPr>
          <p:spPr>
            <a:xfrm>
              <a:off x="-828283" y="-440727"/>
              <a:ext cx="720505" cy="581265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-778245" y="-451903"/>
              <a:ext cx="814115" cy="583202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-700490" y="-466625"/>
              <a:ext cx="855958" cy="5857354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-739919" y="-484298"/>
              <a:ext cx="1045680" cy="5883222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-585691" y="-503789"/>
              <a:ext cx="1027471" cy="591275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-625686" y="-524293"/>
              <a:ext cx="1232453" cy="594273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-563190" y="-546764"/>
              <a:ext cx="1315989" cy="597465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-411793" y="-569682"/>
              <a:ext cx="1286604" cy="60074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-420108" y="-592719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-315203" y="-615637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-217391" y="-639241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-114871" y="-662129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-55504" y="-685196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63557" y="-70695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156570" y="-72817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265588" y="-74825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8" name="Google Shape;1248;p33"/>
          <p:cNvSpPr/>
          <p:nvPr/>
        </p:nvSpPr>
        <p:spPr>
          <a:xfrm>
            <a:off x="1206442" y="7300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4"/>
          <p:cNvGrpSpPr/>
          <p:nvPr/>
        </p:nvGrpSpPr>
        <p:grpSpPr>
          <a:xfrm>
            <a:off x="4426190" y="-2120190"/>
            <a:ext cx="6821507" cy="6022543"/>
            <a:chOff x="4426190" y="-2120190"/>
            <a:chExt cx="6821507" cy="6022543"/>
          </a:xfrm>
        </p:grpSpPr>
        <p:sp>
          <p:nvSpPr>
            <p:cNvPr id="1251" name="Google Shape;1251;p34"/>
            <p:cNvSpPr/>
            <p:nvPr/>
          </p:nvSpPr>
          <p:spPr>
            <a:xfrm rot="7260100">
              <a:off x="8563283" y="-3375308"/>
              <a:ext cx="307529" cy="5719991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 rot="7260100">
              <a:off x="8497357" y="-3290927"/>
              <a:ext cx="322221" cy="5728902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 rot="7260100">
              <a:off x="8430541" y="-3206854"/>
              <a:ext cx="339328" cy="5737663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 rot="7260100">
              <a:off x="8348927" y="-3149200"/>
              <a:ext cx="416515" cy="5747140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 rot="7260100">
              <a:off x="8275829" y="-3059742"/>
              <a:ext cx="440715" cy="5755336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 rot="7260100">
              <a:off x="8208862" y="-3007569"/>
              <a:ext cx="494835" cy="5766512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 rot="7260100">
              <a:off x="8114537" y="-2935126"/>
              <a:ext cx="582662" cy="5778939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 rot="7260100">
              <a:off x="8016869" y="-2891845"/>
              <a:ext cx="712868" cy="5794228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 rot="7260100">
              <a:off x="7949996" y="-2795564"/>
              <a:ext cx="720497" cy="5812586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 rot="7260100">
              <a:off x="7854590" y="-2721474"/>
              <a:ext cx="814106" cy="5831957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 rot="7260100">
              <a:off x="7784607" y="-2648501"/>
              <a:ext cx="855948" cy="5857289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 rot="7260100">
              <a:off x="7665257" y="-2611481"/>
              <a:ext cx="1045669" cy="5883158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 rot="7260100">
              <a:off x="7603664" y="-2499424"/>
              <a:ext cx="1027460" cy="591269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 rot="7260100">
              <a:off x="7473711" y="-2458007"/>
              <a:ext cx="1232439" cy="5942673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 rot="7260100">
              <a:off x="7383823" y="-2381242"/>
              <a:ext cx="1315975" cy="5974591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 rot="7260100">
              <a:off x="7333687" y="-2277120"/>
              <a:ext cx="1286590" cy="6007403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 rot="7260100">
              <a:off x="7216079" y="-2225897"/>
              <a:ext cx="1454525" cy="6041050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 rot="7260100">
              <a:off x="7120765" y="-2122666"/>
              <a:ext cx="1516305" cy="6074011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 rot="7260100">
              <a:off x="7019266" y="-2020515"/>
              <a:ext cx="1591138" cy="6108224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 rot="7260100">
              <a:off x="6882120" y="-1893268"/>
              <a:ext cx="1710704" cy="613945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 rot="7260100">
              <a:off x="6738263" y="-1786490"/>
              <a:ext cx="1868656" cy="617071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 rot="7260100">
              <a:off x="6821020" y="-1771167"/>
              <a:ext cx="1687816" cy="6197690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 rot="7260100">
              <a:off x="6636223" y="-1615276"/>
              <a:ext cx="1879802" cy="6220190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 rot="7260100">
              <a:off x="6684409" y="-1581428"/>
              <a:ext cx="1753113" cy="6240843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5" name="Google Shape;1275;p34"/>
          <p:cNvSpPr/>
          <p:nvPr/>
        </p:nvSpPr>
        <p:spPr>
          <a:xfrm rot="5858436">
            <a:off x="7874582" y="16943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35"/>
          <p:cNvGrpSpPr/>
          <p:nvPr/>
        </p:nvGrpSpPr>
        <p:grpSpPr>
          <a:xfrm>
            <a:off x="4347625" y="1753944"/>
            <a:ext cx="6422898" cy="6524973"/>
            <a:chOff x="4347625" y="1753944"/>
            <a:chExt cx="6422898" cy="6524973"/>
          </a:xfrm>
        </p:grpSpPr>
        <p:sp>
          <p:nvSpPr>
            <p:cNvPr id="1278" name="Google Shape;1278;p35"/>
            <p:cNvSpPr/>
            <p:nvPr/>
          </p:nvSpPr>
          <p:spPr>
            <a:xfrm rot="2700000" flipH="1">
              <a:off x="8383177" y="3226362"/>
              <a:ext cx="416499" cy="5746917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 rot="2700000" flipH="1">
              <a:off x="8289264" y="3146245"/>
              <a:ext cx="440697" cy="5755112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 rot="2700000" flipH="1">
              <a:off x="8209512" y="3094266"/>
              <a:ext cx="494816" cy="5766288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 rot="2700000" flipH="1">
              <a:off x="8097663" y="3023929"/>
              <a:ext cx="582640" cy="5778715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 rot="2700000" flipH="1">
              <a:off x="7988647" y="2974751"/>
              <a:ext cx="712840" cy="5794003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 rot="2700000" flipH="1">
              <a:off x="7898141" y="2878501"/>
              <a:ext cx="720469" cy="581236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 rot="2700000" flipH="1">
              <a:off x="7783917" y="2799287"/>
              <a:ext cx="814074" cy="5831731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 rot="2700000" flipH="1">
              <a:off x="7694679" y="2715396"/>
              <a:ext cx="855915" cy="5857062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 rot="2700000" flipH="1">
              <a:off x="7563978" y="2659917"/>
              <a:ext cx="1045628" cy="5882929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 rot="2700000" flipH="1">
              <a:off x="7473810" y="2539198"/>
              <a:ext cx="1027420" cy="591246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 rot="2700000" flipH="1">
              <a:off x="7331034" y="2476121"/>
              <a:ext cx="1232391" cy="594244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 rot="2700000" flipH="1">
              <a:off x="7220150" y="2381836"/>
              <a:ext cx="1315923" cy="597435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 rot="2700000" flipH="1">
              <a:off x="7142786" y="2264167"/>
              <a:ext cx="1286540" cy="60071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 rot="2700000" flipH="1">
              <a:off x="7009723" y="2189458"/>
              <a:ext cx="1454468" cy="6040815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 rot="2700000" flipH="1">
              <a:off x="6887369" y="2072409"/>
              <a:ext cx="1516246" cy="607377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 rot="2700000" flipH="1">
              <a:off x="6758931" y="1955093"/>
              <a:ext cx="1591076" cy="610798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 rot="2700000" flipH="1">
              <a:off x="6589531" y="1819575"/>
              <a:ext cx="1710638" cy="61392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 rot="2700000" flipH="1">
              <a:off x="6417998" y="1700868"/>
              <a:ext cx="1868583" cy="617047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 rot="2700000" flipH="1">
              <a:off x="6494011" y="1661285"/>
              <a:ext cx="1687751" cy="619744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 rot="2700000" flipH="1">
              <a:off x="6271429" y="1509345"/>
              <a:ext cx="1879729" cy="621994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 rot="2700000" flipH="1">
              <a:off x="6309379" y="1459824"/>
              <a:ext cx="1753045" cy="624060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35"/>
          <p:cNvSpPr/>
          <p:nvPr/>
        </p:nvSpPr>
        <p:spPr>
          <a:xfrm flipH="1">
            <a:off x="5745980" y="404458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5"/>
          <p:cNvSpPr/>
          <p:nvPr/>
        </p:nvSpPr>
        <p:spPr>
          <a:xfrm flipH="1">
            <a:off x="8246788" y="17414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5055284" y="3846678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1583300" y="3846678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5055275" y="3538654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4"/>
          </p:nvPr>
        </p:nvSpPr>
        <p:spPr>
          <a:xfrm>
            <a:off x="1583075" y="3538654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54" name="Google Shape;154;p5"/>
          <p:cNvGrpSpPr/>
          <p:nvPr/>
        </p:nvGrpSpPr>
        <p:grpSpPr>
          <a:xfrm>
            <a:off x="-1985190" y="945036"/>
            <a:ext cx="4833004" cy="6643311"/>
            <a:chOff x="-1985190" y="945036"/>
            <a:chExt cx="4833004" cy="6643311"/>
          </a:xfrm>
        </p:grpSpPr>
        <p:sp>
          <p:nvSpPr>
            <p:cNvPr id="155" name="Google Shape;155;p5"/>
            <p:cNvSpPr/>
            <p:nvPr/>
          </p:nvSpPr>
          <p:spPr>
            <a:xfrm rot="-1527094">
              <a:off x="-739373" y="1582813"/>
              <a:ext cx="1286597" cy="600743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-1527094">
              <a:off x="-757700" y="1527867"/>
              <a:ext cx="1454534" cy="604108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-1527094">
              <a:off x="-668741" y="1447217"/>
              <a:ext cx="1516314" cy="607404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1527094">
              <a:off x="-586846" y="1366130"/>
              <a:ext cx="1591148" cy="6108260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-1527094">
              <a:off x="-503203" y="1274198"/>
              <a:ext cx="1710715" cy="6139493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-1527094">
              <a:off x="-460458" y="1192400"/>
              <a:ext cx="1868667" cy="617075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1527094">
              <a:off x="-347731" y="1159139"/>
              <a:ext cx="1687826" cy="6197727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1527094">
              <a:off x="-277346" y="1057662"/>
              <a:ext cx="1879813" cy="6220228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1527094">
              <a:off x="-176956" y="1018895"/>
              <a:ext cx="1753123" cy="6240881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5836900" y="-2941195"/>
            <a:ext cx="5085748" cy="6589828"/>
            <a:chOff x="5836900" y="-2941195"/>
            <a:chExt cx="5085748" cy="6589828"/>
          </a:xfrm>
        </p:grpSpPr>
        <p:sp>
          <p:nvSpPr>
            <p:cNvPr id="165" name="Google Shape;165;p5"/>
            <p:cNvSpPr/>
            <p:nvPr/>
          </p:nvSpPr>
          <p:spPr>
            <a:xfrm rot="-1484394" flipH="1">
              <a:off x="8693863" y="-2992377"/>
              <a:ext cx="1045694" cy="5883301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1484394" flipH="1">
              <a:off x="8569186" y="-2950700"/>
              <a:ext cx="1027485" cy="591283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1484394" flipH="1">
              <a:off x="8407626" y="-2944544"/>
              <a:ext cx="1232469" cy="5942817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1484394" flipH="1">
              <a:off x="8268436" y="-2922782"/>
              <a:ext cx="1316007" cy="597473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1484394" flipH="1">
              <a:off x="8156245" y="-2887892"/>
              <a:ext cx="1286621" cy="600754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1484394" flipH="1">
              <a:off x="8000964" y="-2878698"/>
              <a:ext cx="1454560" cy="6041197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1484394" flipH="1">
              <a:off x="7844046" y="-2844194"/>
              <a:ext cx="1516342" cy="6074159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1484394" flipH="1">
              <a:off x="7681091" y="-2810608"/>
              <a:ext cx="1591177" cy="6108372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1484394" flipH="1">
              <a:off x="7470853" y="-2764904"/>
              <a:ext cx="1710746" cy="6139606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-1484394" flipH="1">
              <a:off x="7263116" y="-2729391"/>
              <a:ext cx="1868701" cy="6170869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-1484394" flipH="1">
              <a:off x="7324065" y="-2738402"/>
              <a:ext cx="1687857" cy="619784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-1484394" flipH="1">
              <a:off x="7052236" y="-2679606"/>
              <a:ext cx="1879848" cy="622034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1484394" flipH="1">
              <a:off x="7070016" y="-2679684"/>
              <a:ext cx="1753156" cy="6240995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5"/>
          <p:cNvSpPr/>
          <p:nvPr/>
        </p:nvSpPr>
        <p:spPr>
          <a:xfrm>
            <a:off x="-392408" y="36491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 rot="5858436">
            <a:off x="8499782" y="3812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3639885" y="4158502"/>
            <a:ext cx="6240912" cy="2351596"/>
            <a:chOff x="3639885" y="4158502"/>
            <a:chExt cx="6240912" cy="2351596"/>
          </a:xfrm>
        </p:grpSpPr>
        <p:sp>
          <p:nvSpPr>
            <p:cNvPr id="181" name="Google Shape;181;p5"/>
            <p:cNvSpPr/>
            <p:nvPr/>
          </p:nvSpPr>
          <p:spPr>
            <a:xfrm rot="5400000" flipH="1">
              <a:off x="5952976" y="2714899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5400000" flipH="1">
              <a:off x="5922056" y="2562563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5400000" flipH="1">
              <a:off x="5869544" y="2384642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5400000" flipH="1">
              <a:off x="5798003" y="2230668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5400000" flipH="1">
              <a:off x="5896694" y="218854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5400000" flipH="1">
              <a:off x="5810669" y="1988284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5400000" flipH="1">
              <a:off x="5883775" y="1932285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6115361" y="-1457312"/>
            <a:ext cx="5432136" cy="6598252"/>
            <a:chOff x="6115361" y="-1457312"/>
            <a:chExt cx="5432136" cy="6598252"/>
          </a:xfrm>
        </p:grpSpPr>
        <p:sp>
          <p:nvSpPr>
            <p:cNvPr id="190" name="Google Shape;190;p6"/>
            <p:cNvSpPr/>
            <p:nvPr/>
          </p:nvSpPr>
          <p:spPr>
            <a:xfrm rot="8854980">
              <a:off x="8732419" y="-1570102"/>
              <a:ext cx="1316076" cy="5975050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8854980">
              <a:off x="8635195" y="-1507724"/>
              <a:ext cx="1286689" cy="6007865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8854980">
              <a:off x="8490684" y="-1478743"/>
              <a:ext cx="1454637" cy="604151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rot="8854980">
              <a:off x="8348601" y="-1416989"/>
              <a:ext cx="1516421" cy="6074478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rot="8854980">
              <a:off x="8200501" y="-1356114"/>
              <a:ext cx="1591260" cy="6108693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 rot="8854980">
              <a:off x="8007590" y="-1278579"/>
              <a:ext cx="1710836" cy="613992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 rot="8854980">
              <a:off x="7815802" y="-1213767"/>
              <a:ext cx="1868800" cy="617119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8854980">
              <a:off x="7886484" y="-1204917"/>
              <a:ext cx="1687946" cy="6198166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 rot="8854980">
              <a:off x="7636263" y="-1106423"/>
              <a:ext cx="1879946" cy="622066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 rot="8854980">
              <a:off x="7666288" y="-1084025"/>
              <a:ext cx="1753248" cy="6241323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-3236808" y="551791"/>
            <a:ext cx="6388424" cy="5864783"/>
            <a:chOff x="-3236808" y="551791"/>
            <a:chExt cx="6388424" cy="5864783"/>
          </a:xfrm>
        </p:grpSpPr>
        <p:sp>
          <p:nvSpPr>
            <p:cNvPr id="201" name="Google Shape;201;p6"/>
            <p:cNvSpPr/>
            <p:nvPr/>
          </p:nvSpPr>
          <p:spPr>
            <a:xfrm rot="-3138377">
              <a:off x="-1056386" y="1208576"/>
              <a:ext cx="1027474" cy="591277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rot="-3138377">
              <a:off x="-1125027" y="1140762"/>
              <a:ext cx="1232456" cy="5942754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3138377">
              <a:off x="-1108197" y="1038318"/>
              <a:ext cx="1315993" cy="5974672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3138377">
              <a:off x="-1015071" y="909757"/>
              <a:ext cx="1286607" cy="6007485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3138377">
              <a:off x="-1057698" y="829270"/>
              <a:ext cx="1454545" cy="604113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-3138377">
              <a:off x="-1010652" y="701399"/>
              <a:ext cx="1516326" cy="6074094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 rot="-3138377">
              <a:off x="-970525" y="573314"/>
              <a:ext cx="1591160" cy="610830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3138377">
              <a:off x="-936824" y="424821"/>
              <a:ext cx="1710728" cy="613954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3138377">
              <a:off x="-937096" y="295173"/>
              <a:ext cx="1868681" cy="617080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3138377">
              <a:off x="-835707" y="253968"/>
              <a:ext cx="1687839" cy="619777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3138377">
              <a:off x="-824022" y="87062"/>
              <a:ext cx="1879828" cy="6220275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 rot="-3138377">
              <a:off x="-740474" y="34627"/>
              <a:ext cx="1753137" cy="6240929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"/>
          <p:cNvSpPr/>
          <p:nvPr/>
        </p:nvSpPr>
        <p:spPr>
          <a:xfrm>
            <a:off x="8654992" y="201555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"/>
          <p:cNvSpPr/>
          <p:nvPr/>
        </p:nvSpPr>
        <p:spPr>
          <a:xfrm rot="5858436">
            <a:off x="-591718" y="3154981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body" idx="1"/>
          </p:nvPr>
        </p:nvSpPr>
        <p:spPr>
          <a:xfrm>
            <a:off x="2379000" y="1774050"/>
            <a:ext cx="4294800" cy="20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7"/>
          <p:cNvGrpSpPr/>
          <p:nvPr/>
        </p:nvGrpSpPr>
        <p:grpSpPr>
          <a:xfrm>
            <a:off x="-2363184" y="-380819"/>
            <a:ext cx="5564475" cy="6700796"/>
            <a:chOff x="-2363184" y="-380819"/>
            <a:chExt cx="5564475" cy="6700796"/>
          </a:xfrm>
        </p:grpSpPr>
        <p:sp>
          <p:nvSpPr>
            <p:cNvPr id="220" name="Google Shape;220;p7"/>
            <p:cNvSpPr/>
            <p:nvPr/>
          </p:nvSpPr>
          <p:spPr>
            <a:xfrm rot="-1911489">
              <a:off x="-883471" y="755100"/>
              <a:ext cx="720492" cy="581254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1911489">
              <a:off x="-848808" y="693034"/>
              <a:ext cx="814100" cy="5831912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1911489">
              <a:off x="-787005" y="626540"/>
              <a:ext cx="855941" cy="5857243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1911489">
              <a:off x="-837284" y="580323"/>
              <a:ext cx="1045661" cy="5883111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rot="-1911489">
              <a:off x="-707414" y="484947"/>
              <a:ext cx="1027452" cy="5912645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-1911489">
              <a:off x="-759732" y="432288"/>
              <a:ext cx="1232429" cy="5942626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-1911489">
              <a:off x="-716381" y="355767"/>
              <a:ext cx="1315964" cy="5974544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rot="-1911489">
              <a:off x="-589017" y="261677"/>
              <a:ext cx="1286579" cy="6007356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rot="-1911489">
              <a:off x="-612008" y="199645"/>
              <a:ext cx="1454513" cy="6041002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1911489">
              <a:off x="-530959" y="106024"/>
              <a:ext cx="1516293" cy="6073963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1911489">
              <a:off x="-456949" y="12024"/>
              <a:ext cx="1591126" cy="6108176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1911489">
              <a:off x="-382718" y="-95434"/>
              <a:ext cx="1710691" cy="613940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1911489">
              <a:off x="-348117" y="-190399"/>
              <a:ext cx="1868641" cy="6170670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rot="-1911489">
              <a:off x="-237738" y="-226025"/>
              <a:ext cx="1687803" cy="6197641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rot="-1911489">
              <a:off x="-178460" y="-345502"/>
              <a:ext cx="1879787" cy="6220141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rot="-1911489">
              <a:off x="-81476" y="-388224"/>
              <a:ext cx="1753099" cy="624079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>
            <a:off x="5960492" y="-381608"/>
            <a:ext cx="5373931" cy="6733957"/>
            <a:chOff x="5960492" y="-381608"/>
            <a:chExt cx="5373931" cy="6733957"/>
          </a:xfrm>
        </p:grpSpPr>
        <p:sp>
          <p:nvSpPr>
            <p:cNvPr id="237" name="Google Shape;237;p7"/>
            <p:cNvSpPr/>
            <p:nvPr/>
          </p:nvSpPr>
          <p:spPr>
            <a:xfrm rot="1732969" flipH="1">
              <a:off x="9254945" y="727285"/>
              <a:ext cx="720496" cy="5812571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rot="1732969" flipH="1">
              <a:off x="9124065" y="669518"/>
              <a:ext cx="814104" cy="5831943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rot="1732969" flipH="1">
              <a:off x="9017736" y="607390"/>
              <a:ext cx="855946" cy="5857275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1732969" flipH="1">
              <a:off x="8876628" y="563532"/>
              <a:ext cx="1045666" cy="5883143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rot="1732969" flipH="1">
              <a:off x="8760945" y="474532"/>
              <a:ext cx="1027457" cy="5912677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rot="1732969" flipH="1">
              <a:off x="8606397" y="424528"/>
              <a:ext cx="1232436" cy="594265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1732969" flipH="1">
              <a:off x="8476482" y="352506"/>
              <a:ext cx="1315971" cy="597457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rot="1732969" flipH="1">
              <a:off x="8374622" y="264369"/>
              <a:ext cx="1286586" cy="6007388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rot="1732969" flipH="1">
              <a:off x="8227414" y="205563"/>
              <a:ext cx="1454521" cy="604103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rot="1732969" flipH="1">
              <a:off x="8080731" y="117855"/>
              <a:ext cx="1516301" cy="607399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rot="1732969" flipH="1">
              <a:off x="7928047" y="29742"/>
              <a:ext cx="1591134" cy="610820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rot="1732969" flipH="1">
              <a:off x="7729663" y="-70636"/>
              <a:ext cx="1710700" cy="6139441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rot="1732969" flipH="1">
              <a:off x="7533146" y="-159600"/>
              <a:ext cx="1868651" cy="6170703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rot="1732969" flipH="1">
              <a:off x="7602483" y="-194160"/>
              <a:ext cx="1687812" cy="6197674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1732969" flipH="1">
              <a:off x="7345811" y="-305432"/>
              <a:ext cx="1879797" cy="6220175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 rot="1732969" flipH="1">
              <a:off x="7373879" y="-346365"/>
              <a:ext cx="1753108" cy="6240828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7531042" y="44228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 rot="5858436">
            <a:off x="-325018" y="137935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>
            <a:off x="-50" y="4832400"/>
            <a:ext cx="9144000" cy="3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-50" y="-12925"/>
            <a:ext cx="91440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8"/>
          <p:cNvGrpSpPr/>
          <p:nvPr/>
        </p:nvGrpSpPr>
        <p:grpSpPr>
          <a:xfrm>
            <a:off x="7484700" y="-331709"/>
            <a:ext cx="2662079" cy="6240912"/>
            <a:chOff x="7484700" y="-331709"/>
            <a:chExt cx="2662079" cy="6240912"/>
          </a:xfrm>
        </p:grpSpPr>
        <p:sp>
          <p:nvSpPr>
            <p:cNvPr id="259" name="Google Shape;259;p8"/>
            <p:cNvSpPr/>
            <p:nvPr/>
          </p:nvSpPr>
          <p:spPr>
            <a:xfrm rot="10800000">
              <a:off x="9079312" y="-248023"/>
              <a:ext cx="1027471" cy="5912756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10800000">
              <a:off x="8914326" y="-257500"/>
              <a:ext cx="1232453" cy="594273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10800000">
              <a:off x="8768293" y="-266948"/>
              <a:ext cx="1315989" cy="597465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10800000">
              <a:off x="8646282" y="-276842"/>
              <a:ext cx="1286604" cy="6007469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10800000">
              <a:off x="8486660" y="-287452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 rot="10800000">
              <a:off x="8319974" y="-297495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8147328" y="-308105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7925240" y="-316450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7707920" y="-324645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7769701" y="-329861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7484700" y="-33114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7502373" y="-33170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-1760651" y="-2345935"/>
            <a:ext cx="4437809" cy="6536157"/>
            <a:chOff x="-1760651" y="-2345935"/>
            <a:chExt cx="4437809" cy="6536157"/>
          </a:xfrm>
        </p:grpSpPr>
        <p:sp>
          <p:nvSpPr>
            <p:cNvPr id="272" name="Google Shape;272;p8"/>
            <p:cNvSpPr/>
            <p:nvPr/>
          </p:nvSpPr>
          <p:spPr>
            <a:xfrm rot="1014163">
              <a:off x="-887526" y="-2308894"/>
              <a:ext cx="855957" cy="5857348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14163">
              <a:off x="-927971" y="-2310245"/>
              <a:ext cx="1045679" cy="5883217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14163">
              <a:off x="-778640" y="-2287338"/>
              <a:ext cx="1027470" cy="5912751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14163">
              <a:off x="-819731" y="-2289433"/>
              <a:ext cx="1232452" cy="5942733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14163">
              <a:off x="-759846" y="-2281308"/>
              <a:ext cx="1315988" cy="5974651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14163">
              <a:off x="-612462" y="-2264199"/>
              <a:ext cx="1286603" cy="6007463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14163">
              <a:off x="-622239" y="-2264972"/>
              <a:ext cx="1454540" cy="6041110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14163">
              <a:off x="-521329" y="-2248130"/>
              <a:ext cx="1516320" cy="607407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14163">
              <a:off x="-427470" y="-2232135"/>
              <a:ext cx="1591154" cy="6108285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14163">
              <a:off x="-329847" y="-2207520"/>
              <a:ext cx="1710722" cy="6139518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14163">
              <a:off x="-274295" y="-2190042"/>
              <a:ext cx="1868675" cy="6170781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14163">
              <a:off x="-154067" y="-2203114"/>
              <a:ext cx="1687833" cy="619775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14163">
              <a:off x="-66320" y="-2168949"/>
              <a:ext cx="1879821" cy="622025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14163">
              <a:off x="43562" y="-2175335"/>
              <a:ext cx="1753131" cy="6240906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8"/>
          <p:cNvSpPr/>
          <p:nvPr/>
        </p:nvSpPr>
        <p:spPr>
          <a:xfrm>
            <a:off x="4898575" y="-258471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"/>
          <p:cNvSpPr/>
          <p:nvPr/>
        </p:nvSpPr>
        <p:spPr>
          <a:xfrm>
            <a:off x="8430717" y="13015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"/>
          <p:cNvSpPr/>
          <p:nvPr/>
        </p:nvSpPr>
        <p:spPr>
          <a:xfrm>
            <a:off x="-250875" y="4190763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8"/>
          <p:cNvSpPr/>
          <p:nvPr/>
        </p:nvSpPr>
        <p:spPr>
          <a:xfrm rot="5858436">
            <a:off x="-181868" y="872543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8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713225" y="1137982"/>
            <a:ext cx="7717500" cy="25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9"/>
          <p:cNvGrpSpPr/>
          <p:nvPr/>
        </p:nvGrpSpPr>
        <p:grpSpPr>
          <a:xfrm>
            <a:off x="-2231897" y="-2151766"/>
            <a:ext cx="4780597" cy="6575703"/>
            <a:chOff x="-2231897" y="-2151766"/>
            <a:chExt cx="4780597" cy="6575703"/>
          </a:xfrm>
        </p:grpSpPr>
        <p:sp>
          <p:nvSpPr>
            <p:cNvPr id="294" name="Google Shape;294;p9"/>
            <p:cNvSpPr/>
            <p:nvPr/>
          </p:nvSpPr>
          <p:spPr>
            <a:xfrm rot="1327310">
              <a:off x="-1115835" y="-2141882"/>
              <a:ext cx="1027430" cy="591252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 rot="1327310">
              <a:off x="-1158353" y="-2138446"/>
              <a:ext cx="1232404" cy="5942502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 rot="1327310">
              <a:off x="-1101082" y="-2121175"/>
              <a:ext cx="1315937" cy="5974419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 rot="1327310">
              <a:off x="-957302" y="-2092135"/>
              <a:ext cx="1286553" cy="6007231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 rot="1327310">
              <a:off x="-968846" y="-2086226"/>
              <a:ext cx="1454483" cy="604087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 rot="1327310">
              <a:off x="-871518" y="-2057534"/>
              <a:ext cx="1516261" cy="6073836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 rot="1327310">
              <a:off x="-781218" y="-2029736"/>
              <a:ext cx="1591092" cy="6108048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 rot="1327310">
              <a:off x="-687910" y="-1990971"/>
              <a:ext cx="1710655" cy="613928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 rot="1327310">
              <a:off x="-635930" y="-1961395"/>
              <a:ext cx="1868602" cy="6170542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 rot="1327310">
              <a:off x="-515867" y="-1971756"/>
              <a:ext cx="1687768" cy="619751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 rot="1327310">
              <a:off x="-433017" y="-1921068"/>
              <a:ext cx="1879748" cy="622001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 rot="1327310">
              <a:off x="-323690" y="-1923237"/>
              <a:ext cx="1753063" cy="6240664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>
            <a:off x="5346037" y="-863007"/>
            <a:ext cx="4934443" cy="6662319"/>
            <a:chOff x="5346037" y="-863007"/>
            <a:chExt cx="4934443" cy="6662319"/>
          </a:xfrm>
        </p:grpSpPr>
        <p:sp>
          <p:nvSpPr>
            <p:cNvPr id="307" name="Google Shape;307;p9"/>
            <p:cNvSpPr/>
            <p:nvPr/>
          </p:nvSpPr>
          <p:spPr>
            <a:xfrm rot="10095220">
              <a:off x="9420324" y="-893653"/>
              <a:ext cx="284093" cy="5688568"/>
            </a:xfrm>
            <a:custGeom>
              <a:avLst/>
              <a:gdLst/>
              <a:ahLst/>
              <a:cxnLst/>
              <a:rect l="l" t="t" r="r" b="b"/>
              <a:pathLst>
                <a:path w="9532" h="190865" extrusionOk="0">
                  <a:moveTo>
                    <a:pt x="8440" y="1"/>
                  </a:moveTo>
                  <a:lnTo>
                    <a:pt x="8440" y="17890"/>
                  </a:lnTo>
                  <a:lnTo>
                    <a:pt x="8440" y="19271"/>
                  </a:lnTo>
                  <a:cubicBezTo>
                    <a:pt x="8440" y="22615"/>
                    <a:pt x="8440" y="26311"/>
                    <a:pt x="8464" y="30281"/>
                  </a:cubicBezTo>
                  <a:cubicBezTo>
                    <a:pt x="8464" y="35661"/>
                    <a:pt x="8502" y="41136"/>
                    <a:pt x="8540" y="46430"/>
                  </a:cubicBezTo>
                  <a:cubicBezTo>
                    <a:pt x="8640" y="61416"/>
                    <a:pt x="8739" y="76891"/>
                    <a:pt x="8364" y="92152"/>
                  </a:cubicBezTo>
                  <a:cubicBezTo>
                    <a:pt x="8284" y="94880"/>
                    <a:pt x="8203" y="97408"/>
                    <a:pt x="8108" y="99861"/>
                  </a:cubicBezTo>
                  <a:cubicBezTo>
                    <a:pt x="6880" y="121527"/>
                    <a:pt x="6187" y="139691"/>
                    <a:pt x="6704" y="158012"/>
                  </a:cubicBezTo>
                  <a:cubicBezTo>
                    <a:pt x="6704" y="160446"/>
                    <a:pt x="6585" y="162718"/>
                    <a:pt x="6329" y="164972"/>
                  </a:cubicBezTo>
                  <a:cubicBezTo>
                    <a:pt x="6049" y="167363"/>
                    <a:pt x="5637" y="169635"/>
                    <a:pt x="5063" y="171950"/>
                  </a:cubicBezTo>
                  <a:cubicBezTo>
                    <a:pt x="4470" y="174222"/>
                    <a:pt x="3758" y="176457"/>
                    <a:pt x="3065" y="178630"/>
                  </a:cubicBezTo>
                  <a:cubicBezTo>
                    <a:pt x="1842" y="182524"/>
                    <a:pt x="556" y="186538"/>
                    <a:pt x="1" y="190746"/>
                  </a:cubicBezTo>
                  <a:lnTo>
                    <a:pt x="793" y="190864"/>
                  </a:lnTo>
                  <a:cubicBezTo>
                    <a:pt x="1324" y="186713"/>
                    <a:pt x="2534" y="182899"/>
                    <a:pt x="3815" y="178867"/>
                  </a:cubicBezTo>
                  <a:cubicBezTo>
                    <a:pt x="4508" y="176694"/>
                    <a:pt x="5219" y="174441"/>
                    <a:pt x="5812" y="172145"/>
                  </a:cubicBezTo>
                  <a:cubicBezTo>
                    <a:pt x="6405" y="169796"/>
                    <a:pt x="6823" y="167481"/>
                    <a:pt x="7098" y="165052"/>
                  </a:cubicBezTo>
                  <a:cubicBezTo>
                    <a:pt x="7373" y="162775"/>
                    <a:pt x="7492" y="160465"/>
                    <a:pt x="7492" y="157993"/>
                  </a:cubicBezTo>
                  <a:cubicBezTo>
                    <a:pt x="6979" y="139691"/>
                    <a:pt x="7672" y="121546"/>
                    <a:pt x="8896" y="99899"/>
                  </a:cubicBezTo>
                  <a:cubicBezTo>
                    <a:pt x="8995" y="97451"/>
                    <a:pt x="9076" y="94918"/>
                    <a:pt x="9152" y="92171"/>
                  </a:cubicBezTo>
                  <a:cubicBezTo>
                    <a:pt x="9531" y="76910"/>
                    <a:pt x="9432" y="61416"/>
                    <a:pt x="9332" y="46411"/>
                  </a:cubicBezTo>
                  <a:cubicBezTo>
                    <a:pt x="9294" y="41136"/>
                    <a:pt x="9252" y="35661"/>
                    <a:pt x="9252" y="30281"/>
                  </a:cubicBezTo>
                  <a:cubicBezTo>
                    <a:pt x="9233" y="26311"/>
                    <a:pt x="9233" y="22615"/>
                    <a:pt x="9233" y="19271"/>
                  </a:cubicBezTo>
                  <a:lnTo>
                    <a:pt x="9233" y="17890"/>
                  </a:lnTo>
                  <a:lnTo>
                    <a:pt x="92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 rot="10095220">
              <a:off x="9313505" y="-879182"/>
              <a:ext cx="289875" cy="5695631"/>
            </a:xfrm>
            <a:custGeom>
              <a:avLst/>
              <a:gdLst/>
              <a:ahLst/>
              <a:cxnLst/>
              <a:rect l="l" t="t" r="r" b="b"/>
              <a:pathLst>
                <a:path w="9726" h="191102" extrusionOk="0">
                  <a:moveTo>
                    <a:pt x="8402" y="1"/>
                  </a:moveTo>
                  <a:lnTo>
                    <a:pt x="8402" y="13165"/>
                  </a:lnTo>
                  <a:cubicBezTo>
                    <a:pt x="8402" y="17890"/>
                    <a:pt x="8402" y="22829"/>
                    <a:pt x="8421" y="27871"/>
                  </a:cubicBezTo>
                  <a:cubicBezTo>
                    <a:pt x="8701" y="44831"/>
                    <a:pt x="8938" y="64813"/>
                    <a:pt x="8539" y="84481"/>
                  </a:cubicBezTo>
                  <a:cubicBezTo>
                    <a:pt x="8482" y="87209"/>
                    <a:pt x="8402" y="89937"/>
                    <a:pt x="8321" y="92565"/>
                  </a:cubicBezTo>
                  <a:cubicBezTo>
                    <a:pt x="8226" y="97370"/>
                    <a:pt x="8046" y="101384"/>
                    <a:pt x="7771" y="105198"/>
                  </a:cubicBezTo>
                  <a:cubicBezTo>
                    <a:pt x="6186" y="123519"/>
                    <a:pt x="4962" y="140047"/>
                    <a:pt x="6030" y="156888"/>
                  </a:cubicBezTo>
                  <a:cubicBezTo>
                    <a:pt x="6186" y="159929"/>
                    <a:pt x="6186" y="162756"/>
                    <a:pt x="5992" y="165565"/>
                  </a:cubicBezTo>
                  <a:cubicBezTo>
                    <a:pt x="5755" y="168686"/>
                    <a:pt x="5318" y="171495"/>
                    <a:pt x="4626" y="174161"/>
                  </a:cubicBezTo>
                  <a:cubicBezTo>
                    <a:pt x="4052" y="176357"/>
                    <a:pt x="3383" y="178511"/>
                    <a:pt x="2747" y="180589"/>
                  </a:cubicBezTo>
                  <a:cubicBezTo>
                    <a:pt x="1680" y="184104"/>
                    <a:pt x="655" y="187406"/>
                    <a:pt x="0" y="190964"/>
                  </a:cubicBezTo>
                  <a:lnTo>
                    <a:pt x="792" y="191101"/>
                  </a:lnTo>
                  <a:cubicBezTo>
                    <a:pt x="1423" y="187605"/>
                    <a:pt x="2434" y="184303"/>
                    <a:pt x="3501" y="180826"/>
                  </a:cubicBezTo>
                  <a:cubicBezTo>
                    <a:pt x="4151" y="178729"/>
                    <a:pt x="4806" y="176575"/>
                    <a:pt x="5380" y="174360"/>
                  </a:cubicBezTo>
                  <a:cubicBezTo>
                    <a:pt x="6091" y="171651"/>
                    <a:pt x="6542" y="168786"/>
                    <a:pt x="6760" y="165622"/>
                  </a:cubicBezTo>
                  <a:cubicBezTo>
                    <a:pt x="6979" y="162775"/>
                    <a:pt x="6979" y="159910"/>
                    <a:pt x="6822" y="156845"/>
                  </a:cubicBezTo>
                  <a:cubicBezTo>
                    <a:pt x="5755" y="140047"/>
                    <a:pt x="6979" y="123562"/>
                    <a:pt x="8558" y="105255"/>
                  </a:cubicBezTo>
                  <a:cubicBezTo>
                    <a:pt x="8838" y="101441"/>
                    <a:pt x="9014" y="97408"/>
                    <a:pt x="9113" y="92589"/>
                  </a:cubicBezTo>
                  <a:cubicBezTo>
                    <a:pt x="9194" y="89956"/>
                    <a:pt x="9270" y="87228"/>
                    <a:pt x="9332" y="84500"/>
                  </a:cubicBezTo>
                  <a:cubicBezTo>
                    <a:pt x="9725" y="64813"/>
                    <a:pt x="9488" y="44831"/>
                    <a:pt x="9213" y="27871"/>
                  </a:cubicBezTo>
                  <a:cubicBezTo>
                    <a:pt x="9194" y="22829"/>
                    <a:pt x="9194" y="17890"/>
                    <a:pt x="9194" y="13165"/>
                  </a:cubicBezTo>
                  <a:lnTo>
                    <a:pt x="91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095220">
              <a:off x="9211037" y="-866443"/>
              <a:ext cx="291157" cy="5703977"/>
            </a:xfrm>
            <a:custGeom>
              <a:avLst/>
              <a:gdLst/>
              <a:ahLst/>
              <a:cxnLst/>
              <a:rect l="l" t="t" r="r" b="b"/>
              <a:pathLst>
                <a:path w="9769" h="191382" extrusionOk="0">
                  <a:moveTo>
                    <a:pt x="8364" y="1"/>
                  </a:moveTo>
                  <a:lnTo>
                    <a:pt x="8364" y="18521"/>
                  </a:lnTo>
                  <a:lnTo>
                    <a:pt x="8364" y="19014"/>
                  </a:lnTo>
                  <a:cubicBezTo>
                    <a:pt x="8383" y="22672"/>
                    <a:pt x="8383" y="26823"/>
                    <a:pt x="8421" y="31292"/>
                  </a:cubicBezTo>
                  <a:lnTo>
                    <a:pt x="8421" y="31311"/>
                  </a:lnTo>
                  <a:cubicBezTo>
                    <a:pt x="8976" y="52028"/>
                    <a:pt x="8976" y="70804"/>
                    <a:pt x="8421" y="88694"/>
                  </a:cubicBezTo>
                  <a:cubicBezTo>
                    <a:pt x="8321" y="91735"/>
                    <a:pt x="8227" y="94405"/>
                    <a:pt x="8108" y="96877"/>
                  </a:cubicBezTo>
                  <a:cubicBezTo>
                    <a:pt x="7828" y="103438"/>
                    <a:pt x="7116" y="110042"/>
                    <a:pt x="6448" y="116427"/>
                  </a:cubicBezTo>
                  <a:cubicBezTo>
                    <a:pt x="5992" y="120554"/>
                    <a:pt x="5537" y="124824"/>
                    <a:pt x="5200" y="129074"/>
                  </a:cubicBezTo>
                  <a:cubicBezTo>
                    <a:pt x="4408" y="139018"/>
                    <a:pt x="5001" y="149042"/>
                    <a:pt x="5575" y="158724"/>
                  </a:cubicBezTo>
                  <a:cubicBezTo>
                    <a:pt x="5636" y="159734"/>
                    <a:pt x="5693" y="160721"/>
                    <a:pt x="5755" y="161708"/>
                  </a:cubicBezTo>
                  <a:cubicBezTo>
                    <a:pt x="5831" y="163193"/>
                    <a:pt x="5812" y="164554"/>
                    <a:pt x="5693" y="165764"/>
                  </a:cubicBezTo>
                  <a:lnTo>
                    <a:pt x="5693" y="165783"/>
                  </a:lnTo>
                  <a:cubicBezTo>
                    <a:pt x="5575" y="167401"/>
                    <a:pt x="5380" y="169085"/>
                    <a:pt x="5062" y="170902"/>
                  </a:cubicBezTo>
                  <a:cubicBezTo>
                    <a:pt x="4389" y="174872"/>
                    <a:pt x="3283" y="178848"/>
                    <a:pt x="2197" y="182700"/>
                  </a:cubicBezTo>
                  <a:cubicBezTo>
                    <a:pt x="1424" y="185470"/>
                    <a:pt x="636" y="188355"/>
                    <a:pt x="1" y="191201"/>
                  </a:cubicBezTo>
                  <a:lnTo>
                    <a:pt x="774" y="191381"/>
                  </a:lnTo>
                  <a:cubicBezTo>
                    <a:pt x="1405" y="188535"/>
                    <a:pt x="2197" y="185689"/>
                    <a:pt x="2966" y="182918"/>
                  </a:cubicBezTo>
                  <a:cubicBezTo>
                    <a:pt x="4033" y="179047"/>
                    <a:pt x="5162" y="175034"/>
                    <a:pt x="5855" y="171039"/>
                  </a:cubicBezTo>
                  <a:cubicBezTo>
                    <a:pt x="6168" y="169203"/>
                    <a:pt x="6367" y="167500"/>
                    <a:pt x="6486" y="165840"/>
                  </a:cubicBezTo>
                  <a:cubicBezTo>
                    <a:pt x="6604" y="164597"/>
                    <a:pt x="6623" y="163193"/>
                    <a:pt x="6542" y="161670"/>
                  </a:cubicBezTo>
                  <a:cubicBezTo>
                    <a:pt x="6486" y="160683"/>
                    <a:pt x="6424" y="159673"/>
                    <a:pt x="6367" y="158686"/>
                  </a:cubicBezTo>
                  <a:cubicBezTo>
                    <a:pt x="5793" y="149018"/>
                    <a:pt x="5200" y="139037"/>
                    <a:pt x="5992" y="129155"/>
                  </a:cubicBezTo>
                  <a:cubicBezTo>
                    <a:pt x="6329" y="124904"/>
                    <a:pt x="6780" y="120635"/>
                    <a:pt x="7235" y="116503"/>
                  </a:cubicBezTo>
                  <a:cubicBezTo>
                    <a:pt x="7909" y="110098"/>
                    <a:pt x="8620" y="103500"/>
                    <a:pt x="8895" y="96915"/>
                  </a:cubicBezTo>
                  <a:cubicBezTo>
                    <a:pt x="9014" y="94443"/>
                    <a:pt x="9114" y="91758"/>
                    <a:pt x="9213" y="88732"/>
                  </a:cubicBezTo>
                  <a:cubicBezTo>
                    <a:pt x="9768" y="70804"/>
                    <a:pt x="9768" y="52028"/>
                    <a:pt x="9213" y="31292"/>
                  </a:cubicBezTo>
                  <a:cubicBezTo>
                    <a:pt x="9175" y="26823"/>
                    <a:pt x="9175" y="22672"/>
                    <a:pt x="9152" y="19014"/>
                  </a:cubicBezTo>
                  <a:lnTo>
                    <a:pt x="9152" y="18502"/>
                  </a:lnTo>
                  <a:lnTo>
                    <a:pt x="915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095220">
              <a:off x="9100604" y="-852908"/>
              <a:ext cx="302154" cy="5712173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095220">
              <a:off x="8996445" y="-840094"/>
              <a:ext cx="307549" cy="5720369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095220">
              <a:off x="8884092" y="-827267"/>
              <a:ext cx="322242" cy="5729280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095220">
              <a:off x="8771028" y="-814392"/>
              <a:ext cx="339350" cy="5738043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095220">
              <a:off x="8657408" y="-808371"/>
              <a:ext cx="416543" cy="5747520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095220">
              <a:off x="8535194" y="-793758"/>
              <a:ext cx="440744" cy="5755717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095220">
              <a:off x="8438623" y="-789444"/>
              <a:ext cx="494868" cy="5766893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095220">
              <a:off x="8302722" y="-779287"/>
              <a:ext cx="582701" cy="5779321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095220">
              <a:off x="8178109" y="-776278"/>
              <a:ext cx="712915" cy="5794611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095220">
              <a:off x="8054040" y="-760179"/>
              <a:ext cx="720545" cy="5812970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095220">
              <a:off x="7912716" y="-748690"/>
              <a:ext cx="814160" cy="5832343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095220">
              <a:off x="7795597" y="-739254"/>
              <a:ext cx="856005" cy="5857677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095220">
              <a:off x="7647420" y="-736264"/>
              <a:ext cx="1045738" cy="5883547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095220">
              <a:off x="7515395" y="-716861"/>
              <a:ext cx="1027528" cy="5913082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095220">
              <a:off x="7352830" y="-713731"/>
              <a:ext cx="1232521" cy="5943065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095220">
              <a:off x="7210299" y="-702088"/>
              <a:ext cx="1316062" cy="597498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095220">
              <a:off x="7092470" y="-684287"/>
              <a:ext cx="1286675" cy="6007800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095220">
              <a:off x="6935688" y="-679626"/>
              <a:ext cx="1454621" cy="6041449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095220">
              <a:off x="6773148" y="-662158"/>
              <a:ext cx="1516405" cy="6074412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095220">
              <a:off x="6604648" y="-645373"/>
              <a:ext cx="1591243" cy="610862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095220">
              <a:off x="6387427" y="-620827"/>
              <a:ext cx="1710817" cy="6139862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095220">
              <a:off x="6174506" y="-601013"/>
              <a:ext cx="1868779" cy="6171127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095220">
              <a:off x="6238574" y="-600571"/>
              <a:ext cx="1687928" cy="6198099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095220">
              <a:off x="5959545" y="-563582"/>
              <a:ext cx="1879926" cy="6220602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095220">
              <a:off x="5980162" y="-555054"/>
              <a:ext cx="1753229" cy="6241256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9"/>
          <p:cNvSpPr/>
          <p:nvPr/>
        </p:nvSpPr>
        <p:spPr>
          <a:xfrm>
            <a:off x="402775" y="-2584712"/>
            <a:ext cx="3124200" cy="312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5942117" y="3214075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>
            <a:off x="-269925" y="413983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5858436">
            <a:off x="7123532" y="529406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713225" y="1577825"/>
            <a:ext cx="46320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1"/>
          </p:nvPr>
        </p:nvSpPr>
        <p:spPr>
          <a:xfrm>
            <a:off x="713225" y="2184900"/>
            <a:ext cx="4302600" cy="1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0"/>
          <p:cNvGrpSpPr/>
          <p:nvPr/>
        </p:nvGrpSpPr>
        <p:grpSpPr>
          <a:xfrm>
            <a:off x="4210164" y="-2089009"/>
            <a:ext cx="6867191" cy="6219020"/>
            <a:chOff x="4210164" y="-2089009"/>
            <a:chExt cx="6867191" cy="6219020"/>
          </a:xfrm>
        </p:grpSpPr>
        <p:sp>
          <p:nvSpPr>
            <p:cNvPr id="344" name="Google Shape;344;p10"/>
            <p:cNvSpPr/>
            <p:nvPr/>
          </p:nvSpPr>
          <p:spPr>
            <a:xfrm rot="7381891">
              <a:off x="8449668" y="-3261493"/>
              <a:ext cx="302131" cy="5711733"/>
            </a:xfrm>
            <a:custGeom>
              <a:avLst/>
              <a:gdLst/>
              <a:ahLst/>
              <a:cxnLst/>
              <a:rect l="l" t="t" r="r" b="b"/>
              <a:pathLst>
                <a:path w="10138" h="191657" extrusionOk="0">
                  <a:moveTo>
                    <a:pt x="8378" y="1"/>
                  </a:moveTo>
                  <a:lnTo>
                    <a:pt x="8378" y="18502"/>
                  </a:lnTo>
                  <a:cubicBezTo>
                    <a:pt x="8321" y="27535"/>
                    <a:pt x="8539" y="36705"/>
                    <a:pt x="8734" y="45562"/>
                  </a:cubicBezTo>
                  <a:cubicBezTo>
                    <a:pt x="9032" y="59063"/>
                    <a:pt x="9350" y="73039"/>
                    <a:pt x="8734" y="86834"/>
                  </a:cubicBezTo>
                  <a:cubicBezTo>
                    <a:pt x="8615" y="89443"/>
                    <a:pt x="8477" y="92014"/>
                    <a:pt x="8302" y="94443"/>
                  </a:cubicBezTo>
                  <a:lnTo>
                    <a:pt x="8302" y="94462"/>
                  </a:lnTo>
                  <a:cubicBezTo>
                    <a:pt x="8221" y="96146"/>
                    <a:pt x="8084" y="97764"/>
                    <a:pt x="7828" y="99562"/>
                  </a:cubicBezTo>
                  <a:cubicBezTo>
                    <a:pt x="6461" y="109012"/>
                    <a:pt x="4981" y="120222"/>
                    <a:pt x="4326" y="131783"/>
                  </a:cubicBezTo>
                  <a:cubicBezTo>
                    <a:pt x="3658" y="143368"/>
                    <a:pt x="3933" y="153904"/>
                    <a:pt x="5138" y="164023"/>
                  </a:cubicBezTo>
                  <a:lnTo>
                    <a:pt x="5138" y="164042"/>
                  </a:lnTo>
                  <a:cubicBezTo>
                    <a:pt x="5294" y="165029"/>
                    <a:pt x="5218" y="166120"/>
                    <a:pt x="5138" y="167088"/>
                  </a:cubicBezTo>
                  <a:cubicBezTo>
                    <a:pt x="5057" y="168667"/>
                    <a:pt x="4900" y="170271"/>
                    <a:pt x="4625" y="172007"/>
                  </a:cubicBezTo>
                  <a:cubicBezTo>
                    <a:pt x="3971" y="176357"/>
                    <a:pt x="2804" y="180707"/>
                    <a:pt x="1679" y="184934"/>
                  </a:cubicBezTo>
                  <a:cubicBezTo>
                    <a:pt x="1105" y="187069"/>
                    <a:pt x="531" y="189285"/>
                    <a:pt x="0" y="191457"/>
                  </a:cubicBezTo>
                  <a:lnTo>
                    <a:pt x="769" y="191657"/>
                  </a:lnTo>
                  <a:cubicBezTo>
                    <a:pt x="1286" y="189484"/>
                    <a:pt x="1879" y="187268"/>
                    <a:pt x="2448" y="185134"/>
                  </a:cubicBezTo>
                  <a:cubicBezTo>
                    <a:pt x="3577" y="180902"/>
                    <a:pt x="4744" y="176514"/>
                    <a:pt x="5413" y="172126"/>
                  </a:cubicBezTo>
                  <a:cubicBezTo>
                    <a:pt x="5674" y="170366"/>
                    <a:pt x="5849" y="168729"/>
                    <a:pt x="5930" y="167145"/>
                  </a:cubicBezTo>
                  <a:cubicBezTo>
                    <a:pt x="6006" y="166139"/>
                    <a:pt x="6086" y="165010"/>
                    <a:pt x="5930" y="163923"/>
                  </a:cubicBezTo>
                  <a:cubicBezTo>
                    <a:pt x="3439" y="143150"/>
                    <a:pt x="5199" y="123206"/>
                    <a:pt x="8615" y="99681"/>
                  </a:cubicBezTo>
                  <a:cubicBezTo>
                    <a:pt x="8852" y="97864"/>
                    <a:pt x="9013" y="96203"/>
                    <a:pt x="9089" y="94505"/>
                  </a:cubicBezTo>
                  <a:cubicBezTo>
                    <a:pt x="9270" y="92052"/>
                    <a:pt x="9407" y="89481"/>
                    <a:pt x="9526" y="86872"/>
                  </a:cubicBezTo>
                  <a:cubicBezTo>
                    <a:pt x="10138" y="73039"/>
                    <a:pt x="9825" y="59063"/>
                    <a:pt x="9526" y="45543"/>
                  </a:cubicBezTo>
                  <a:cubicBezTo>
                    <a:pt x="9327" y="36686"/>
                    <a:pt x="9113" y="27535"/>
                    <a:pt x="9170" y="18502"/>
                  </a:cubicBezTo>
                  <a:lnTo>
                    <a:pt x="9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 rot="7381891">
              <a:off x="8387515" y="-3181664"/>
              <a:ext cx="307525" cy="5719929"/>
            </a:xfrm>
            <a:custGeom>
              <a:avLst/>
              <a:gdLst/>
              <a:ahLst/>
              <a:cxnLst/>
              <a:rect l="l" t="t" r="r" b="b"/>
              <a:pathLst>
                <a:path w="10319" h="191932" extrusionOk="0">
                  <a:moveTo>
                    <a:pt x="8421" y="1"/>
                  </a:moveTo>
                  <a:cubicBezTo>
                    <a:pt x="8421" y="81"/>
                    <a:pt x="8421" y="7197"/>
                    <a:pt x="8440" y="18502"/>
                  </a:cubicBezTo>
                  <a:cubicBezTo>
                    <a:pt x="8483" y="29888"/>
                    <a:pt x="8815" y="41472"/>
                    <a:pt x="9133" y="52659"/>
                  </a:cubicBezTo>
                  <a:cubicBezTo>
                    <a:pt x="9251" y="56335"/>
                    <a:pt x="9351" y="60149"/>
                    <a:pt x="9451" y="63907"/>
                  </a:cubicBezTo>
                  <a:cubicBezTo>
                    <a:pt x="9508" y="66198"/>
                    <a:pt x="9527" y="68570"/>
                    <a:pt x="9508" y="70980"/>
                  </a:cubicBezTo>
                  <a:cubicBezTo>
                    <a:pt x="9489" y="73276"/>
                    <a:pt x="9432" y="75648"/>
                    <a:pt x="9351" y="78077"/>
                  </a:cubicBezTo>
                  <a:cubicBezTo>
                    <a:pt x="9270" y="80330"/>
                    <a:pt x="9152" y="82702"/>
                    <a:pt x="8995" y="85136"/>
                  </a:cubicBezTo>
                  <a:cubicBezTo>
                    <a:pt x="8877" y="87090"/>
                    <a:pt x="8739" y="89187"/>
                    <a:pt x="8559" y="91322"/>
                  </a:cubicBezTo>
                  <a:cubicBezTo>
                    <a:pt x="8008" y="99368"/>
                    <a:pt x="6723" y="107077"/>
                    <a:pt x="5357" y="115260"/>
                  </a:cubicBezTo>
                  <a:cubicBezTo>
                    <a:pt x="4825" y="118481"/>
                    <a:pt x="4270" y="121840"/>
                    <a:pt x="3758" y="125179"/>
                  </a:cubicBezTo>
                  <a:cubicBezTo>
                    <a:pt x="1998" y="136802"/>
                    <a:pt x="3046" y="148268"/>
                    <a:pt x="4071" y="159360"/>
                  </a:cubicBezTo>
                  <a:cubicBezTo>
                    <a:pt x="4289" y="161770"/>
                    <a:pt x="4507" y="164241"/>
                    <a:pt x="4707" y="166689"/>
                  </a:cubicBezTo>
                  <a:cubicBezTo>
                    <a:pt x="4764" y="167600"/>
                    <a:pt x="4707" y="168492"/>
                    <a:pt x="4626" y="169417"/>
                  </a:cubicBezTo>
                  <a:cubicBezTo>
                    <a:pt x="4607" y="169754"/>
                    <a:pt x="4569" y="170109"/>
                    <a:pt x="4545" y="170465"/>
                  </a:cubicBezTo>
                  <a:cubicBezTo>
                    <a:pt x="4389" y="172681"/>
                    <a:pt x="4052" y="175015"/>
                    <a:pt x="3540" y="177600"/>
                  </a:cubicBezTo>
                  <a:cubicBezTo>
                    <a:pt x="2847" y="181101"/>
                    <a:pt x="1898" y="184640"/>
                    <a:pt x="987" y="188037"/>
                  </a:cubicBezTo>
                  <a:cubicBezTo>
                    <a:pt x="655" y="189247"/>
                    <a:pt x="319" y="190508"/>
                    <a:pt x="1" y="191737"/>
                  </a:cubicBezTo>
                  <a:lnTo>
                    <a:pt x="774" y="191932"/>
                  </a:lnTo>
                  <a:cubicBezTo>
                    <a:pt x="1087" y="190708"/>
                    <a:pt x="1424" y="189460"/>
                    <a:pt x="1742" y="188236"/>
                  </a:cubicBezTo>
                  <a:cubicBezTo>
                    <a:pt x="2672" y="184816"/>
                    <a:pt x="3620" y="181277"/>
                    <a:pt x="4308" y="177761"/>
                  </a:cubicBezTo>
                  <a:cubicBezTo>
                    <a:pt x="4825" y="175133"/>
                    <a:pt x="5181" y="172761"/>
                    <a:pt x="5338" y="170527"/>
                  </a:cubicBezTo>
                  <a:lnTo>
                    <a:pt x="5338" y="170508"/>
                  </a:lnTo>
                  <a:cubicBezTo>
                    <a:pt x="5357" y="170171"/>
                    <a:pt x="5399" y="169815"/>
                    <a:pt x="5418" y="169479"/>
                  </a:cubicBezTo>
                  <a:cubicBezTo>
                    <a:pt x="5475" y="168549"/>
                    <a:pt x="5556" y="167600"/>
                    <a:pt x="5494" y="166632"/>
                  </a:cubicBezTo>
                  <a:cubicBezTo>
                    <a:pt x="5300" y="164180"/>
                    <a:pt x="5062" y="161689"/>
                    <a:pt x="4844" y="159298"/>
                  </a:cubicBezTo>
                  <a:cubicBezTo>
                    <a:pt x="3834" y="148249"/>
                    <a:pt x="2790" y="136826"/>
                    <a:pt x="4545" y="125298"/>
                  </a:cubicBezTo>
                  <a:cubicBezTo>
                    <a:pt x="5044" y="121958"/>
                    <a:pt x="5613" y="118619"/>
                    <a:pt x="6149" y="115378"/>
                  </a:cubicBezTo>
                  <a:cubicBezTo>
                    <a:pt x="7510" y="107195"/>
                    <a:pt x="8796" y="99467"/>
                    <a:pt x="9351" y="91379"/>
                  </a:cubicBezTo>
                  <a:cubicBezTo>
                    <a:pt x="9527" y="89244"/>
                    <a:pt x="9669" y="87152"/>
                    <a:pt x="9787" y="85193"/>
                  </a:cubicBezTo>
                  <a:cubicBezTo>
                    <a:pt x="9944" y="82745"/>
                    <a:pt x="10063" y="80349"/>
                    <a:pt x="10143" y="78096"/>
                  </a:cubicBezTo>
                  <a:cubicBezTo>
                    <a:pt x="10219" y="75667"/>
                    <a:pt x="10281" y="73276"/>
                    <a:pt x="10300" y="71004"/>
                  </a:cubicBezTo>
                  <a:cubicBezTo>
                    <a:pt x="10319" y="68570"/>
                    <a:pt x="10300" y="66179"/>
                    <a:pt x="10238" y="63864"/>
                  </a:cubicBezTo>
                  <a:cubicBezTo>
                    <a:pt x="10143" y="60130"/>
                    <a:pt x="10044" y="56316"/>
                    <a:pt x="9925" y="52640"/>
                  </a:cubicBezTo>
                  <a:cubicBezTo>
                    <a:pt x="9607" y="41449"/>
                    <a:pt x="9270" y="29869"/>
                    <a:pt x="9232" y="18502"/>
                  </a:cubicBezTo>
                  <a:cubicBezTo>
                    <a:pt x="9213" y="7197"/>
                    <a:pt x="9213" y="81"/>
                    <a:pt x="9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7381891">
              <a:off x="8318480" y="-3099414"/>
              <a:ext cx="322218" cy="5728839"/>
            </a:xfrm>
            <a:custGeom>
              <a:avLst/>
              <a:gdLst/>
              <a:ahLst/>
              <a:cxnLst/>
              <a:rect l="l" t="t" r="r" b="b"/>
              <a:pathLst>
                <a:path w="10812" h="192231" extrusionOk="0">
                  <a:moveTo>
                    <a:pt x="8502" y="1"/>
                  </a:moveTo>
                  <a:lnTo>
                    <a:pt x="8502" y="8620"/>
                  </a:lnTo>
                  <a:cubicBezTo>
                    <a:pt x="8502" y="11585"/>
                    <a:pt x="8502" y="14826"/>
                    <a:pt x="8521" y="18502"/>
                  </a:cubicBezTo>
                  <a:cubicBezTo>
                    <a:pt x="8559" y="26467"/>
                    <a:pt x="8895" y="34551"/>
                    <a:pt x="9213" y="42378"/>
                  </a:cubicBezTo>
                  <a:cubicBezTo>
                    <a:pt x="9389" y="46354"/>
                    <a:pt x="9550" y="50462"/>
                    <a:pt x="9688" y="54518"/>
                  </a:cubicBezTo>
                  <a:cubicBezTo>
                    <a:pt x="9763" y="57146"/>
                    <a:pt x="9825" y="59499"/>
                    <a:pt x="9863" y="61729"/>
                  </a:cubicBezTo>
                  <a:cubicBezTo>
                    <a:pt x="10024" y="68964"/>
                    <a:pt x="9882" y="76260"/>
                    <a:pt x="9450" y="83433"/>
                  </a:cubicBezTo>
                  <a:cubicBezTo>
                    <a:pt x="9289" y="85828"/>
                    <a:pt x="9114" y="88257"/>
                    <a:pt x="8895" y="90648"/>
                  </a:cubicBezTo>
                  <a:cubicBezTo>
                    <a:pt x="8245" y="98518"/>
                    <a:pt x="6704" y="105929"/>
                    <a:pt x="5062" y="113794"/>
                  </a:cubicBezTo>
                  <a:cubicBezTo>
                    <a:pt x="4370" y="117195"/>
                    <a:pt x="3639" y="120715"/>
                    <a:pt x="2965" y="124292"/>
                  </a:cubicBezTo>
                  <a:cubicBezTo>
                    <a:pt x="631" y="136646"/>
                    <a:pt x="2017" y="148643"/>
                    <a:pt x="3383" y="160266"/>
                  </a:cubicBezTo>
                  <a:cubicBezTo>
                    <a:pt x="3620" y="162462"/>
                    <a:pt x="3895" y="164735"/>
                    <a:pt x="4132" y="166988"/>
                  </a:cubicBezTo>
                  <a:cubicBezTo>
                    <a:pt x="4151" y="168587"/>
                    <a:pt x="4113" y="170247"/>
                    <a:pt x="3952" y="172050"/>
                  </a:cubicBezTo>
                  <a:cubicBezTo>
                    <a:pt x="3440" y="178530"/>
                    <a:pt x="1860" y="184934"/>
                    <a:pt x="0" y="192031"/>
                  </a:cubicBezTo>
                  <a:lnTo>
                    <a:pt x="774" y="192231"/>
                  </a:lnTo>
                  <a:cubicBezTo>
                    <a:pt x="2629" y="185096"/>
                    <a:pt x="4213" y="178668"/>
                    <a:pt x="4744" y="172107"/>
                  </a:cubicBezTo>
                  <a:cubicBezTo>
                    <a:pt x="4901" y="170290"/>
                    <a:pt x="4944" y="168587"/>
                    <a:pt x="4925" y="166950"/>
                  </a:cubicBezTo>
                  <a:lnTo>
                    <a:pt x="4925" y="166926"/>
                  </a:lnTo>
                  <a:cubicBezTo>
                    <a:pt x="4687" y="164673"/>
                    <a:pt x="4408" y="162382"/>
                    <a:pt x="4151" y="160166"/>
                  </a:cubicBezTo>
                  <a:cubicBezTo>
                    <a:pt x="2828" y="148624"/>
                    <a:pt x="1443" y="136684"/>
                    <a:pt x="3758" y="124449"/>
                  </a:cubicBezTo>
                  <a:cubicBezTo>
                    <a:pt x="4408" y="120872"/>
                    <a:pt x="5138" y="117352"/>
                    <a:pt x="5850" y="113955"/>
                  </a:cubicBezTo>
                  <a:cubicBezTo>
                    <a:pt x="7472" y="106066"/>
                    <a:pt x="9033" y="98637"/>
                    <a:pt x="9688" y="90729"/>
                  </a:cubicBezTo>
                  <a:cubicBezTo>
                    <a:pt x="9906" y="88319"/>
                    <a:pt x="10081" y="85885"/>
                    <a:pt x="10238" y="83475"/>
                  </a:cubicBezTo>
                  <a:cubicBezTo>
                    <a:pt x="10674" y="76298"/>
                    <a:pt x="10812" y="68964"/>
                    <a:pt x="10655" y="61710"/>
                  </a:cubicBezTo>
                  <a:cubicBezTo>
                    <a:pt x="10617" y="59476"/>
                    <a:pt x="10556" y="57127"/>
                    <a:pt x="10475" y="54495"/>
                  </a:cubicBezTo>
                  <a:cubicBezTo>
                    <a:pt x="10338" y="50443"/>
                    <a:pt x="10181" y="46335"/>
                    <a:pt x="10001" y="42341"/>
                  </a:cubicBezTo>
                  <a:cubicBezTo>
                    <a:pt x="9688" y="34532"/>
                    <a:pt x="9351" y="26448"/>
                    <a:pt x="9313" y="18502"/>
                  </a:cubicBezTo>
                  <a:cubicBezTo>
                    <a:pt x="9289" y="14826"/>
                    <a:pt x="9289" y="11585"/>
                    <a:pt x="9289" y="8620"/>
                  </a:cubicBezTo>
                  <a:lnTo>
                    <a:pt x="928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7381891">
              <a:off x="8248568" y="-3017461"/>
              <a:ext cx="339324" cy="5737601"/>
            </a:xfrm>
            <a:custGeom>
              <a:avLst/>
              <a:gdLst/>
              <a:ahLst/>
              <a:cxnLst/>
              <a:rect l="l" t="t" r="r" b="b"/>
              <a:pathLst>
                <a:path w="11386" h="192525" extrusionOk="0">
                  <a:moveTo>
                    <a:pt x="8634" y="1"/>
                  </a:moveTo>
                  <a:lnTo>
                    <a:pt x="8634" y="8620"/>
                  </a:lnTo>
                  <a:cubicBezTo>
                    <a:pt x="8397" y="19214"/>
                    <a:pt x="8971" y="29987"/>
                    <a:pt x="9526" y="40381"/>
                  </a:cubicBezTo>
                  <a:cubicBezTo>
                    <a:pt x="9702" y="43508"/>
                    <a:pt x="9863" y="46729"/>
                    <a:pt x="10019" y="49912"/>
                  </a:cubicBezTo>
                  <a:cubicBezTo>
                    <a:pt x="10138" y="52440"/>
                    <a:pt x="10219" y="54694"/>
                    <a:pt x="10295" y="56791"/>
                  </a:cubicBezTo>
                  <a:cubicBezTo>
                    <a:pt x="10594" y="65093"/>
                    <a:pt x="10394" y="73850"/>
                    <a:pt x="9683" y="82802"/>
                  </a:cubicBezTo>
                  <a:cubicBezTo>
                    <a:pt x="9507" y="84937"/>
                    <a:pt x="9308" y="87109"/>
                    <a:pt x="9071" y="89287"/>
                  </a:cubicBezTo>
                  <a:cubicBezTo>
                    <a:pt x="8516" y="94225"/>
                    <a:pt x="7728" y="100155"/>
                    <a:pt x="6286" y="106559"/>
                  </a:cubicBezTo>
                  <a:cubicBezTo>
                    <a:pt x="5769" y="108675"/>
                    <a:pt x="5238" y="110772"/>
                    <a:pt x="4721" y="112788"/>
                  </a:cubicBezTo>
                  <a:cubicBezTo>
                    <a:pt x="2823" y="120241"/>
                    <a:pt x="1044" y="127295"/>
                    <a:pt x="731" y="134867"/>
                  </a:cubicBezTo>
                  <a:cubicBezTo>
                    <a:pt x="413" y="143188"/>
                    <a:pt x="1518" y="151489"/>
                    <a:pt x="2586" y="159516"/>
                  </a:cubicBezTo>
                  <a:cubicBezTo>
                    <a:pt x="2904" y="161850"/>
                    <a:pt x="3221" y="164241"/>
                    <a:pt x="3497" y="166632"/>
                  </a:cubicBezTo>
                  <a:cubicBezTo>
                    <a:pt x="3615" y="167780"/>
                    <a:pt x="3596" y="168923"/>
                    <a:pt x="3596" y="170034"/>
                  </a:cubicBezTo>
                  <a:cubicBezTo>
                    <a:pt x="3577" y="170408"/>
                    <a:pt x="3577" y="170802"/>
                    <a:pt x="3577" y="171196"/>
                  </a:cubicBezTo>
                  <a:cubicBezTo>
                    <a:pt x="3497" y="173411"/>
                    <a:pt x="3259" y="175726"/>
                    <a:pt x="2885" y="178274"/>
                  </a:cubicBezTo>
                  <a:cubicBezTo>
                    <a:pt x="2230" y="182762"/>
                    <a:pt x="1163" y="187287"/>
                    <a:pt x="157" y="191657"/>
                  </a:cubicBezTo>
                  <a:lnTo>
                    <a:pt x="0" y="192349"/>
                  </a:lnTo>
                  <a:lnTo>
                    <a:pt x="769" y="192525"/>
                  </a:lnTo>
                  <a:lnTo>
                    <a:pt x="925" y="191832"/>
                  </a:lnTo>
                  <a:cubicBezTo>
                    <a:pt x="1955" y="187444"/>
                    <a:pt x="3003" y="182918"/>
                    <a:pt x="3677" y="178392"/>
                  </a:cubicBezTo>
                  <a:cubicBezTo>
                    <a:pt x="4052" y="175821"/>
                    <a:pt x="4289" y="173473"/>
                    <a:pt x="4365" y="171220"/>
                  </a:cubicBezTo>
                  <a:lnTo>
                    <a:pt x="4365" y="171196"/>
                  </a:lnTo>
                  <a:cubicBezTo>
                    <a:pt x="4365" y="170802"/>
                    <a:pt x="4365" y="170408"/>
                    <a:pt x="4388" y="170034"/>
                  </a:cubicBezTo>
                  <a:cubicBezTo>
                    <a:pt x="4388" y="168905"/>
                    <a:pt x="4407" y="167756"/>
                    <a:pt x="4289" y="166552"/>
                  </a:cubicBezTo>
                  <a:cubicBezTo>
                    <a:pt x="4009" y="164142"/>
                    <a:pt x="3677" y="161732"/>
                    <a:pt x="3378" y="159398"/>
                  </a:cubicBezTo>
                  <a:cubicBezTo>
                    <a:pt x="2273" y="151034"/>
                    <a:pt x="1224" y="143150"/>
                    <a:pt x="1518" y="134905"/>
                  </a:cubicBezTo>
                  <a:cubicBezTo>
                    <a:pt x="1836" y="127395"/>
                    <a:pt x="3615" y="120398"/>
                    <a:pt x="5494" y="112988"/>
                  </a:cubicBezTo>
                  <a:cubicBezTo>
                    <a:pt x="6006" y="110948"/>
                    <a:pt x="6542" y="108856"/>
                    <a:pt x="7055" y="106740"/>
                  </a:cubicBezTo>
                  <a:cubicBezTo>
                    <a:pt x="8516" y="100297"/>
                    <a:pt x="9289" y="94344"/>
                    <a:pt x="9863" y="89363"/>
                  </a:cubicBezTo>
                  <a:cubicBezTo>
                    <a:pt x="10100" y="87190"/>
                    <a:pt x="10295" y="84998"/>
                    <a:pt x="10456" y="82863"/>
                  </a:cubicBezTo>
                  <a:cubicBezTo>
                    <a:pt x="11187" y="73888"/>
                    <a:pt x="11386" y="65093"/>
                    <a:pt x="11087" y="56748"/>
                  </a:cubicBezTo>
                  <a:cubicBezTo>
                    <a:pt x="11006" y="54656"/>
                    <a:pt x="10930" y="52402"/>
                    <a:pt x="10812" y="49869"/>
                  </a:cubicBezTo>
                  <a:cubicBezTo>
                    <a:pt x="10650" y="46691"/>
                    <a:pt x="10494" y="43465"/>
                    <a:pt x="10318" y="40343"/>
                  </a:cubicBezTo>
                  <a:cubicBezTo>
                    <a:pt x="9763" y="29945"/>
                    <a:pt x="9189" y="19195"/>
                    <a:pt x="9427" y="8639"/>
                  </a:cubicBezTo>
                  <a:lnTo>
                    <a:pt x="942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7381891">
              <a:off x="8164772" y="-2961370"/>
              <a:ext cx="416511" cy="5747078"/>
            </a:xfrm>
            <a:custGeom>
              <a:avLst/>
              <a:gdLst/>
              <a:ahLst/>
              <a:cxnLst/>
              <a:rect l="l" t="t" r="r" b="b"/>
              <a:pathLst>
                <a:path w="13976" h="192843" extrusionOk="0">
                  <a:moveTo>
                    <a:pt x="10793" y="1"/>
                  </a:moveTo>
                  <a:cubicBezTo>
                    <a:pt x="10793" y="58"/>
                    <a:pt x="10793" y="5831"/>
                    <a:pt x="10873" y="15120"/>
                  </a:cubicBezTo>
                  <a:cubicBezTo>
                    <a:pt x="10992" y="23184"/>
                    <a:pt x="11523" y="31311"/>
                    <a:pt x="12040" y="39157"/>
                  </a:cubicBezTo>
                  <a:lnTo>
                    <a:pt x="12135" y="40481"/>
                  </a:lnTo>
                  <a:cubicBezTo>
                    <a:pt x="12235" y="42103"/>
                    <a:pt x="12353" y="43844"/>
                    <a:pt x="12453" y="45562"/>
                  </a:cubicBezTo>
                  <a:cubicBezTo>
                    <a:pt x="13184" y="57384"/>
                    <a:pt x="12989" y="70150"/>
                    <a:pt x="11898" y="83494"/>
                  </a:cubicBezTo>
                  <a:cubicBezTo>
                    <a:pt x="11722" y="85548"/>
                    <a:pt x="11523" y="87683"/>
                    <a:pt x="11329" y="89780"/>
                  </a:cubicBezTo>
                  <a:lnTo>
                    <a:pt x="11329" y="89799"/>
                  </a:lnTo>
                  <a:cubicBezTo>
                    <a:pt x="10655" y="97944"/>
                    <a:pt x="8677" y="106465"/>
                    <a:pt x="4882" y="117352"/>
                  </a:cubicBezTo>
                  <a:cubicBezTo>
                    <a:pt x="3520" y="121346"/>
                    <a:pt x="2590" y="125417"/>
                    <a:pt x="2097" y="129805"/>
                  </a:cubicBezTo>
                  <a:cubicBezTo>
                    <a:pt x="1623" y="133719"/>
                    <a:pt x="1504" y="137813"/>
                    <a:pt x="1699" y="142319"/>
                  </a:cubicBezTo>
                  <a:cubicBezTo>
                    <a:pt x="2078" y="150678"/>
                    <a:pt x="3539" y="159279"/>
                    <a:pt x="4981" y="167600"/>
                  </a:cubicBezTo>
                  <a:lnTo>
                    <a:pt x="5019" y="167918"/>
                  </a:lnTo>
                  <a:cubicBezTo>
                    <a:pt x="5337" y="169834"/>
                    <a:pt x="5418" y="171713"/>
                    <a:pt x="5219" y="173473"/>
                  </a:cubicBezTo>
                  <a:lnTo>
                    <a:pt x="5219" y="173511"/>
                  </a:lnTo>
                  <a:cubicBezTo>
                    <a:pt x="5100" y="176533"/>
                    <a:pt x="4744" y="179697"/>
                    <a:pt x="4132" y="183117"/>
                  </a:cubicBezTo>
                  <a:cubicBezTo>
                    <a:pt x="3620" y="186002"/>
                    <a:pt x="2908" y="189104"/>
                    <a:pt x="1959" y="192624"/>
                  </a:cubicBezTo>
                  <a:lnTo>
                    <a:pt x="2728" y="192843"/>
                  </a:lnTo>
                  <a:cubicBezTo>
                    <a:pt x="3677" y="189285"/>
                    <a:pt x="4388" y="186163"/>
                    <a:pt x="4901" y="183255"/>
                  </a:cubicBezTo>
                  <a:cubicBezTo>
                    <a:pt x="5517" y="179797"/>
                    <a:pt x="5892" y="176613"/>
                    <a:pt x="6011" y="173549"/>
                  </a:cubicBezTo>
                  <a:cubicBezTo>
                    <a:pt x="6205" y="171713"/>
                    <a:pt x="6129" y="169773"/>
                    <a:pt x="5812" y="167799"/>
                  </a:cubicBezTo>
                  <a:lnTo>
                    <a:pt x="5755" y="167462"/>
                  </a:lnTo>
                  <a:cubicBezTo>
                    <a:pt x="2809" y="150228"/>
                    <a:pt x="0" y="133937"/>
                    <a:pt x="5636" y="117632"/>
                  </a:cubicBezTo>
                  <a:cubicBezTo>
                    <a:pt x="9450" y="106640"/>
                    <a:pt x="11447" y="98082"/>
                    <a:pt x="12097" y="89861"/>
                  </a:cubicBezTo>
                  <a:cubicBezTo>
                    <a:pt x="12315" y="87745"/>
                    <a:pt x="12515" y="85629"/>
                    <a:pt x="12690" y="83551"/>
                  </a:cubicBezTo>
                  <a:cubicBezTo>
                    <a:pt x="13777" y="70173"/>
                    <a:pt x="13976" y="57384"/>
                    <a:pt x="13245" y="45524"/>
                  </a:cubicBezTo>
                  <a:cubicBezTo>
                    <a:pt x="13146" y="43783"/>
                    <a:pt x="13027" y="42042"/>
                    <a:pt x="12908" y="40424"/>
                  </a:cubicBezTo>
                  <a:lnTo>
                    <a:pt x="12828" y="39119"/>
                  </a:lnTo>
                  <a:cubicBezTo>
                    <a:pt x="12315" y="31273"/>
                    <a:pt x="11779" y="23146"/>
                    <a:pt x="11661" y="15120"/>
                  </a:cubicBezTo>
                  <a:cubicBezTo>
                    <a:pt x="11585" y="5831"/>
                    <a:pt x="11585" y="58"/>
                    <a:pt x="11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7381891">
              <a:off x="8088399" y="-2874133"/>
              <a:ext cx="440710" cy="5755274"/>
            </a:xfrm>
            <a:custGeom>
              <a:avLst/>
              <a:gdLst/>
              <a:ahLst/>
              <a:cxnLst/>
              <a:rect l="l" t="t" r="r" b="b"/>
              <a:pathLst>
                <a:path w="14788" h="193118" extrusionOk="0">
                  <a:moveTo>
                    <a:pt x="10855" y="1"/>
                  </a:moveTo>
                  <a:cubicBezTo>
                    <a:pt x="10618" y="11742"/>
                    <a:pt x="11386" y="23047"/>
                    <a:pt x="12416" y="36610"/>
                  </a:cubicBezTo>
                  <a:lnTo>
                    <a:pt x="12515" y="38071"/>
                  </a:lnTo>
                  <a:cubicBezTo>
                    <a:pt x="12634" y="39613"/>
                    <a:pt x="12753" y="41155"/>
                    <a:pt x="12871" y="42715"/>
                  </a:cubicBezTo>
                  <a:cubicBezTo>
                    <a:pt x="13996" y="56416"/>
                    <a:pt x="13659" y="71279"/>
                    <a:pt x="11823" y="86872"/>
                  </a:cubicBezTo>
                  <a:cubicBezTo>
                    <a:pt x="11524" y="89443"/>
                    <a:pt x="11211" y="91834"/>
                    <a:pt x="10874" y="94168"/>
                  </a:cubicBezTo>
                  <a:cubicBezTo>
                    <a:pt x="10281" y="98357"/>
                    <a:pt x="9233" y="102627"/>
                    <a:pt x="7553" y="107551"/>
                  </a:cubicBezTo>
                  <a:cubicBezTo>
                    <a:pt x="7297" y="108263"/>
                    <a:pt x="7041" y="108993"/>
                    <a:pt x="6780" y="109705"/>
                  </a:cubicBezTo>
                  <a:cubicBezTo>
                    <a:pt x="3677" y="118301"/>
                    <a:pt x="475" y="127196"/>
                    <a:pt x="181" y="136627"/>
                  </a:cubicBezTo>
                  <a:cubicBezTo>
                    <a:pt x="1" y="145009"/>
                    <a:pt x="1467" y="152913"/>
                    <a:pt x="3009" y="161295"/>
                  </a:cubicBezTo>
                  <a:cubicBezTo>
                    <a:pt x="3421" y="163487"/>
                    <a:pt x="3839" y="165740"/>
                    <a:pt x="4214" y="167994"/>
                  </a:cubicBezTo>
                  <a:cubicBezTo>
                    <a:pt x="4451" y="169597"/>
                    <a:pt x="4527" y="171177"/>
                    <a:pt x="4588" y="172662"/>
                  </a:cubicBezTo>
                  <a:cubicBezTo>
                    <a:pt x="4607" y="174834"/>
                    <a:pt x="4470" y="177050"/>
                    <a:pt x="4214" y="179460"/>
                  </a:cubicBezTo>
                  <a:cubicBezTo>
                    <a:pt x="3696" y="184204"/>
                    <a:pt x="2691" y="188948"/>
                    <a:pt x="1780" y="192961"/>
                  </a:cubicBezTo>
                  <a:lnTo>
                    <a:pt x="2553" y="193118"/>
                  </a:lnTo>
                  <a:cubicBezTo>
                    <a:pt x="3459" y="189085"/>
                    <a:pt x="4489" y="184322"/>
                    <a:pt x="5001" y="179540"/>
                  </a:cubicBezTo>
                  <a:cubicBezTo>
                    <a:pt x="5262" y="177107"/>
                    <a:pt x="5400" y="174853"/>
                    <a:pt x="5381" y="172662"/>
                  </a:cubicBezTo>
                  <a:lnTo>
                    <a:pt x="5381" y="172643"/>
                  </a:lnTo>
                  <a:cubicBezTo>
                    <a:pt x="5319" y="171139"/>
                    <a:pt x="5238" y="169516"/>
                    <a:pt x="5001" y="167875"/>
                  </a:cubicBezTo>
                  <a:cubicBezTo>
                    <a:pt x="4607" y="165603"/>
                    <a:pt x="4195" y="163349"/>
                    <a:pt x="3796" y="161158"/>
                  </a:cubicBezTo>
                  <a:cubicBezTo>
                    <a:pt x="2235" y="152813"/>
                    <a:pt x="793" y="144948"/>
                    <a:pt x="969" y="136646"/>
                  </a:cubicBezTo>
                  <a:cubicBezTo>
                    <a:pt x="1268" y="127338"/>
                    <a:pt x="4451" y="118519"/>
                    <a:pt x="7534" y="109961"/>
                  </a:cubicBezTo>
                  <a:cubicBezTo>
                    <a:pt x="7790" y="109249"/>
                    <a:pt x="8047" y="108538"/>
                    <a:pt x="8303" y="107807"/>
                  </a:cubicBezTo>
                  <a:cubicBezTo>
                    <a:pt x="10006" y="102826"/>
                    <a:pt x="11050" y="98518"/>
                    <a:pt x="11643" y="94287"/>
                  </a:cubicBezTo>
                  <a:cubicBezTo>
                    <a:pt x="11998" y="91953"/>
                    <a:pt x="12316" y="89562"/>
                    <a:pt x="12615" y="86953"/>
                  </a:cubicBezTo>
                  <a:cubicBezTo>
                    <a:pt x="14451" y="71317"/>
                    <a:pt x="14788" y="56416"/>
                    <a:pt x="13659" y="42658"/>
                  </a:cubicBezTo>
                  <a:cubicBezTo>
                    <a:pt x="13540" y="41093"/>
                    <a:pt x="13422" y="39551"/>
                    <a:pt x="13303" y="38009"/>
                  </a:cubicBezTo>
                  <a:lnTo>
                    <a:pt x="13208" y="36548"/>
                  </a:lnTo>
                  <a:cubicBezTo>
                    <a:pt x="12179" y="23009"/>
                    <a:pt x="11429" y="11723"/>
                    <a:pt x="116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7381891">
              <a:off x="8019412" y="-2823410"/>
              <a:ext cx="494830" cy="5766449"/>
            </a:xfrm>
            <a:custGeom>
              <a:avLst/>
              <a:gdLst/>
              <a:ahLst/>
              <a:cxnLst/>
              <a:rect l="l" t="t" r="r" b="b"/>
              <a:pathLst>
                <a:path w="16604" h="193493" extrusionOk="0">
                  <a:moveTo>
                    <a:pt x="12832" y="1"/>
                  </a:moveTo>
                  <a:cubicBezTo>
                    <a:pt x="12790" y="5551"/>
                    <a:pt x="12989" y="11600"/>
                    <a:pt x="13444" y="18478"/>
                  </a:cubicBezTo>
                  <a:cubicBezTo>
                    <a:pt x="13838" y="24646"/>
                    <a:pt x="14393" y="30893"/>
                    <a:pt x="14925" y="36942"/>
                  </a:cubicBezTo>
                  <a:cubicBezTo>
                    <a:pt x="15143" y="39352"/>
                    <a:pt x="15361" y="41866"/>
                    <a:pt x="15579" y="44333"/>
                  </a:cubicBezTo>
                  <a:cubicBezTo>
                    <a:pt x="15717" y="47497"/>
                    <a:pt x="15797" y="50737"/>
                    <a:pt x="15797" y="54001"/>
                  </a:cubicBezTo>
                  <a:cubicBezTo>
                    <a:pt x="15816" y="63171"/>
                    <a:pt x="15242" y="72915"/>
                    <a:pt x="14113" y="82920"/>
                  </a:cubicBezTo>
                  <a:cubicBezTo>
                    <a:pt x="13838" y="85430"/>
                    <a:pt x="13501" y="88020"/>
                    <a:pt x="13146" y="90587"/>
                  </a:cubicBezTo>
                  <a:lnTo>
                    <a:pt x="13146" y="90629"/>
                  </a:lnTo>
                  <a:cubicBezTo>
                    <a:pt x="12415" y="99168"/>
                    <a:pt x="9293" y="107190"/>
                    <a:pt x="6267" y="114942"/>
                  </a:cubicBezTo>
                  <a:cubicBezTo>
                    <a:pt x="5299" y="117471"/>
                    <a:pt x="4270" y="120080"/>
                    <a:pt x="3345" y="122689"/>
                  </a:cubicBezTo>
                  <a:cubicBezTo>
                    <a:pt x="617" y="130298"/>
                    <a:pt x="0" y="138856"/>
                    <a:pt x="1423" y="148899"/>
                  </a:cubicBezTo>
                  <a:cubicBezTo>
                    <a:pt x="1959" y="152495"/>
                    <a:pt x="2752" y="156015"/>
                    <a:pt x="3501" y="159436"/>
                  </a:cubicBezTo>
                  <a:cubicBezTo>
                    <a:pt x="4431" y="163568"/>
                    <a:pt x="5380" y="167837"/>
                    <a:pt x="5835" y="172126"/>
                  </a:cubicBezTo>
                  <a:cubicBezTo>
                    <a:pt x="5954" y="174417"/>
                    <a:pt x="5930" y="176732"/>
                    <a:pt x="5754" y="179223"/>
                  </a:cubicBezTo>
                  <a:cubicBezTo>
                    <a:pt x="5437" y="183630"/>
                    <a:pt x="4687" y="188236"/>
                    <a:pt x="3439" y="193293"/>
                  </a:cubicBezTo>
                  <a:lnTo>
                    <a:pt x="4213" y="193492"/>
                  </a:lnTo>
                  <a:cubicBezTo>
                    <a:pt x="5456" y="188374"/>
                    <a:pt x="6229" y="183729"/>
                    <a:pt x="6547" y="179280"/>
                  </a:cubicBezTo>
                  <a:cubicBezTo>
                    <a:pt x="6722" y="176751"/>
                    <a:pt x="6741" y="174398"/>
                    <a:pt x="6623" y="172088"/>
                  </a:cubicBezTo>
                  <a:lnTo>
                    <a:pt x="6623" y="172064"/>
                  </a:lnTo>
                  <a:cubicBezTo>
                    <a:pt x="6148" y="167719"/>
                    <a:pt x="5199" y="163430"/>
                    <a:pt x="4270" y="159255"/>
                  </a:cubicBezTo>
                  <a:cubicBezTo>
                    <a:pt x="3520" y="155859"/>
                    <a:pt x="2752" y="152358"/>
                    <a:pt x="2216" y="148781"/>
                  </a:cubicBezTo>
                  <a:cubicBezTo>
                    <a:pt x="792" y="138880"/>
                    <a:pt x="1404" y="130436"/>
                    <a:pt x="4094" y="122964"/>
                  </a:cubicBezTo>
                  <a:cubicBezTo>
                    <a:pt x="5024" y="120355"/>
                    <a:pt x="6030" y="117746"/>
                    <a:pt x="7021" y="115217"/>
                  </a:cubicBezTo>
                  <a:cubicBezTo>
                    <a:pt x="10062" y="107428"/>
                    <a:pt x="13207" y="99344"/>
                    <a:pt x="13938" y="90686"/>
                  </a:cubicBezTo>
                  <a:cubicBezTo>
                    <a:pt x="14294" y="88120"/>
                    <a:pt x="14611" y="85530"/>
                    <a:pt x="14906" y="83020"/>
                  </a:cubicBezTo>
                  <a:cubicBezTo>
                    <a:pt x="16035" y="72977"/>
                    <a:pt x="16604" y="63214"/>
                    <a:pt x="16585" y="53982"/>
                  </a:cubicBezTo>
                  <a:cubicBezTo>
                    <a:pt x="16585" y="50737"/>
                    <a:pt x="16509" y="47478"/>
                    <a:pt x="16367" y="44295"/>
                  </a:cubicBezTo>
                  <a:lnTo>
                    <a:pt x="16367" y="44276"/>
                  </a:lnTo>
                  <a:cubicBezTo>
                    <a:pt x="16153" y="41805"/>
                    <a:pt x="15935" y="39295"/>
                    <a:pt x="15717" y="36861"/>
                  </a:cubicBezTo>
                  <a:cubicBezTo>
                    <a:pt x="15181" y="30836"/>
                    <a:pt x="14630" y="24589"/>
                    <a:pt x="14232" y="18441"/>
                  </a:cubicBezTo>
                  <a:cubicBezTo>
                    <a:pt x="13781" y="11562"/>
                    <a:pt x="13582" y="5532"/>
                    <a:pt x="136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7381891">
              <a:off x="7922334" y="-2752803"/>
              <a:ext cx="582656" cy="5778877"/>
            </a:xfrm>
            <a:custGeom>
              <a:avLst/>
              <a:gdLst/>
              <a:ahLst/>
              <a:cxnLst/>
              <a:rect l="l" t="t" r="r" b="b"/>
              <a:pathLst>
                <a:path w="19551" h="193910" extrusionOk="0">
                  <a:moveTo>
                    <a:pt x="15418" y="0"/>
                  </a:moveTo>
                  <a:lnTo>
                    <a:pt x="14631" y="19"/>
                  </a:lnTo>
                  <a:cubicBezTo>
                    <a:pt x="14669" y="3202"/>
                    <a:pt x="14749" y="5788"/>
                    <a:pt x="14825" y="8160"/>
                  </a:cubicBezTo>
                  <a:cubicBezTo>
                    <a:pt x="14968" y="11106"/>
                    <a:pt x="15124" y="13777"/>
                    <a:pt x="15342" y="16324"/>
                  </a:cubicBezTo>
                  <a:cubicBezTo>
                    <a:pt x="15618" y="19332"/>
                    <a:pt x="15916" y="22373"/>
                    <a:pt x="16211" y="25338"/>
                  </a:cubicBezTo>
                  <a:cubicBezTo>
                    <a:pt x="17477" y="37890"/>
                    <a:pt x="18763" y="50879"/>
                    <a:pt x="17871" y="63707"/>
                  </a:cubicBezTo>
                  <a:cubicBezTo>
                    <a:pt x="17752" y="66373"/>
                    <a:pt x="17553" y="69082"/>
                    <a:pt x="17316" y="71771"/>
                  </a:cubicBezTo>
                  <a:cubicBezTo>
                    <a:pt x="16865" y="77047"/>
                    <a:pt x="16192" y="82445"/>
                    <a:pt x="15323" y="87839"/>
                  </a:cubicBezTo>
                  <a:cubicBezTo>
                    <a:pt x="14944" y="90192"/>
                    <a:pt x="14550" y="92484"/>
                    <a:pt x="14114" y="94680"/>
                  </a:cubicBezTo>
                  <a:cubicBezTo>
                    <a:pt x="12970" y="101777"/>
                    <a:pt x="9944" y="108438"/>
                    <a:pt x="6998" y="114880"/>
                  </a:cubicBezTo>
                  <a:cubicBezTo>
                    <a:pt x="6248" y="116559"/>
                    <a:pt x="5456" y="118300"/>
                    <a:pt x="4706" y="120022"/>
                  </a:cubicBezTo>
                  <a:cubicBezTo>
                    <a:pt x="892" y="128561"/>
                    <a:pt x="0" y="138362"/>
                    <a:pt x="1979" y="149966"/>
                  </a:cubicBezTo>
                  <a:cubicBezTo>
                    <a:pt x="2591" y="153424"/>
                    <a:pt x="3383" y="156788"/>
                    <a:pt x="4151" y="160047"/>
                  </a:cubicBezTo>
                  <a:cubicBezTo>
                    <a:pt x="5200" y="164573"/>
                    <a:pt x="6210" y="168842"/>
                    <a:pt x="6784" y="173392"/>
                  </a:cubicBezTo>
                  <a:cubicBezTo>
                    <a:pt x="6903" y="175527"/>
                    <a:pt x="6879" y="177756"/>
                    <a:pt x="6723" y="180190"/>
                  </a:cubicBezTo>
                  <a:cubicBezTo>
                    <a:pt x="6466" y="184142"/>
                    <a:pt x="5892" y="188335"/>
                    <a:pt x="4844" y="193767"/>
                  </a:cubicBezTo>
                  <a:lnTo>
                    <a:pt x="5617" y="193909"/>
                  </a:lnTo>
                  <a:cubicBezTo>
                    <a:pt x="6666" y="188430"/>
                    <a:pt x="7259" y="184222"/>
                    <a:pt x="7515" y="180247"/>
                  </a:cubicBezTo>
                  <a:cubicBezTo>
                    <a:pt x="7671" y="177780"/>
                    <a:pt x="7690" y="175503"/>
                    <a:pt x="7572" y="173330"/>
                  </a:cubicBezTo>
                  <a:lnTo>
                    <a:pt x="7572" y="173292"/>
                  </a:lnTo>
                  <a:cubicBezTo>
                    <a:pt x="6998" y="168724"/>
                    <a:pt x="5930" y="164217"/>
                    <a:pt x="4925" y="159871"/>
                  </a:cubicBezTo>
                  <a:cubicBezTo>
                    <a:pt x="4151" y="156627"/>
                    <a:pt x="3364" y="153268"/>
                    <a:pt x="2771" y="149847"/>
                  </a:cubicBezTo>
                  <a:cubicBezTo>
                    <a:pt x="812" y="138381"/>
                    <a:pt x="1685" y="128737"/>
                    <a:pt x="5418" y="120335"/>
                  </a:cubicBezTo>
                  <a:cubicBezTo>
                    <a:pt x="6168" y="118618"/>
                    <a:pt x="6960" y="116877"/>
                    <a:pt x="7733" y="115198"/>
                  </a:cubicBezTo>
                  <a:cubicBezTo>
                    <a:pt x="10674" y="108713"/>
                    <a:pt x="13720" y="102014"/>
                    <a:pt x="14906" y="94818"/>
                  </a:cubicBezTo>
                  <a:cubicBezTo>
                    <a:pt x="15323" y="92626"/>
                    <a:pt x="15736" y="90330"/>
                    <a:pt x="16111" y="87977"/>
                  </a:cubicBezTo>
                  <a:cubicBezTo>
                    <a:pt x="16984" y="82564"/>
                    <a:pt x="17653" y="77127"/>
                    <a:pt x="18108" y="71847"/>
                  </a:cubicBezTo>
                  <a:cubicBezTo>
                    <a:pt x="18345" y="69143"/>
                    <a:pt x="18545" y="66416"/>
                    <a:pt x="18663" y="63745"/>
                  </a:cubicBezTo>
                  <a:cubicBezTo>
                    <a:pt x="19550" y="50855"/>
                    <a:pt x="18265" y="37833"/>
                    <a:pt x="17003" y="25262"/>
                  </a:cubicBezTo>
                  <a:cubicBezTo>
                    <a:pt x="16704" y="22297"/>
                    <a:pt x="16410" y="19251"/>
                    <a:pt x="16130" y="16248"/>
                  </a:cubicBezTo>
                  <a:cubicBezTo>
                    <a:pt x="15916" y="13715"/>
                    <a:pt x="15736" y="11068"/>
                    <a:pt x="15618" y="8122"/>
                  </a:cubicBezTo>
                  <a:cubicBezTo>
                    <a:pt x="15537" y="5769"/>
                    <a:pt x="15461" y="3179"/>
                    <a:pt x="154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7381891">
              <a:off x="7822884" y="-2710708"/>
              <a:ext cx="712860" cy="5794165"/>
            </a:xfrm>
            <a:custGeom>
              <a:avLst/>
              <a:gdLst/>
              <a:ahLst/>
              <a:cxnLst/>
              <a:rect l="l" t="t" r="r" b="b"/>
              <a:pathLst>
                <a:path w="23920" h="194423" extrusionOk="0">
                  <a:moveTo>
                    <a:pt x="18284" y="1"/>
                  </a:moveTo>
                  <a:cubicBezTo>
                    <a:pt x="18327" y="2847"/>
                    <a:pt x="18445" y="5850"/>
                    <a:pt x="18621" y="8896"/>
                  </a:cubicBezTo>
                  <a:cubicBezTo>
                    <a:pt x="18801" y="11723"/>
                    <a:pt x="19015" y="14627"/>
                    <a:pt x="19313" y="17710"/>
                  </a:cubicBezTo>
                  <a:cubicBezTo>
                    <a:pt x="19688" y="22316"/>
                    <a:pt x="20319" y="26961"/>
                    <a:pt x="20912" y="31449"/>
                  </a:cubicBezTo>
                  <a:cubicBezTo>
                    <a:pt x="21685" y="37084"/>
                    <a:pt x="22454" y="42896"/>
                    <a:pt x="22772" y="48683"/>
                  </a:cubicBezTo>
                  <a:cubicBezTo>
                    <a:pt x="23109" y="54993"/>
                    <a:pt x="22179" y="61317"/>
                    <a:pt x="21292" y="67403"/>
                  </a:cubicBezTo>
                  <a:cubicBezTo>
                    <a:pt x="20955" y="69675"/>
                    <a:pt x="20599" y="72028"/>
                    <a:pt x="20319" y="74343"/>
                  </a:cubicBezTo>
                  <a:cubicBezTo>
                    <a:pt x="20243" y="75074"/>
                    <a:pt x="20144" y="75824"/>
                    <a:pt x="20044" y="76554"/>
                  </a:cubicBezTo>
                  <a:cubicBezTo>
                    <a:pt x="19688" y="79401"/>
                    <a:pt x="19313" y="82347"/>
                    <a:pt x="18920" y="85236"/>
                  </a:cubicBezTo>
                  <a:cubicBezTo>
                    <a:pt x="18564" y="87883"/>
                    <a:pt x="18208" y="90236"/>
                    <a:pt x="17852" y="92408"/>
                  </a:cubicBezTo>
                  <a:lnTo>
                    <a:pt x="17852" y="92427"/>
                  </a:lnTo>
                  <a:cubicBezTo>
                    <a:pt x="16961" y="100848"/>
                    <a:pt x="13203" y="108457"/>
                    <a:pt x="9569" y="115810"/>
                  </a:cubicBezTo>
                  <a:cubicBezTo>
                    <a:pt x="8502" y="118007"/>
                    <a:pt x="7392" y="120260"/>
                    <a:pt x="6367" y="122514"/>
                  </a:cubicBezTo>
                  <a:cubicBezTo>
                    <a:pt x="1" y="136447"/>
                    <a:pt x="3915" y="151058"/>
                    <a:pt x="7691" y="165171"/>
                  </a:cubicBezTo>
                  <a:cubicBezTo>
                    <a:pt x="8085" y="166613"/>
                    <a:pt x="8483" y="168112"/>
                    <a:pt x="8877" y="169578"/>
                  </a:cubicBezTo>
                  <a:cubicBezTo>
                    <a:pt x="9252" y="171220"/>
                    <a:pt x="9489" y="172762"/>
                    <a:pt x="9588" y="174398"/>
                  </a:cubicBezTo>
                  <a:lnTo>
                    <a:pt x="9588" y="174422"/>
                  </a:lnTo>
                  <a:cubicBezTo>
                    <a:pt x="9764" y="176457"/>
                    <a:pt x="9788" y="178630"/>
                    <a:pt x="9669" y="181063"/>
                  </a:cubicBezTo>
                  <a:cubicBezTo>
                    <a:pt x="9470" y="184916"/>
                    <a:pt x="8957" y="188986"/>
                    <a:pt x="8009" y="194285"/>
                  </a:cubicBezTo>
                  <a:lnTo>
                    <a:pt x="8796" y="194422"/>
                  </a:lnTo>
                  <a:cubicBezTo>
                    <a:pt x="9745" y="189086"/>
                    <a:pt x="10262" y="184996"/>
                    <a:pt x="10438" y="181101"/>
                  </a:cubicBezTo>
                  <a:cubicBezTo>
                    <a:pt x="10575" y="178630"/>
                    <a:pt x="10556" y="176438"/>
                    <a:pt x="10381" y="174360"/>
                  </a:cubicBezTo>
                  <a:cubicBezTo>
                    <a:pt x="10281" y="172681"/>
                    <a:pt x="10044" y="171058"/>
                    <a:pt x="9626" y="169379"/>
                  </a:cubicBezTo>
                  <a:cubicBezTo>
                    <a:pt x="9252" y="167918"/>
                    <a:pt x="8858" y="166414"/>
                    <a:pt x="8459" y="164972"/>
                  </a:cubicBezTo>
                  <a:cubicBezTo>
                    <a:pt x="4726" y="150977"/>
                    <a:pt x="831" y="136527"/>
                    <a:pt x="7079" y="122831"/>
                  </a:cubicBezTo>
                  <a:cubicBezTo>
                    <a:pt x="8104" y="120597"/>
                    <a:pt x="9214" y="118344"/>
                    <a:pt x="10281" y="116166"/>
                  </a:cubicBezTo>
                  <a:cubicBezTo>
                    <a:pt x="13939" y="108756"/>
                    <a:pt x="17734" y="101085"/>
                    <a:pt x="18640" y="92527"/>
                  </a:cubicBezTo>
                  <a:cubicBezTo>
                    <a:pt x="18996" y="90354"/>
                    <a:pt x="19332" y="88001"/>
                    <a:pt x="19707" y="85330"/>
                  </a:cubicBezTo>
                  <a:cubicBezTo>
                    <a:pt x="20106" y="82446"/>
                    <a:pt x="20481" y="79500"/>
                    <a:pt x="20836" y="76654"/>
                  </a:cubicBezTo>
                  <a:cubicBezTo>
                    <a:pt x="20936" y="75923"/>
                    <a:pt x="21012" y="75174"/>
                    <a:pt x="21111" y="74443"/>
                  </a:cubicBezTo>
                  <a:cubicBezTo>
                    <a:pt x="21387" y="72128"/>
                    <a:pt x="21742" y="69794"/>
                    <a:pt x="22060" y="67522"/>
                  </a:cubicBezTo>
                  <a:cubicBezTo>
                    <a:pt x="22971" y="61373"/>
                    <a:pt x="23920" y="55031"/>
                    <a:pt x="23564" y="48645"/>
                  </a:cubicBezTo>
                  <a:cubicBezTo>
                    <a:pt x="23246" y="42815"/>
                    <a:pt x="22478" y="36985"/>
                    <a:pt x="21704" y="31349"/>
                  </a:cubicBezTo>
                  <a:cubicBezTo>
                    <a:pt x="21111" y="26861"/>
                    <a:pt x="20481" y="22236"/>
                    <a:pt x="20106" y="17653"/>
                  </a:cubicBezTo>
                  <a:cubicBezTo>
                    <a:pt x="19807" y="14551"/>
                    <a:pt x="19589" y="11681"/>
                    <a:pt x="19413" y="8858"/>
                  </a:cubicBezTo>
                  <a:cubicBezTo>
                    <a:pt x="19233" y="5812"/>
                    <a:pt x="19114" y="2828"/>
                    <a:pt x="190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7381891">
              <a:off x="7752316" y="-2616728"/>
              <a:ext cx="720490" cy="5812523"/>
            </a:xfrm>
            <a:custGeom>
              <a:avLst/>
              <a:gdLst/>
              <a:ahLst/>
              <a:cxnLst/>
              <a:rect l="l" t="t" r="r" b="b"/>
              <a:pathLst>
                <a:path w="24176" h="195039" extrusionOk="0">
                  <a:moveTo>
                    <a:pt x="18620" y="0"/>
                  </a:moveTo>
                  <a:lnTo>
                    <a:pt x="17828" y="43"/>
                  </a:lnTo>
                  <a:cubicBezTo>
                    <a:pt x="18184" y="9251"/>
                    <a:pt x="19431" y="18502"/>
                    <a:pt x="20655" y="27458"/>
                  </a:cubicBezTo>
                  <a:cubicBezTo>
                    <a:pt x="21367" y="32695"/>
                    <a:pt x="22098" y="38113"/>
                    <a:pt x="22653" y="43488"/>
                  </a:cubicBezTo>
                  <a:cubicBezTo>
                    <a:pt x="23364" y="50504"/>
                    <a:pt x="22354" y="57540"/>
                    <a:pt x="21386" y="64342"/>
                  </a:cubicBezTo>
                  <a:cubicBezTo>
                    <a:pt x="20973" y="67227"/>
                    <a:pt x="20537" y="70192"/>
                    <a:pt x="20238" y="73119"/>
                  </a:cubicBezTo>
                  <a:cubicBezTo>
                    <a:pt x="19787" y="76496"/>
                    <a:pt x="19351" y="79523"/>
                    <a:pt x="18914" y="82369"/>
                  </a:cubicBezTo>
                  <a:cubicBezTo>
                    <a:pt x="18402" y="85610"/>
                    <a:pt x="17866" y="88612"/>
                    <a:pt x="17297" y="91539"/>
                  </a:cubicBezTo>
                  <a:cubicBezTo>
                    <a:pt x="16761" y="94286"/>
                    <a:pt x="16248" y="96658"/>
                    <a:pt x="15712" y="98793"/>
                  </a:cubicBezTo>
                  <a:cubicBezTo>
                    <a:pt x="14014" y="105477"/>
                    <a:pt x="10655" y="111464"/>
                    <a:pt x="7372" y="117019"/>
                  </a:cubicBezTo>
                  <a:cubicBezTo>
                    <a:pt x="3776" y="123006"/>
                    <a:pt x="1680" y="129671"/>
                    <a:pt x="1167" y="136787"/>
                  </a:cubicBezTo>
                  <a:cubicBezTo>
                    <a:pt x="669" y="143310"/>
                    <a:pt x="1499" y="150227"/>
                    <a:pt x="3615" y="157343"/>
                  </a:cubicBezTo>
                  <a:cubicBezTo>
                    <a:pt x="4071" y="158923"/>
                    <a:pt x="4564" y="160507"/>
                    <a:pt x="5038" y="162025"/>
                  </a:cubicBezTo>
                  <a:cubicBezTo>
                    <a:pt x="6760" y="167542"/>
                    <a:pt x="8402" y="172761"/>
                    <a:pt x="8577" y="178416"/>
                  </a:cubicBezTo>
                  <a:cubicBezTo>
                    <a:pt x="8596" y="180114"/>
                    <a:pt x="8539" y="181912"/>
                    <a:pt x="8378" y="183909"/>
                  </a:cubicBezTo>
                  <a:cubicBezTo>
                    <a:pt x="8141" y="186993"/>
                    <a:pt x="7690" y="190095"/>
                    <a:pt x="7254" y="193122"/>
                  </a:cubicBezTo>
                  <a:cubicBezTo>
                    <a:pt x="7173" y="193715"/>
                    <a:pt x="7074" y="194327"/>
                    <a:pt x="6998" y="194939"/>
                  </a:cubicBezTo>
                  <a:lnTo>
                    <a:pt x="7785" y="195038"/>
                  </a:lnTo>
                  <a:cubicBezTo>
                    <a:pt x="7866" y="194445"/>
                    <a:pt x="7946" y="193833"/>
                    <a:pt x="8046" y="193217"/>
                  </a:cubicBezTo>
                  <a:cubicBezTo>
                    <a:pt x="8478" y="190195"/>
                    <a:pt x="8914" y="187073"/>
                    <a:pt x="9170" y="183990"/>
                  </a:cubicBezTo>
                  <a:cubicBezTo>
                    <a:pt x="9327" y="181950"/>
                    <a:pt x="9389" y="180133"/>
                    <a:pt x="9370" y="178392"/>
                  </a:cubicBezTo>
                  <a:cubicBezTo>
                    <a:pt x="9189" y="172623"/>
                    <a:pt x="7529" y="167362"/>
                    <a:pt x="5793" y="161788"/>
                  </a:cubicBezTo>
                  <a:cubicBezTo>
                    <a:pt x="5318" y="160270"/>
                    <a:pt x="4820" y="158685"/>
                    <a:pt x="4369" y="157106"/>
                  </a:cubicBezTo>
                  <a:cubicBezTo>
                    <a:pt x="0" y="142456"/>
                    <a:pt x="1262" y="128742"/>
                    <a:pt x="8046" y="117413"/>
                  </a:cubicBezTo>
                  <a:cubicBezTo>
                    <a:pt x="11367" y="111820"/>
                    <a:pt x="14744" y="105771"/>
                    <a:pt x="16486" y="98992"/>
                  </a:cubicBezTo>
                  <a:cubicBezTo>
                    <a:pt x="17017" y="96838"/>
                    <a:pt x="17553" y="94447"/>
                    <a:pt x="18084" y="91696"/>
                  </a:cubicBezTo>
                  <a:cubicBezTo>
                    <a:pt x="18639" y="88774"/>
                    <a:pt x="19171" y="85747"/>
                    <a:pt x="19688" y="82488"/>
                  </a:cubicBezTo>
                  <a:cubicBezTo>
                    <a:pt x="20143" y="79642"/>
                    <a:pt x="20575" y="76615"/>
                    <a:pt x="21030" y="73218"/>
                  </a:cubicBezTo>
                  <a:lnTo>
                    <a:pt x="21030" y="73195"/>
                  </a:lnTo>
                  <a:cubicBezTo>
                    <a:pt x="21329" y="70291"/>
                    <a:pt x="21742" y="67326"/>
                    <a:pt x="22159" y="64461"/>
                  </a:cubicBezTo>
                  <a:cubicBezTo>
                    <a:pt x="23146" y="57601"/>
                    <a:pt x="24175" y="50523"/>
                    <a:pt x="23440" y="43407"/>
                  </a:cubicBezTo>
                  <a:cubicBezTo>
                    <a:pt x="22890" y="38013"/>
                    <a:pt x="22159" y="32596"/>
                    <a:pt x="21448" y="27339"/>
                  </a:cubicBezTo>
                  <a:cubicBezTo>
                    <a:pt x="20219" y="18426"/>
                    <a:pt x="18976" y="9194"/>
                    <a:pt x="1862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7381891">
              <a:off x="7653973" y="-2544412"/>
              <a:ext cx="814097" cy="5831894"/>
            </a:xfrm>
            <a:custGeom>
              <a:avLst/>
              <a:gdLst/>
              <a:ahLst/>
              <a:cxnLst/>
              <a:rect l="l" t="t" r="r" b="b"/>
              <a:pathLst>
                <a:path w="27317" h="195689" extrusionOk="0">
                  <a:moveTo>
                    <a:pt x="20518" y="0"/>
                  </a:moveTo>
                  <a:lnTo>
                    <a:pt x="19726" y="19"/>
                  </a:lnTo>
                  <a:cubicBezTo>
                    <a:pt x="20124" y="10001"/>
                    <a:pt x="21704" y="19470"/>
                    <a:pt x="23384" y="29512"/>
                  </a:cubicBezTo>
                  <a:cubicBezTo>
                    <a:pt x="24014" y="33289"/>
                    <a:pt x="24669" y="37202"/>
                    <a:pt x="25243" y="41116"/>
                  </a:cubicBezTo>
                  <a:cubicBezTo>
                    <a:pt x="26505" y="49874"/>
                    <a:pt x="24650" y="58351"/>
                    <a:pt x="22852" y="66572"/>
                  </a:cubicBezTo>
                  <a:cubicBezTo>
                    <a:pt x="22079" y="70092"/>
                    <a:pt x="21287" y="73712"/>
                    <a:pt x="20736" y="77308"/>
                  </a:cubicBezTo>
                  <a:cubicBezTo>
                    <a:pt x="20262" y="80055"/>
                    <a:pt x="19769" y="82939"/>
                    <a:pt x="19252" y="86103"/>
                  </a:cubicBezTo>
                  <a:cubicBezTo>
                    <a:pt x="18796" y="88893"/>
                    <a:pt x="18322" y="91815"/>
                    <a:pt x="17809" y="95079"/>
                  </a:cubicBezTo>
                  <a:cubicBezTo>
                    <a:pt x="17534" y="96915"/>
                    <a:pt x="17178" y="98675"/>
                    <a:pt x="16761" y="100316"/>
                  </a:cubicBezTo>
                  <a:cubicBezTo>
                    <a:pt x="15893" y="103499"/>
                    <a:pt x="14669" y="107176"/>
                    <a:pt x="12197" y="110397"/>
                  </a:cubicBezTo>
                  <a:cubicBezTo>
                    <a:pt x="7335" y="116740"/>
                    <a:pt x="4071" y="123642"/>
                    <a:pt x="2529" y="130877"/>
                  </a:cubicBezTo>
                  <a:cubicBezTo>
                    <a:pt x="968" y="138230"/>
                    <a:pt x="1187" y="145796"/>
                    <a:pt x="3203" y="153349"/>
                  </a:cubicBezTo>
                  <a:cubicBezTo>
                    <a:pt x="3834" y="155782"/>
                    <a:pt x="4545" y="158173"/>
                    <a:pt x="5257" y="160484"/>
                  </a:cubicBezTo>
                  <a:cubicBezTo>
                    <a:pt x="7098" y="166670"/>
                    <a:pt x="8858" y="172505"/>
                    <a:pt x="9190" y="178767"/>
                  </a:cubicBezTo>
                  <a:cubicBezTo>
                    <a:pt x="9232" y="180427"/>
                    <a:pt x="9171" y="182206"/>
                    <a:pt x="9052" y="184384"/>
                  </a:cubicBezTo>
                  <a:cubicBezTo>
                    <a:pt x="8952" y="185906"/>
                    <a:pt x="8834" y="187467"/>
                    <a:pt x="8715" y="188966"/>
                  </a:cubicBezTo>
                  <a:cubicBezTo>
                    <a:pt x="8540" y="191163"/>
                    <a:pt x="8359" y="193435"/>
                    <a:pt x="8284" y="195670"/>
                  </a:cubicBezTo>
                  <a:lnTo>
                    <a:pt x="9071" y="195688"/>
                  </a:lnTo>
                  <a:cubicBezTo>
                    <a:pt x="9152" y="193497"/>
                    <a:pt x="9332" y="191220"/>
                    <a:pt x="9508" y="189047"/>
                  </a:cubicBezTo>
                  <a:cubicBezTo>
                    <a:pt x="9626" y="187524"/>
                    <a:pt x="9745" y="185963"/>
                    <a:pt x="9844" y="184422"/>
                  </a:cubicBezTo>
                  <a:cubicBezTo>
                    <a:pt x="9963" y="182249"/>
                    <a:pt x="10020" y="180427"/>
                    <a:pt x="9982" y="178748"/>
                  </a:cubicBezTo>
                  <a:lnTo>
                    <a:pt x="9982" y="178729"/>
                  </a:lnTo>
                  <a:cubicBezTo>
                    <a:pt x="9645" y="172362"/>
                    <a:pt x="7866" y="166494"/>
                    <a:pt x="6011" y="160265"/>
                  </a:cubicBezTo>
                  <a:cubicBezTo>
                    <a:pt x="5319" y="157955"/>
                    <a:pt x="4588" y="155564"/>
                    <a:pt x="3952" y="153149"/>
                  </a:cubicBezTo>
                  <a:cubicBezTo>
                    <a:pt x="1" y="138230"/>
                    <a:pt x="3065" y="123599"/>
                    <a:pt x="12828" y="110871"/>
                  </a:cubicBezTo>
                  <a:cubicBezTo>
                    <a:pt x="15381" y="107551"/>
                    <a:pt x="16642" y="103774"/>
                    <a:pt x="17534" y="100515"/>
                  </a:cubicBezTo>
                  <a:cubicBezTo>
                    <a:pt x="17947" y="98855"/>
                    <a:pt x="18303" y="97076"/>
                    <a:pt x="18602" y="95197"/>
                  </a:cubicBezTo>
                  <a:cubicBezTo>
                    <a:pt x="19095" y="91952"/>
                    <a:pt x="19569" y="89011"/>
                    <a:pt x="20025" y="86222"/>
                  </a:cubicBezTo>
                  <a:cubicBezTo>
                    <a:pt x="20556" y="83057"/>
                    <a:pt x="21031" y="80192"/>
                    <a:pt x="21524" y="77445"/>
                  </a:cubicBezTo>
                  <a:cubicBezTo>
                    <a:pt x="22060" y="73849"/>
                    <a:pt x="22852" y="70249"/>
                    <a:pt x="23621" y="66753"/>
                  </a:cubicBezTo>
                  <a:cubicBezTo>
                    <a:pt x="25438" y="58451"/>
                    <a:pt x="27316" y="49892"/>
                    <a:pt x="26031" y="40998"/>
                  </a:cubicBezTo>
                  <a:cubicBezTo>
                    <a:pt x="25461" y="37084"/>
                    <a:pt x="24788" y="33170"/>
                    <a:pt x="24157" y="29375"/>
                  </a:cubicBezTo>
                  <a:cubicBezTo>
                    <a:pt x="22496" y="19370"/>
                    <a:pt x="20893" y="9925"/>
                    <a:pt x="20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7381891">
              <a:off x="7580989" y="-2473232"/>
              <a:ext cx="855939" cy="5857226"/>
            </a:xfrm>
            <a:custGeom>
              <a:avLst/>
              <a:gdLst/>
              <a:ahLst/>
              <a:cxnLst/>
              <a:rect l="l" t="t" r="r" b="b"/>
              <a:pathLst>
                <a:path w="28721" h="196539" extrusionOk="0">
                  <a:moveTo>
                    <a:pt x="21567" y="1"/>
                  </a:moveTo>
                  <a:lnTo>
                    <a:pt x="20775" y="39"/>
                  </a:lnTo>
                  <a:cubicBezTo>
                    <a:pt x="21268" y="7492"/>
                    <a:pt x="22653" y="14864"/>
                    <a:pt x="23996" y="21999"/>
                  </a:cubicBezTo>
                  <a:cubicBezTo>
                    <a:pt x="25281" y="28858"/>
                    <a:pt x="26605" y="35955"/>
                    <a:pt x="27141" y="43090"/>
                  </a:cubicBezTo>
                  <a:cubicBezTo>
                    <a:pt x="27928" y="53072"/>
                    <a:pt x="25438" y="62896"/>
                    <a:pt x="23009" y="72384"/>
                  </a:cubicBezTo>
                  <a:cubicBezTo>
                    <a:pt x="21586" y="78001"/>
                    <a:pt x="20101" y="83812"/>
                    <a:pt x="19313" y="89643"/>
                  </a:cubicBezTo>
                  <a:cubicBezTo>
                    <a:pt x="18858" y="91934"/>
                    <a:pt x="18403" y="94249"/>
                    <a:pt x="17966" y="96502"/>
                  </a:cubicBezTo>
                  <a:cubicBezTo>
                    <a:pt x="16960" y="101858"/>
                    <a:pt x="15575" y="105829"/>
                    <a:pt x="13521" y="109430"/>
                  </a:cubicBezTo>
                  <a:cubicBezTo>
                    <a:pt x="12316" y="111484"/>
                    <a:pt x="11030" y="113500"/>
                    <a:pt x="9764" y="115436"/>
                  </a:cubicBezTo>
                  <a:cubicBezTo>
                    <a:pt x="5694" y="121802"/>
                    <a:pt x="1818" y="127789"/>
                    <a:pt x="731" y="135498"/>
                  </a:cubicBezTo>
                  <a:cubicBezTo>
                    <a:pt x="39" y="140284"/>
                    <a:pt x="295" y="145323"/>
                    <a:pt x="1524" y="150916"/>
                  </a:cubicBezTo>
                  <a:cubicBezTo>
                    <a:pt x="2610" y="155878"/>
                    <a:pt x="4327" y="160802"/>
                    <a:pt x="6011" y="165565"/>
                  </a:cubicBezTo>
                  <a:cubicBezTo>
                    <a:pt x="6799" y="167780"/>
                    <a:pt x="7610" y="170091"/>
                    <a:pt x="8341" y="172363"/>
                  </a:cubicBezTo>
                  <a:cubicBezTo>
                    <a:pt x="8739" y="173786"/>
                    <a:pt x="9052" y="175290"/>
                    <a:pt x="9389" y="177363"/>
                  </a:cubicBezTo>
                  <a:cubicBezTo>
                    <a:pt x="9607" y="179285"/>
                    <a:pt x="9688" y="181358"/>
                    <a:pt x="9626" y="183711"/>
                  </a:cubicBezTo>
                  <a:cubicBezTo>
                    <a:pt x="9546" y="187705"/>
                    <a:pt x="9114" y="191775"/>
                    <a:pt x="8696" y="195689"/>
                  </a:cubicBezTo>
                  <a:lnTo>
                    <a:pt x="8621" y="196439"/>
                  </a:lnTo>
                  <a:lnTo>
                    <a:pt x="9389" y="196538"/>
                  </a:lnTo>
                  <a:lnTo>
                    <a:pt x="9470" y="195770"/>
                  </a:lnTo>
                  <a:cubicBezTo>
                    <a:pt x="9901" y="191832"/>
                    <a:pt x="10338" y="187762"/>
                    <a:pt x="10419" y="183730"/>
                  </a:cubicBezTo>
                  <a:cubicBezTo>
                    <a:pt x="10475" y="181339"/>
                    <a:pt x="10400" y="179223"/>
                    <a:pt x="10181" y="177268"/>
                  </a:cubicBezTo>
                  <a:lnTo>
                    <a:pt x="10181" y="177245"/>
                  </a:lnTo>
                  <a:cubicBezTo>
                    <a:pt x="9845" y="175134"/>
                    <a:pt x="9508" y="173611"/>
                    <a:pt x="9095" y="172145"/>
                  </a:cubicBezTo>
                  <a:lnTo>
                    <a:pt x="9095" y="172126"/>
                  </a:lnTo>
                  <a:cubicBezTo>
                    <a:pt x="8360" y="169835"/>
                    <a:pt x="7553" y="167519"/>
                    <a:pt x="6761" y="165290"/>
                  </a:cubicBezTo>
                  <a:cubicBezTo>
                    <a:pt x="3440" y="155859"/>
                    <a:pt x="1" y="146096"/>
                    <a:pt x="1524" y="135616"/>
                  </a:cubicBezTo>
                  <a:cubicBezTo>
                    <a:pt x="2591" y="128088"/>
                    <a:pt x="6405" y="122139"/>
                    <a:pt x="10438" y="115872"/>
                  </a:cubicBezTo>
                  <a:cubicBezTo>
                    <a:pt x="11704" y="113913"/>
                    <a:pt x="12985" y="111897"/>
                    <a:pt x="14195" y="109824"/>
                  </a:cubicBezTo>
                  <a:cubicBezTo>
                    <a:pt x="16306" y="106147"/>
                    <a:pt x="17710" y="102096"/>
                    <a:pt x="18758" y="96659"/>
                  </a:cubicBezTo>
                  <a:cubicBezTo>
                    <a:pt x="19195" y="94406"/>
                    <a:pt x="19627" y="92091"/>
                    <a:pt x="20082" y="89780"/>
                  </a:cubicBezTo>
                  <a:lnTo>
                    <a:pt x="20101" y="89761"/>
                  </a:lnTo>
                  <a:cubicBezTo>
                    <a:pt x="20893" y="83969"/>
                    <a:pt x="22354" y="78177"/>
                    <a:pt x="23777" y="72583"/>
                  </a:cubicBezTo>
                  <a:cubicBezTo>
                    <a:pt x="26211" y="63015"/>
                    <a:pt x="28721" y="53133"/>
                    <a:pt x="27928" y="43014"/>
                  </a:cubicBezTo>
                  <a:cubicBezTo>
                    <a:pt x="27378" y="35856"/>
                    <a:pt x="26055" y="28740"/>
                    <a:pt x="24769" y="21842"/>
                  </a:cubicBezTo>
                  <a:cubicBezTo>
                    <a:pt x="23445" y="14745"/>
                    <a:pt x="22060" y="7373"/>
                    <a:pt x="215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 rot="7381891">
              <a:off x="7459886" y="-2437111"/>
              <a:ext cx="1045658" cy="5883094"/>
            </a:xfrm>
            <a:custGeom>
              <a:avLst/>
              <a:gdLst/>
              <a:ahLst/>
              <a:cxnLst/>
              <a:rect l="l" t="t" r="r" b="b"/>
              <a:pathLst>
                <a:path w="35087" h="197407" extrusionOk="0">
                  <a:moveTo>
                    <a:pt x="26585" y="1"/>
                  </a:moveTo>
                  <a:lnTo>
                    <a:pt x="25793" y="82"/>
                  </a:lnTo>
                  <a:cubicBezTo>
                    <a:pt x="25992" y="2193"/>
                    <a:pt x="26286" y="4271"/>
                    <a:pt x="26566" y="6268"/>
                  </a:cubicBezTo>
                  <a:cubicBezTo>
                    <a:pt x="26704" y="7235"/>
                    <a:pt x="26841" y="8222"/>
                    <a:pt x="26960" y="9233"/>
                  </a:cubicBezTo>
                  <a:cubicBezTo>
                    <a:pt x="27634" y="14114"/>
                    <a:pt x="28758" y="19015"/>
                    <a:pt x="29868" y="23740"/>
                  </a:cubicBezTo>
                  <a:cubicBezTo>
                    <a:pt x="32553" y="35263"/>
                    <a:pt x="35086" y="46155"/>
                    <a:pt x="31566" y="57602"/>
                  </a:cubicBezTo>
                  <a:cubicBezTo>
                    <a:pt x="30912" y="59756"/>
                    <a:pt x="30224" y="61910"/>
                    <a:pt x="29569" y="64006"/>
                  </a:cubicBezTo>
                  <a:cubicBezTo>
                    <a:pt x="27472" y="70548"/>
                    <a:pt x="25319" y="77308"/>
                    <a:pt x="24313" y="84325"/>
                  </a:cubicBezTo>
                  <a:cubicBezTo>
                    <a:pt x="23976" y="86379"/>
                    <a:pt x="23658" y="88495"/>
                    <a:pt x="23364" y="90549"/>
                  </a:cubicBezTo>
                  <a:cubicBezTo>
                    <a:pt x="23108" y="92290"/>
                    <a:pt x="22828" y="94107"/>
                    <a:pt x="22534" y="95928"/>
                  </a:cubicBezTo>
                  <a:cubicBezTo>
                    <a:pt x="21941" y="99368"/>
                    <a:pt x="21329" y="102096"/>
                    <a:pt x="20617" y="104506"/>
                  </a:cubicBezTo>
                  <a:cubicBezTo>
                    <a:pt x="18957" y="109548"/>
                    <a:pt x="15831" y="113600"/>
                    <a:pt x="12529" y="117869"/>
                  </a:cubicBezTo>
                  <a:cubicBezTo>
                    <a:pt x="11542" y="119131"/>
                    <a:pt x="10537" y="120417"/>
                    <a:pt x="9564" y="121764"/>
                  </a:cubicBezTo>
                  <a:cubicBezTo>
                    <a:pt x="7097" y="125203"/>
                    <a:pt x="5375" y="128956"/>
                    <a:pt x="4464" y="132931"/>
                  </a:cubicBezTo>
                  <a:cubicBezTo>
                    <a:pt x="3658" y="136489"/>
                    <a:pt x="3459" y="140223"/>
                    <a:pt x="3852" y="144393"/>
                  </a:cubicBezTo>
                  <a:cubicBezTo>
                    <a:pt x="4607" y="152045"/>
                    <a:pt x="7292" y="159716"/>
                    <a:pt x="9882" y="167126"/>
                  </a:cubicBezTo>
                  <a:cubicBezTo>
                    <a:pt x="10693" y="169460"/>
                    <a:pt x="11462" y="171670"/>
                    <a:pt x="12197" y="173905"/>
                  </a:cubicBezTo>
                  <a:cubicBezTo>
                    <a:pt x="13302" y="177169"/>
                    <a:pt x="13359" y="180589"/>
                    <a:pt x="13321" y="183848"/>
                  </a:cubicBezTo>
                  <a:cubicBezTo>
                    <a:pt x="13321" y="186163"/>
                    <a:pt x="13222" y="188474"/>
                    <a:pt x="13146" y="190608"/>
                  </a:cubicBezTo>
                  <a:cubicBezTo>
                    <a:pt x="13122" y="191182"/>
                    <a:pt x="13084" y="191756"/>
                    <a:pt x="13065" y="192307"/>
                  </a:cubicBezTo>
                  <a:cubicBezTo>
                    <a:pt x="12984" y="193991"/>
                    <a:pt x="12909" y="195708"/>
                    <a:pt x="12866" y="197387"/>
                  </a:cubicBezTo>
                  <a:lnTo>
                    <a:pt x="13658" y="197406"/>
                  </a:lnTo>
                  <a:cubicBezTo>
                    <a:pt x="13696" y="195727"/>
                    <a:pt x="13777" y="194010"/>
                    <a:pt x="13857" y="192349"/>
                  </a:cubicBezTo>
                  <a:cubicBezTo>
                    <a:pt x="13876" y="191794"/>
                    <a:pt x="13895" y="191220"/>
                    <a:pt x="13933" y="190646"/>
                  </a:cubicBezTo>
                  <a:cubicBezTo>
                    <a:pt x="14014" y="188493"/>
                    <a:pt x="14113" y="186163"/>
                    <a:pt x="14113" y="183848"/>
                  </a:cubicBezTo>
                  <a:cubicBezTo>
                    <a:pt x="14151" y="180527"/>
                    <a:pt x="14095" y="177031"/>
                    <a:pt x="12946" y="173668"/>
                  </a:cubicBezTo>
                  <a:cubicBezTo>
                    <a:pt x="12216" y="171433"/>
                    <a:pt x="11405" y="169104"/>
                    <a:pt x="10631" y="166870"/>
                  </a:cubicBezTo>
                  <a:cubicBezTo>
                    <a:pt x="5394" y="151907"/>
                    <a:pt x="0" y="136428"/>
                    <a:pt x="10200" y="122238"/>
                  </a:cubicBezTo>
                  <a:cubicBezTo>
                    <a:pt x="11168" y="120891"/>
                    <a:pt x="12173" y="119606"/>
                    <a:pt x="13146" y="118344"/>
                  </a:cubicBezTo>
                  <a:cubicBezTo>
                    <a:pt x="16504" y="114012"/>
                    <a:pt x="19669" y="109923"/>
                    <a:pt x="21367" y="104743"/>
                  </a:cubicBezTo>
                  <a:cubicBezTo>
                    <a:pt x="22098" y="102290"/>
                    <a:pt x="22710" y="99524"/>
                    <a:pt x="23321" y="96047"/>
                  </a:cubicBezTo>
                  <a:cubicBezTo>
                    <a:pt x="23601" y="94225"/>
                    <a:pt x="23877" y="92408"/>
                    <a:pt x="24133" y="90667"/>
                  </a:cubicBezTo>
                  <a:cubicBezTo>
                    <a:pt x="24451" y="88613"/>
                    <a:pt x="24745" y="86497"/>
                    <a:pt x="25100" y="84443"/>
                  </a:cubicBezTo>
                  <a:cubicBezTo>
                    <a:pt x="26092" y="77484"/>
                    <a:pt x="28146" y="71061"/>
                    <a:pt x="30319" y="64244"/>
                  </a:cubicBezTo>
                  <a:cubicBezTo>
                    <a:pt x="30973" y="62147"/>
                    <a:pt x="31666" y="59993"/>
                    <a:pt x="32316" y="57839"/>
                  </a:cubicBezTo>
                  <a:cubicBezTo>
                    <a:pt x="33938" y="52597"/>
                    <a:pt x="34413" y="46947"/>
                    <a:pt x="33820" y="40562"/>
                  </a:cubicBezTo>
                  <a:cubicBezTo>
                    <a:pt x="33265" y="34869"/>
                    <a:pt x="31941" y="29138"/>
                    <a:pt x="30637" y="23564"/>
                  </a:cubicBezTo>
                  <a:cubicBezTo>
                    <a:pt x="29531" y="18858"/>
                    <a:pt x="28402" y="13977"/>
                    <a:pt x="27752" y="9114"/>
                  </a:cubicBezTo>
                  <a:cubicBezTo>
                    <a:pt x="27615" y="8123"/>
                    <a:pt x="27472" y="7117"/>
                    <a:pt x="27354" y="6149"/>
                  </a:cubicBezTo>
                  <a:cubicBezTo>
                    <a:pt x="27079" y="4171"/>
                    <a:pt x="26785" y="2098"/>
                    <a:pt x="265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 rot="7381891">
              <a:off x="7393846" y="-2327638"/>
              <a:ext cx="1027449" cy="5912627"/>
            </a:xfrm>
            <a:custGeom>
              <a:avLst/>
              <a:gdLst/>
              <a:ahLst/>
              <a:cxnLst/>
              <a:rect l="l" t="t" r="r" b="b"/>
              <a:pathLst>
                <a:path w="34476" h="198398" extrusionOk="0">
                  <a:moveTo>
                    <a:pt x="25168" y="0"/>
                  </a:moveTo>
                  <a:lnTo>
                    <a:pt x="24394" y="100"/>
                  </a:lnTo>
                  <a:cubicBezTo>
                    <a:pt x="25224" y="7116"/>
                    <a:pt x="26866" y="13739"/>
                    <a:pt x="28583" y="20736"/>
                  </a:cubicBezTo>
                  <a:cubicBezTo>
                    <a:pt x="29337" y="23744"/>
                    <a:pt x="30106" y="26846"/>
                    <a:pt x="30799" y="29987"/>
                  </a:cubicBezTo>
                  <a:cubicBezTo>
                    <a:pt x="32952" y="39930"/>
                    <a:pt x="34475" y="48887"/>
                    <a:pt x="31135" y="57601"/>
                  </a:cubicBezTo>
                  <a:cubicBezTo>
                    <a:pt x="26591" y="69343"/>
                    <a:pt x="23327" y="79960"/>
                    <a:pt x="21192" y="90079"/>
                  </a:cubicBezTo>
                  <a:cubicBezTo>
                    <a:pt x="20518" y="93162"/>
                    <a:pt x="19850" y="96521"/>
                    <a:pt x="19095" y="100359"/>
                  </a:cubicBezTo>
                  <a:cubicBezTo>
                    <a:pt x="18763" y="102157"/>
                    <a:pt x="18384" y="103736"/>
                    <a:pt x="17909" y="105197"/>
                  </a:cubicBezTo>
                  <a:cubicBezTo>
                    <a:pt x="16923" y="108423"/>
                    <a:pt x="15461" y="111270"/>
                    <a:pt x="13327" y="114192"/>
                  </a:cubicBezTo>
                  <a:cubicBezTo>
                    <a:pt x="12772" y="114946"/>
                    <a:pt x="12217" y="115715"/>
                    <a:pt x="11685" y="116445"/>
                  </a:cubicBezTo>
                  <a:cubicBezTo>
                    <a:pt x="9038" y="120084"/>
                    <a:pt x="6287" y="123860"/>
                    <a:pt x="4195" y="127793"/>
                  </a:cubicBezTo>
                  <a:cubicBezTo>
                    <a:pt x="1861" y="132200"/>
                    <a:pt x="637" y="136389"/>
                    <a:pt x="437" y="140583"/>
                  </a:cubicBezTo>
                  <a:cubicBezTo>
                    <a:pt x="1" y="150009"/>
                    <a:pt x="3464" y="158804"/>
                    <a:pt x="6823" y="167305"/>
                  </a:cubicBezTo>
                  <a:cubicBezTo>
                    <a:pt x="7710" y="169578"/>
                    <a:pt x="8640" y="171931"/>
                    <a:pt x="9470" y="174265"/>
                  </a:cubicBezTo>
                  <a:cubicBezTo>
                    <a:pt x="10143" y="176143"/>
                    <a:pt x="10637" y="178160"/>
                    <a:pt x="10912" y="180294"/>
                  </a:cubicBezTo>
                  <a:cubicBezTo>
                    <a:pt x="11130" y="182111"/>
                    <a:pt x="11230" y="184066"/>
                    <a:pt x="11230" y="186281"/>
                  </a:cubicBezTo>
                  <a:cubicBezTo>
                    <a:pt x="11230" y="189920"/>
                    <a:pt x="10955" y="193615"/>
                    <a:pt x="10698" y="197211"/>
                  </a:cubicBezTo>
                  <a:cubicBezTo>
                    <a:pt x="10675" y="197586"/>
                    <a:pt x="10637" y="197966"/>
                    <a:pt x="10618" y="198340"/>
                  </a:cubicBezTo>
                  <a:lnTo>
                    <a:pt x="11410" y="198397"/>
                  </a:lnTo>
                  <a:cubicBezTo>
                    <a:pt x="11429" y="198022"/>
                    <a:pt x="11467" y="197648"/>
                    <a:pt x="11486" y="197273"/>
                  </a:cubicBezTo>
                  <a:cubicBezTo>
                    <a:pt x="11742" y="193672"/>
                    <a:pt x="12022" y="189939"/>
                    <a:pt x="12022" y="186281"/>
                  </a:cubicBezTo>
                  <a:cubicBezTo>
                    <a:pt x="12022" y="184028"/>
                    <a:pt x="11922" y="182031"/>
                    <a:pt x="11704" y="180195"/>
                  </a:cubicBezTo>
                  <a:cubicBezTo>
                    <a:pt x="11410" y="177998"/>
                    <a:pt x="10912" y="175925"/>
                    <a:pt x="10224" y="173985"/>
                  </a:cubicBezTo>
                  <a:cubicBezTo>
                    <a:pt x="9370" y="171656"/>
                    <a:pt x="8445" y="169303"/>
                    <a:pt x="7553" y="167011"/>
                  </a:cubicBezTo>
                  <a:cubicBezTo>
                    <a:pt x="4233" y="158591"/>
                    <a:pt x="793" y="149871"/>
                    <a:pt x="1230" y="140621"/>
                  </a:cubicBezTo>
                  <a:cubicBezTo>
                    <a:pt x="1661" y="131550"/>
                    <a:pt x="6842" y="124434"/>
                    <a:pt x="12335" y="116901"/>
                  </a:cubicBezTo>
                  <a:cubicBezTo>
                    <a:pt x="12871" y="116170"/>
                    <a:pt x="13426" y="115421"/>
                    <a:pt x="13958" y="114666"/>
                  </a:cubicBezTo>
                  <a:cubicBezTo>
                    <a:pt x="16154" y="111664"/>
                    <a:pt x="17653" y="108736"/>
                    <a:pt x="18664" y="105435"/>
                  </a:cubicBezTo>
                  <a:cubicBezTo>
                    <a:pt x="19138" y="103955"/>
                    <a:pt x="19532" y="102332"/>
                    <a:pt x="19888" y="100515"/>
                  </a:cubicBezTo>
                  <a:cubicBezTo>
                    <a:pt x="20618" y="96682"/>
                    <a:pt x="21292" y="93319"/>
                    <a:pt x="21965" y="90235"/>
                  </a:cubicBezTo>
                  <a:cubicBezTo>
                    <a:pt x="24100" y="80173"/>
                    <a:pt x="27340" y="69580"/>
                    <a:pt x="31885" y="57877"/>
                  </a:cubicBezTo>
                  <a:cubicBezTo>
                    <a:pt x="33469" y="53707"/>
                    <a:pt x="34119" y="49162"/>
                    <a:pt x="33825" y="43944"/>
                  </a:cubicBezTo>
                  <a:cubicBezTo>
                    <a:pt x="33564" y="39257"/>
                    <a:pt x="32615" y="34593"/>
                    <a:pt x="31591" y="29830"/>
                  </a:cubicBezTo>
                  <a:cubicBezTo>
                    <a:pt x="30879" y="26666"/>
                    <a:pt x="30106" y="23564"/>
                    <a:pt x="29356" y="20561"/>
                  </a:cubicBezTo>
                  <a:cubicBezTo>
                    <a:pt x="27634" y="13582"/>
                    <a:pt x="25998" y="6979"/>
                    <a:pt x="25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 rot="7381891">
              <a:off x="7261914" y="-2287230"/>
              <a:ext cx="1232426" cy="5942608"/>
            </a:xfrm>
            <a:custGeom>
              <a:avLst/>
              <a:gdLst/>
              <a:ahLst/>
              <a:cxnLst/>
              <a:rect l="l" t="t" r="r" b="b"/>
              <a:pathLst>
                <a:path w="41354" h="199404" extrusionOk="0">
                  <a:moveTo>
                    <a:pt x="30324" y="0"/>
                  </a:moveTo>
                  <a:lnTo>
                    <a:pt x="29531" y="119"/>
                  </a:lnTo>
                  <a:cubicBezTo>
                    <a:pt x="30679" y="7529"/>
                    <a:pt x="32577" y="14446"/>
                    <a:pt x="34593" y="21742"/>
                  </a:cubicBezTo>
                  <a:cubicBezTo>
                    <a:pt x="35068" y="23483"/>
                    <a:pt x="35542" y="25262"/>
                    <a:pt x="36035" y="27060"/>
                  </a:cubicBezTo>
                  <a:cubicBezTo>
                    <a:pt x="38407" y="36149"/>
                    <a:pt x="41353" y="47459"/>
                    <a:pt x="37003" y="57796"/>
                  </a:cubicBezTo>
                  <a:cubicBezTo>
                    <a:pt x="36092" y="59931"/>
                    <a:pt x="35124" y="62085"/>
                    <a:pt x="34195" y="64181"/>
                  </a:cubicBezTo>
                  <a:cubicBezTo>
                    <a:pt x="31253" y="70742"/>
                    <a:pt x="28227" y="77564"/>
                    <a:pt x="26486" y="84756"/>
                  </a:cubicBezTo>
                  <a:cubicBezTo>
                    <a:pt x="25798" y="87901"/>
                    <a:pt x="25205" y="91023"/>
                    <a:pt x="24631" y="94068"/>
                  </a:cubicBezTo>
                  <a:cubicBezTo>
                    <a:pt x="24232" y="96084"/>
                    <a:pt x="23839" y="98200"/>
                    <a:pt x="23426" y="100235"/>
                  </a:cubicBezTo>
                  <a:cubicBezTo>
                    <a:pt x="23027" y="102114"/>
                    <a:pt x="22653" y="103751"/>
                    <a:pt x="22278" y="105255"/>
                  </a:cubicBezTo>
                  <a:lnTo>
                    <a:pt x="22278" y="105274"/>
                  </a:lnTo>
                  <a:cubicBezTo>
                    <a:pt x="20954" y="111422"/>
                    <a:pt x="17216" y="116066"/>
                    <a:pt x="13245" y="120990"/>
                  </a:cubicBezTo>
                  <a:cubicBezTo>
                    <a:pt x="11822" y="122769"/>
                    <a:pt x="10337" y="124586"/>
                    <a:pt x="8976" y="126503"/>
                  </a:cubicBezTo>
                  <a:cubicBezTo>
                    <a:pt x="6642" y="129823"/>
                    <a:pt x="5062" y="133381"/>
                    <a:pt x="4270" y="137101"/>
                  </a:cubicBezTo>
                  <a:cubicBezTo>
                    <a:pt x="3577" y="140421"/>
                    <a:pt x="3478" y="143899"/>
                    <a:pt x="3995" y="147713"/>
                  </a:cubicBezTo>
                  <a:cubicBezTo>
                    <a:pt x="4944" y="154748"/>
                    <a:pt x="7809" y="161746"/>
                    <a:pt x="10575" y="168487"/>
                  </a:cubicBezTo>
                  <a:cubicBezTo>
                    <a:pt x="11723" y="171276"/>
                    <a:pt x="12790" y="173885"/>
                    <a:pt x="13739" y="176532"/>
                  </a:cubicBezTo>
                  <a:cubicBezTo>
                    <a:pt x="14607" y="178923"/>
                    <a:pt x="15043" y="181694"/>
                    <a:pt x="15124" y="185252"/>
                  </a:cubicBezTo>
                  <a:cubicBezTo>
                    <a:pt x="15219" y="187387"/>
                    <a:pt x="15219" y="189616"/>
                    <a:pt x="15162" y="192306"/>
                  </a:cubicBezTo>
                  <a:cubicBezTo>
                    <a:pt x="15100" y="194479"/>
                    <a:pt x="15005" y="196694"/>
                    <a:pt x="14925" y="198829"/>
                  </a:cubicBezTo>
                  <a:lnTo>
                    <a:pt x="14906" y="199365"/>
                  </a:lnTo>
                  <a:lnTo>
                    <a:pt x="15693" y="199403"/>
                  </a:lnTo>
                  <a:lnTo>
                    <a:pt x="15717" y="198867"/>
                  </a:lnTo>
                  <a:cubicBezTo>
                    <a:pt x="15793" y="196732"/>
                    <a:pt x="15893" y="194522"/>
                    <a:pt x="15954" y="192325"/>
                  </a:cubicBezTo>
                  <a:cubicBezTo>
                    <a:pt x="16011" y="189616"/>
                    <a:pt x="16011" y="187363"/>
                    <a:pt x="15912" y="185228"/>
                  </a:cubicBezTo>
                  <a:cubicBezTo>
                    <a:pt x="15836" y="181594"/>
                    <a:pt x="15380" y="178748"/>
                    <a:pt x="14488" y="176257"/>
                  </a:cubicBezTo>
                  <a:cubicBezTo>
                    <a:pt x="13521" y="173605"/>
                    <a:pt x="12396" y="170859"/>
                    <a:pt x="11305" y="168193"/>
                  </a:cubicBezTo>
                  <a:cubicBezTo>
                    <a:pt x="5755" y="154630"/>
                    <a:pt x="0" y="140597"/>
                    <a:pt x="9607" y="126977"/>
                  </a:cubicBezTo>
                  <a:cubicBezTo>
                    <a:pt x="10973" y="125061"/>
                    <a:pt x="12434" y="123244"/>
                    <a:pt x="13857" y="121484"/>
                  </a:cubicBezTo>
                  <a:cubicBezTo>
                    <a:pt x="17890" y="116483"/>
                    <a:pt x="21685" y="111777"/>
                    <a:pt x="23046" y="105435"/>
                  </a:cubicBezTo>
                  <a:cubicBezTo>
                    <a:pt x="23426" y="103931"/>
                    <a:pt x="23801" y="102271"/>
                    <a:pt x="24194" y="100392"/>
                  </a:cubicBezTo>
                  <a:cubicBezTo>
                    <a:pt x="24612" y="98357"/>
                    <a:pt x="25006" y="96241"/>
                    <a:pt x="25399" y="94206"/>
                  </a:cubicBezTo>
                  <a:cubicBezTo>
                    <a:pt x="25973" y="91179"/>
                    <a:pt x="26566" y="88058"/>
                    <a:pt x="27259" y="84936"/>
                  </a:cubicBezTo>
                  <a:cubicBezTo>
                    <a:pt x="28976" y="77820"/>
                    <a:pt x="32003" y="71041"/>
                    <a:pt x="34930" y="64494"/>
                  </a:cubicBezTo>
                  <a:cubicBezTo>
                    <a:pt x="35855" y="62402"/>
                    <a:pt x="36804" y="60249"/>
                    <a:pt x="37715" y="58114"/>
                  </a:cubicBezTo>
                  <a:cubicBezTo>
                    <a:pt x="39674" y="53489"/>
                    <a:pt x="40386" y="48365"/>
                    <a:pt x="39887" y="42478"/>
                  </a:cubicBezTo>
                  <a:cubicBezTo>
                    <a:pt x="39456" y="37335"/>
                    <a:pt x="38170" y="32160"/>
                    <a:pt x="36785" y="26861"/>
                  </a:cubicBezTo>
                  <a:cubicBezTo>
                    <a:pt x="36310" y="25063"/>
                    <a:pt x="35817" y="23265"/>
                    <a:pt x="35343" y="21543"/>
                  </a:cubicBezTo>
                  <a:cubicBezTo>
                    <a:pt x="33346" y="14251"/>
                    <a:pt x="31448" y="7373"/>
                    <a:pt x="30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 rot="7381891">
              <a:off x="7168773" y="-2212229"/>
              <a:ext cx="1315960" cy="5974526"/>
            </a:xfrm>
            <a:custGeom>
              <a:avLst/>
              <a:gdLst/>
              <a:ahLst/>
              <a:cxnLst/>
              <a:rect l="l" t="t" r="r" b="b"/>
              <a:pathLst>
                <a:path w="44157" h="200475" extrusionOk="0">
                  <a:moveTo>
                    <a:pt x="32060" y="0"/>
                  </a:moveTo>
                  <a:lnTo>
                    <a:pt x="31291" y="138"/>
                  </a:lnTo>
                  <a:cubicBezTo>
                    <a:pt x="33027" y="9806"/>
                    <a:pt x="36192" y="19275"/>
                    <a:pt x="39275" y="28426"/>
                  </a:cubicBezTo>
                  <a:lnTo>
                    <a:pt x="40343" y="31628"/>
                  </a:lnTo>
                  <a:cubicBezTo>
                    <a:pt x="41884" y="36491"/>
                    <a:pt x="43365" y="42264"/>
                    <a:pt x="42458" y="48213"/>
                  </a:cubicBezTo>
                  <a:cubicBezTo>
                    <a:pt x="41467" y="54873"/>
                    <a:pt x="38289" y="60685"/>
                    <a:pt x="35205" y="66297"/>
                  </a:cubicBezTo>
                  <a:cubicBezTo>
                    <a:pt x="33383" y="69618"/>
                    <a:pt x="31505" y="73057"/>
                    <a:pt x="30063" y="76658"/>
                  </a:cubicBezTo>
                  <a:cubicBezTo>
                    <a:pt x="27909" y="81971"/>
                    <a:pt x="26822" y="87607"/>
                    <a:pt x="25755" y="93081"/>
                  </a:cubicBezTo>
                  <a:cubicBezTo>
                    <a:pt x="25418" y="94822"/>
                    <a:pt x="25081" y="96639"/>
                    <a:pt x="24707" y="98399"/>
                  </a:cubicBezTo>
                  <a:cubicBezTo>
                    <a:pt x="24232" y="100752"/>
                    <a:pt x="23820" y="102669"/>
                    <a:pt x="23402" y="104467"/>
                  </a:cubicBezTo>
                  <a:lnTo>
                    <a:pt x="23402" y="104505"/>
                  </a:lnTo>
                  <a:cubicBezTo>
                    <a:pt x="22396" y="111782"/>
                    <a:pt x="18027" y="117019"/>
                    <a:pt x="13421" y="122593"/>
                  </a:cubicBezTo>
                  <a:cubicBezTo>
                    <a:pt x="11604" y="124747"/>
                    <a:pt x="9744" y="127001"/>
                    <a:pt x="8065" y="129410"/>
                  </a:cubicBezTo>
                  <a:cubicBezTo>
                    <a:pt x="4052" y="135146"/>
                    <a:pt x="2685" y="141550"/>
                    <a:pt x="3895" y="148960"/>
                  </a:cubicBezTo>
                  <a:cubicBezTo>
                    <a:pt x="4962" y="155464"/>
                    <a:pt x="7785" y="161888"/>
                    <a:pt x="10536" y="168097"/>
                  </a:cubicBezTo>
                  <a:cubicBezTo>
                    <a:pt x="11642" y="170588"/>
                    <a:pt x="12690" y="172960"/>
                    <a:pt x="13620" y="175308"/>
                  </a:cubicBezTo>
                  <a:cubicBezTo>
                    <a:pt x="15001" y="178809"/>
                    <a:pt x="15636" y="182604"/>
                    <a:pt x="15731" y="187666"/>
                  </a:cubicBezTo>
                  <a:cubicBezTo>
                    <a:pt x="15774" y="189801"/>
                    <a:pt x="15755" y="191974"/>
                    <a:pt x="15731" y="194047"/>
                  </a:cubicBezTo>
                  <a:lnTo>
                    <a:pt x="15731" y="194109"/>
                  </a:lnTo>
                  <a:cubicBezTo>
                    <a:pt x="15731" y="196205"/>
                    <a:pt x="15712" y="198359"/>
                    <a:pt x="15755" y="200475"/>
                  </a:cubicBezTo>
                  <a:lnTo>
                    <a:pt x="16542" y="200475"/>
                  </a:lnTo>
                  <a:cubicBezTo>
                    <a:pt x="16504" y="198359"/>
                    <a:pt x="16523" y="196205"/>
                    <a:pt x="16523" y="194109"/>
                  </a:cubicBezTo>
                  <a:lnTo>
                    <a:pt x="16523" y="194071"/>
                  </a:lnTo>
                  <a:cubicBezTo>
                    <a:pt x="16542" y="191974"/>
                    <a:pt x="16561" y="189801"/>
                    <a:pt x="16504" y="187643"/>
                  </a:cubicBezTo>
                  <a:cubicBezTo>
                    <a:pt x="16424" y="182505"/>
                    <a:pt x="15774" y="178610"/>
                    <a:pt x="14370" y="175033"/>
                  </a:cubicBezTo>
                  <a:cubicBezTo>
                    <a:pt x="13421" y="172661"/>
                    <a:pt x="12372" y="170289"/>
                    <a:pt x="11267" y="167780"/>
                  </a:cubicBezTo>
                  <a:cubicBezTo>
                    <a:pt x="5731" y="155265"/>
                    <a:pt x="0" y="142338"/>
                    <a:pt x="8696" y="129847"/>
                  </a:cubicBezTo>
                  <a:cubicBezTo>
                    <a:pt x="10375" y="127475"/>
                    <a:pt x="12235" y="125241"/>
                    <a:pt x="14014" y="123087"/>
                  </a:cubicBezTo>
                  <a:cubicBezTo>
                    <a:pt x="18720" y="117456"/>
                    <a:pt x="23146" y="112119"/>
                    <a:pt x="24175" y="104623"/>
                  </a:cubicBezTo>
                  <a:cubicBezTo>
                    <a:pt x="24588" y="102825"/>
                    <a:pt x="25006" y="100909"/>
                    <a:pt x="25480" y="98556"/>
                  </a:cubicBezTo>
                  <a:cubicBezTo>
                    <a:pt x="25855" y="96796"/>
                    <a:pt x="26210" y="94979"/>
                    <a:pt x="26547" y="93219"/>
                  </a:cubicBezTo>
                  <a:cubicBezTo>
                    <a:pt x="27591" y="87806"/>
                    <a:pt x="28658" y="82189"/>
                    <a:pt x="30817" y="76952"/>
                  </a:cubicBezTo>
                  <a:cubicBezTo>
                    <a:pt x="32216" y="73394"/>
                    <a:pt x="34095" y="69992"/>
                    <a:pt x="35917" y="66695"/>
                  </a:cubicBezTo>
                  <a:cubicBezTo>
                    <a:pt x="39019" y="61003"/>
                    <a:pt x="42240" y="55130"/>
                    <a:pt x="43246" y="48332"/>
                  </a:cubicBezTo>
                  <a:cubicBezTo>
                    <a:pt x="44157" y="42221"/>
                    <a:pt x="42677" y="36334"/>
                    <a:pt x="41092" y="31391"/>
                  </a:cubicBezTo>
                  <a:lnTo>
                    <a:pt x="40025" y="28189"/>
                  </a:lnTo>
                  <a:cubicBezTo>
                    <a:pt x="36960" y="19057"/>
                    <a:pt x="33782" y="9607"/>
                    <a:pt x="320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 rot="7381891">
              <a:off x="7114408" y="-2110479"/>
              <a:ext cx="1286576" cy="6007338"/>
            </a:xfrm>
            <a:custGeom>
              <a:avLst/>
              <a:gdLst/>
              <a:ahLst/>
              <a:cxnLst/>
              <a:rect l="l" t="t" r="r" b="b"/>
              <a:pathLst>
                <a:path w="43171" h="201576" extrusionOk="0">
                  <a:moveTo>
                    <a:pt x="30856" y="1"/>
                  </a:moveTo>
                  <a:lnTo>
                    <a:pt x="30082" y="176"/>
                  </a:lnTo>
                  <a:cubicBezTo>
                    <a:pt x="31368" y="6305"/>
                    <a:pt x="33503" y="12174"/>
                    <a:pt x="35580" y="17866"/>
                  </a:cubicBezTo>
                  <a:cubicBezTo>
                    <a:pt x="37260" y="22515"/>
                    <a:pt x="38996" y="27316"/>
                    <a:pt x="40324" y="32297"/>
                  </a:cubicBezTo>
                  <a:cubicBezTo>
                    <a:pt x="41866" y="38109"/>
                    <a:pt x="42379" y="42914"/>
                    <a:pt x="41961" y="47421"/>
                  </a:cubicBezTo>
                  <a:cubicBezTo>
                    <a:pt x="41349" y="54039"/>
                    <a:pt x="38147" y="59537"/>
                    <a:pt x="34727" y="65349"/>
                  </a:cubicBezTo>
                  <a:cubicBezTo>
                    <a:pt x="33403" y="67621"/>
                    <a:pt x="32042" y="69955"/>
                    <a:pt x="30856" y="72346"/>
                  </a:cubicBezTo>
                  <a:cubicBezTo>
                    <a:pt x="26425" y="81435"/>
                    <a:pt x="23384" y="91478"/>
                    <a:pt x="21562" y="103063"/>
                  </a:cubicBezTo>
                  <a:cubicBezTo>
                    <a:pt x="21050" y="105928"/>
                    <a:pt x="20338" y="108594"/>
                    <a:pt x="19427" y="111185"/>
                  </a:cubicBezTo>
                  <a:cubicBezTo>
                    <a:pt x="18147" y="113993"/>
                    <a:pt x="17017" y="116147"/>
                    <a:pt x="15319" y="118225"/>
                  </a:cubicBezTo>
                  <a:cubicBezTo>
                    <a:pt x="14252" y="119567"/>
                    <a:pt x="13123" y="120910"/>
                    <a:pt x="12017" y="122214"/>
                  </a:cubicBezTo>
                  <a:cubicBezTo>
                    <a:pt x="9489" y="125241"/>
                    <a:pt x="6856" y="128382"/>
                    <a:pt x="4821" y="131721"/>
                  </a:cubicBezTo>
                  <a:cubicBezTo>
                    <a:pt x="2529" y="135460"/>
                    <a:pt x="1244" y="139117"/>
                    <a:pt x="850" y="142851"/>
                  </a:cubicBezTo>
                  <a:cubicBezTo>
                    <a:pt x="1" y="152239"/>
                    <a:pt x="3953" y="160702"/>
                    <a:pt x="7805" y="168866"/>
                  </a:cubicBezTo>
                  <a:cubicBezTo>
                    <a:pt x="8953" y="171314"/>
                    <a:pt x="10139" y="173848"/>
                    <a:pt x="11168" y="176338"/>
                  </a:cubicBezTo>
                  <a:cubicBezTo>
                    <a:pt x="12691" y="180034"/>
                    <a:pt x="13497" y="183786"/>
                    <a:pt x="13597" y="187486"/>
                  </a:cubicBezTo>
                  <a:lnTo>
                    <a:pt x="13597" y="187505"/>
                  </a:lnTo>
                  <a:cubicBezTo>
                    <a:pt x="13716" y="189598"/>
                    <a:pt x="13758" y="191832"/>
                    <a:pt x="13758" y="194541"/>
                  </a:cubicBezTo>
                  <a:cubicBezTo>
                    <a:pt x="13758" y="196457"/>
                    <a:pt x="13716" y="198398"/>
                    <a:pt x="13678" y="200295"/>
                  </a:cubicBezTo>
                  <a:cubicBezTo>
                    <a:pt x="13678" y="200708"/>
                    <a:pt x="13659" y="201144"/>
                    <a:pt x="13659" y="201576"/>
                  </a:cubicBezTo>
                  <a:lnTo>
                    <a:pt x="14446" y="201576"/>
                  </a:lnTo>
                  <a:cubicBezTo>
                    <a:pt x="14446" y="201163"/>
                    <a:pt x="14470" y="200727"/>
                    <a:pt x="14470" y="200295"/>
                  </a:cubicBezTo>
                  <a:cubicBezTo>
                    <a:pt x="14508" y="198417"/>
                    <a:pt x="14546" y="196457"/>
                    <a:pt x="14546" y="194541"/>
                  </a:cubicBezTo>
                  <a:cubicBezTo>
                    <a:pt x="14546" y="191813"/>
                    <a:pt x="14508" y="189560"/>
                    <a:pt x="14389" y="187463"/>
                  </a:cubicBezTo>
                  <a:cubicBezTo>
                    <a:pt x="14290" y="183668"/>
                    <a:pt x="13460" y="179815"/>
                    <a:pt x="11880" y="176020"/>
                  </a:cubicBezTo>
                  <a:cubicBezTo>
                    <a:pt x="10850" y="173511"/>
                    <a:pt x="9664" y="170977"/>
                    <a:pt x="8516" y="168530"/>
                  </a:cubicBezTo>
                  <a:cubicBezTo>
                    <a:pt x="4721" y="160465"/>
                    <a:pt x="788" y="152101"/>
                    <a:pt x="1638" y="142931"/>
                  </a:cubicBezTo>
                  <a:cubicBezTo>
                    <a:pt x="2468" y="134848"/>
                    <a:pt x="7411" y="128956"/>
                    <a:pt x="12629" y="122731"/>
                  </a:cubicBezTo>
                  <a:cubicBezTo>
                    <a:pt x="13735" y="121427"/>
                    <a:pt x="14864" y="120061"/>
                    <a:pt x="15931" y="118718"/>
                  </a:cubicBezTo>
                  <a:cubicBezTo>
                    <a:pt x="17691" y="116583"/>
                    <a:pt x="18834" y="114368"/>
                    <a:pt x="20139" y="111503"/>
                  </a:cubicBezTo>
                  <a:lnTo>
                    <a:pt x="20163" y="111465"/>
                  </a:lnTo>
                  <a:cubicBezTo>
                    <a:pt x="21111" y="108832"/>
                    <a:pt x="21823" y="106128"/>
                    <a:pt x="22354" y="103201"/>
                  </a:cubicBezTo>
                  <a:lnTo>
                    <a:pt x="22354" y="103182"/>
                  </a:lnTo>
                  <a:cubicBezTo>
                    <a:pt x="24152" y="91697"/>
                    <a:pt x="27160" y="81715"/>
                    <a:pt x="31567" y="72702"/>
                  </a:cubicBezTo>
                  <a:cubicBezTo>
                    <a:pt x="32734" y="70330"/>
                    <a:pt x="34096" y="67996"/>
                    <a:pt x="35419" y="65742"/>
                  </a:cubicBezTo>
                  <a:cubicBezTo>
                    <a:pt x="38721" y="60111"/>
                    <a:pt x="42122" y="54300"/>
                    <a:pt x="42753" y="47497"/>
                  </a:cubicBezTo>
                  <a:cubicBezTo>
                    <a:pt x="43171" y="42891"/>
                    <a:pt x="42654" y="37990"/>
                    <a:pt x="41074" y="32098"/>
                  </a:cubicBezTo>
                  <a:cubicBezTo>
                    <a:pt x="39769" y="27079"/>
                    <a:pt x="38009" y="22254"/>
                    <a:pt x="36311" y="17591"/>
                  </a:cubicBezTo>
                  <a:cubicBezTo>
                    <a:pt x="34252" y="11936"/>
                    <a:pt x="32117" y="6087"/>
                    <a:pt x="308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 rot="7381891">
              <a:off x="6994413" y="-2060491"/>
              <a:ext cx="1454509" cy="6040984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 rot="7381891">
              <a:off x="6894900" y="-1959618"/>
              <a:ext cx="1516288" cy="6073945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 rot="7381891">
              <a:off x="6789219" y="-1859814"/>
              <a:ext cx="1591121" cy="6108157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 rot="7381891">
              <a:off x="6647062" y="-1735398"/>
              <a:ext cx="1710686" cy="6139390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 rot="7381891">
              <a:off x="6498912" y="-1630995"/>
              <a:ext cx="1868636" cy="6170652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 rot="7381891">
              <a:off x="6580653" y="-1615962"/>
              <a:ext cx="1687798" cy="6197622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 rot="7381891">
              <a:off x="6389993" y="-1463324"/>
              <a:ext cx="1879781" cy="6220123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 rot="7381891">
              <a:off x="6436624" y="-1430040"/>
              <a:ext cx="1753094" cy="6240776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0"/>
          <p:cNvGrpSpPr/>
          <p:nvPr/>
        </p:nvGrpSpPr>
        <p:grpSpPr>
          <a:xfrm>
            <a:off x="-1315458" y="-748259"/>
            <a:ext cx="2456501" cy="6240912"/>
            <a:chOff x="-1315458" y="-748259"/>
            <a:chExt cx="2456501" cy="6240912"/>
          </a:xfrm>
        </p:grpSpPr>
        <p:sp>
          <p:nvSpPr>
            <p:cNvPr id="370" name="Google Shape;370;p10"/>
            <p:cNvSpPr/>
            <p:nvPr/>
          </p:nvSpPr>
          <p:spPr>
            <a:xfrm>
              <a:off x="-1315458" y="-592719"/>
              <a:ext cx="1454541" cy="6041116"/>
            </a:xfrm>
            <a:custGeom>
              <a:avLst/>
              <a:gdLst/>
              <a:ahLst/>
              <a:cxnLst/>
              <a:rect l="l" t="t" r="r" b="b"/>
              <a:pathLst>
                <a:path w="48806" h="202705" extrusionOk="0">
                  <a:moveTo>
                    <a:pt x="35029" y="0"/>
                  </a:moveTo>
                  <a:lnTo>
                    <a:pt x="34256" y="181"/>
                  </a:lnTo>
                  <a:cubicBezTo>
                    <a:pt x="36353" y="9014"/>
                    <a:pt x="40067" y="17434"/>
                    <a:pt x="43782" y="25243"/>
                  </a:cubicBezTo>
                  <a:cubicBezTo>
                    <a:pt x="46771" y="31448"/>
                    <a:pt x="48013" y="38033"/>
                    <a:pt x="47458" y="44793"/>
                  </a:cubicBezTo>
                  <a:cubicBezTo>
                    <a:pt x="46771" y="53389"/>
                    <a:pt x="42401" y="60410"/>
                    <a:pt x="37776" y="67858"/>
                  </a:cubicBezTo>
                  <a:cubicBezTo>
                    <a:pt x="36628" y="69717"/>
                    <a:pt x="35423" y="71634"/>
                    <a:pt x="34318" y="73574"/>
                  </a:cubicBezTo>
                  <a:cubicBezTo>
                    <a:pt x="29474" y="81895"/>
                    <a:pt x="27458" y="90966"/>
                    <a:pt x="25518" y="99742"/>
                  </a:cubicBezTo>
                  <a:cubicBezTo>
                    <a:pt x="25281" y="100790"/>
                    <a:pt x="25043" y="101858"/>
                    <a:pt x="24806" y="102906"/>
                  </a:cubicBezTo>
                  <a:cubicBezTo>
                    <a:pt x="24332" y="104884"/>
                    <a:pt x="23881" y="106663"/>
                    <a:pt x="23407" y="108381"/>
                  </a:cubicBezTo>
                  <a:cubicBezTo>
                    <a:pt x="22197" y="112887"/>
                    <a:pt x="20518" y="116445"/>
                    <a:pt x="18127" y="119548"/>
                  </a:cubicBezTo>
                  <a:cubicBezTo>
                    <a:pt x="16860" y="121151"/>
                    <a:pt x="15517" y="122693"/>
                    <a:pt x="14232" y="124173"/>
                  </a:cubicBezTo>
                  <a:cubicBezTo>
                    <a:pt x="10755" y="128206"/>
                    <a:pt x="7453" y="132020"/>
                    <a:pt x="5199" y="136944"/>
                  </a:cubicBezTo>
                  <a:cubicBezTo>
                    <a:pt x="0" y="148605"/>
                    <a:pt x="5949" y="160465"/>
                    <a:pt x="11191" y="170920"/>
                  </a:cubicBezTo>
                  <a:cubicBezTo>
                    <a:pt x="11547" y="171632"/>
                    <a:pt x="11903" y="172325"/>
                    <a:pt x="12235" y="173017"/>
                  </a:cubicBezTo>
                  <a:cubicBezTo>
                    <a:pt x="15024" y="178511"/>
                    <a:pt x="16485" y="183753"/>
                    <a:pt x="16666" y="189047"/>
                  </a:cubicBezTo>
                  <a:cubicBezTo>
                    <a:pt x="16803" y="191481"/>
                    <a:pt x="16860" y="193872"/>
                    <a:pt x="16884" y="195869"/>
                  </a:cubicBezTo>
                  <a:cubicBezTo>
                    <a:pt x="16884" y="196718"/>
                    <a:pt x="16903" y="197548"/>
                    <a:pt x="16903" y="198378"/>
                  </a:cubicBezTo>
                  <a:cubicBezTo>
                    <a:pt x="16922" y="199802"/>
                    <a:pt x="16941" y="201263"/>
                    <a:pt x="16960" y="202705"/>
                  </a:cubicBezTo>
                  <a:lnTo>
                    <a:pt x="17752" y="202686"/>
                  </a:lnTo>
                  <a:cubicBezTo>
                    <a:pt x="17733" y="201244"/>
                    <a:pt x="17714" y="199783"/>
                    <a:pt x="17690" y="198359"/>
                  </a:cubicBezTo>
                  <a:cubicBezTo>
                    <a:pt x="17690" y="197529"/>
                    <a:pt x="17671" y="196699"/>
                    <a:pt x="17671" y="195869"/>
                  </a:cubicBezTo>
                  <a:cubicBezTo>
                    <a:pt x="17633" y="193853"/>
                    <a:pt x="17595" y="191438"/>
                    <a:pt x="17453" y="189009"/>
                  </a:cubicBezTo>
                  <a:cubicBezTo>
                    <a:pt x="17259" y="183610"/>
                    <a:pt x="15793" y="178254"/>
                    <a:pt x="12946" y="172661"/>
                  </a:cubicBezTo>
                  <a:cubicBezTo>
                    <a:pt x="12614" y="171969"/>
                    <a:pt x="12258" y="171276"/>
                    <a:pt x="11903" y="170565"/>
                  </a:cubicBezTo>
                  <a:cubicBezTo>
                    <a:pt x="6741" y="160270"/>
                    <a:pt x="873" y="148586"/>
                    <a:pt x="5911" y="137262"/>
                  </a:cubicBezTo>
                  <a:cubicBezTo>
                    <a:pt x="8126" y="132456"/>
                    <a:pt x="11386" y="128680"/>
                    <a:pt x="14825" y="124690"/>
                  </a:cubicBezTo>
                  <a:cubicBezTo>
                    <a:pt x="16129" y="123206"/>
                    <a:pt x="17453" y="121645"/>
                    <a:pt x="18758" y="120022"/>
                  </a:cubicBezTo>
                  <a:cubicBezTo>
                    <a:pt x="21210" y="116839"/>
                    <a:pt x="22932" y="113205"/>
                    <a:pt x="24156" y="108599"/>
                  </a:cubicBezTo>
                  <a:cubicBezTo>
                    <a:pt x="24631" y="106877"/>
                    <a:pt x="25105" y="105060"/>
                    <a:pt x="25579" y="103082"/>
                  </a:cubicBezTo>
                  <a:cubicBezTo>
                    <a:pt x="25817" y="102014"/>
                    <a:pt x="26054" y="100947"/>
                    <a:pt x="26291" y="99922"/>
                  </a:cubicBezTo>
                  <a:cubicBezTo>
                    <a:pt x="28307" y="90809"/>
                    <a:pt x="30205" y="82189"/>
                    <a:pt x="34987" y="73968"/>
                  </a:cubicBezTo>
                  <a:cubicBezTo>
                    <a:pt x="36116" y="72052"/>
                    <a:pt x="37302" y="70135"/>
                    <a:pt x="38445" y="68275"/>
                  </a:cubicBezTo>
                  <a:cubicBezTo>
                    <a:pt x="40698" y="64679"/>
                    <a:pt x="43013" y="60941"/>
                    <a:pt x="44792" y="57127"/>
                  </a:cubicBezTo>
                  <a:cubicBezTo>
                    <a:pt x="46809" y="52820"/>
                    <a:pt x="47933" y="48806"/>
                    <a:pt x="48251" y="44873"/>
                  </a:cubicBezTo>
                  <a:cubicBezTo>
                    <a:pt x="48806" y="37952"/>
                    <a:pt x="47539" y="31235"/>
                    <a:pt x="44493" y="24887"/>
                  </a:cubicBezTo>
                  <a:cubicBezTo>
                    <a:pt x="40224" y="15935"/>
                    <a:pt x="37003" y="8283"/>
                    <a:pt x="350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1210553" y="-615637"/>
              <a:ext cx="1516321" cy="6074077"/>
            </a:xfrm>
            <a:custGeom>
              <a:avLst/>
              <a:gdLst/>
              <a:ahLst/>
              <a:cxnLst/>
              <a:rect l="l" t="t" r="r" b="b"/>
              <a:pathLst>
                <a:path w="50879" h="203811" extrusionOk="0">
                  <a:moveTo>
                    <a:pt x="35442" y="1"/>
                  </a:moveTo>
                  <a:lnTo>
                    <a:pt x="34669" y="176"/>
                  </a:lnTo>
                  <a:cubicBezTo>
                    <a:pt x="35304" y="2947"/>
                    <a:pt x="36310" y="5575"/>
                    <a:pt x="37653" y="8678"/>
                  </a:cubicBezTo>
                  <a:cubicBezTo>
                    <a:pt x="39000" y="11918"/>
                    <a:pt x="40580" y="15082"/>
                    <a:pt x="42103" y="18165"/>
                  </a:cubicBezTo>
                  <a:cubicBezTo>
                    <a:pt x="43782" y="21567"/>
                    <a:pt x="45523" y="25063"/>
                    <a:pt x="46965" y="28659"/>
                  </a:cubicBezTo>
                  <a:cubicBezTo>
                    <a:pt x="50879" y="38427"/>
                    <a:pt x="49731" y="49713"/>
                    <a:pt x="43844" y="59637"/>
                  </a:cubicBezTo>
                  <a:cubicBezTo>
                    <a:pt x="42183" y="62403"/>
                    <a:pt x="40404" y="65069"/>
                    <a:pt x="38663" y="67640"/>
                  </a:cubicBezTo>
                  <a:cubicBezTo>
                    <a:pt x="34375" y="74044"/>
                    <a:pt x="30342" y="80074"/>
                    <a:pt x="28146" y="87546"/>
                  </a:cubicBezTo>
                  <a:cubicBezTo>
                    <a:pt x="26922" y="91834"/>
                    <a:pt x="25954" y="96123"/>
                    <a:pt x="25043" y="100293"/>
                  </a:cubicBezTo>
                  <a:cubicBezTo>
                    <a:pt x="24588" y="102309"/>
                    <a:pt x="24114" y="104387"/>
                    <a:pt x="23639" y="106441"/>
                  </a:cubicBezTo>
                  <a:cubicBezTo>
                    <a:pt x="23089" y="108675"/>
                    <a:pt x="22591" y="110492"/>
                    <a:pt x="22078" y="112195"/>
                  </a:cubicBezTo>
                  <a:cubicBezTo>
                    <a:pt x="21210" y="114999"/>
                    <a:pt x="19787" y="117689"/>
                    <a:pt x="17610" y="120635"/>
                  </a:cubicBezTo>
                  <a:cubicBezTo>
                    <a:pt x="16129" y="122532"/>
                    <a:pt x="14550" y="124311"/>
                    <a:pt x="13008" y="126052"/>
                  </a:cubicBezTo>
                  <a:cubicBezTo>
                    <a:pt x="9426" y="130061"/>
                    <a:pt x="6049" y="133880"/>
                    <a:pt x="3895" y="138899"/>
                  </a:cubicBezTo>
                  <a:cubicBezTo>
                    <a:pt x="1760" y="143961"/>
                    <a:pt x="1523" y="149374"/>
                    <a:pt x="3183" y="155484"/>
                  </a:cubicBezTo>
                  <a:cubicBezTo>
                    <a:pt x="4644" y="160840"/>
                    <a:pt x="7353" y="166058"/>
                    <a:pt x="9962" y="171096"/>
                  </a:cubicBezTo>
                  <a:cubicBezTo>
                    <a:pt x="11186" y="173468"/>
                    <a:pt x="12334" y="175722"/>
                    <a:pt x="13383" y="177956"/>
                  </a:cubicBezTo>
                  <a:cubicBezTo>
                    <a:pt x="14844" y="181201"/>
                    <a:pt x="15693" y="184759"/>
                    <a:pt x="15973" y="188829"/>
                  </a:cubicBezTo>
                  <a:cubicBezTo>
                    <a:pt x="16068" y="190271"/>
                    <a:pt x="16148" y="191875"/>
                    <a:pt x="16229" y="193810"/>
                  </a:cubicBezTo>
                  <a:cubicBezTo>
                    <a:pt x="16248" y="194958"/>
                    <a:pt x="16286" y="196144"/>
                    <a:pt x="16329" y="197269"/>
                  </a:cubicBezTo>
                  <a:cubicBezTo>
                    <a:pt x="16367" y="199422"/>
                    <a:pt x="16424" y="201638"/>
                    <a:pt x="16542" y="203811"/>
                  </a:cubicBezTo>
                  <a:lnTo>
                    <a:pt x="17334" y="203773"/>
                  </a:lnTo>
                  <a:cubicBezTo>
                    <a:pt x="17216" y="201619"/>
                    <a:pt x="17159" y="199385"/>
                    <a:pt x="17116" y="197250"/>
                  </a:cubicBezTo>
                  <a:cubicBezTo>
                    <a:pt x="17078" y="196121"/>
                    <a:pt x="17040" y="194935"/>
                    <a:pt x="16998" y="193791"/>
                  </a:cubicBezTo>
                  <a:cubicBezTo>
                    <a:pt x="16941" y="191832"/>
                    <a:pt x="16860" y="190233"/>
                    <a:pt x="16760" y="188768"/>
                  </a:cubicBezTo>
                  <a:cubicBezTo>
                    <a:pt x="16485" y="184598"/>
                    <a:pt x="15617" y="180964"/>
                    <a:pt x="14094" y="177643"/>
                  </a:cubicBezTo>
                  <a:cubicBezTo>
                    <a:pt x="13046" y="175366"/>
                    <a:pt x="11898" y="173112"/>
                    <a:pt x="10655" y="170741"/>
                  </a:cubicBezTo>
                  <a:cubicBezTo>
                    <a:pt x="5418" y="160622"/>
                    <a:pt x="0" y="150147"/>
                    <a:pt x="4606" y="139217"/>
                  </a:cubicBezTo>
                  <a:cubicBezTo>
                    <a:pt x="6722" y="134293"/>
                    <a:pt x="10062" y="130535"/>
                    <a:pt x="13601" y="126565"/>
                  </a:cubicBezTo>
                  <a:cubicBezTo>
                    <a:pt x="15143" y="124824"/>
                    <a:pt x="16741" y="123026"/>
                    <a:pt x="18245" y="121109"/>
                  </a:cubicBezTo>
                  <a:cubicBezTo>
                    <a:pt x="20480" y="118083"/>
                    <a:pt x="21922" y="115317"/>
                    <a:pt x="22828" y="112433"/>
                  </a:cubicBezTo>
                  <a:cubicBezTo>
                    <a:pt x="23364" y="110710"/>
                    <a:pt x="23857" y="108875"/>
                    <a:pt x="24412" y="106640"/>
                  </a:cubicBezTo>
                  <a:cubicBezTo>
                    <a:pt x="24887" y="104562"/>
                    <a:pt x="25361" y="102489"/>
                    <a:pt x="25817" y="100454"/>
                  </a:cubicBezTo>
                  <a:cubicBezTo>
                    <a:pt x="26723" y="96322"/>
                    <a:pt x="27671" y="92015"/>
                    <a:pt x="28900" y="87783"/>
                  </a:cubicBezTo>
                  <a:cubicBezTo>
                    <a:pt x="31054" y="80411"/>
                    <a:pt x="35067" y="74419"/>
                    <a:pt x="39313" y="68096"/>
                  </a:cubicBezTo>
                  <a:cubicBezTo>
                    <a:pt x="41054" y="65505"/>
                    <a:pt x="42852" y="62816"/>
                    <a:pt x="44512" y="60031"/>
                  </a:cubicBezTo>
                  <a:cubicBezTo>
                    <a:pt x="47477" y="55050"/>
                    <a:pt x="49275" y="49812"/>
                    <a:pt x="49849" y="44433"/>
                  </a:cubicBezTo>
                  <a:cubicBezTo>
                    <a:pt x="50461" y="38859"/>
                    <a:pt x="49750" y="33465"/>
                    <a:pt x="47715" y="28384"/>
                  </a:cubicBezTo>
                  <a:cubicBezTo>
                    <a:pt x="46253" y="24745"/>
                    <a:pt x="44493" y="21230"/>
                    <a:pt x="42814" y="17810"/>
                  </a:cubicBezTo>
                  <a:cubicBezTo>
                    <a:pt x="41291" y="14745"/>
                    <a:pt x="39731" y="11581"/>
                    <a:pt x="38364" y="8360"/>
                  </a:cubicBezTo>
                  <a:cubicBezTo>
                    <a:pt x="37060" y="5295"/>
                    <a:pt x="36054" y="2710"/>
                    <a:pt x="35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1112741" y="-639241"/>
              <a:ext cx="1591155" cy="6108291"/>
            </a:xfrm>
            <a:custGeom>
              <a:avLst/>
              <a:gdLst/>
              <a:ahLst/>
              <a:cxnLst/>
              <a:rect l="l" t="t" r="r" b="b"/>
              <a:pathLst>
                <a:path w="53390" h="204959" extrusionOk="0">
                  <a:moveTo>
                    <a:pt x="36093" y="1"/>
                  </a:moveTo>
                  <a:lnTo>
                    <a:pt x="35343" y="219"/>
                  </a:lnTo>
                  <a:cubicBezTo>
                    <a:pt x="36823" y="5356"/>
                    <a:pt x="39157" y="10200"/>
                    <a:pt x="42853" y="15931"/>
                  </a:cubicBezTo>
                  <a:cubicBezTo>
                    <a:pt x="52991" y="31192"/>
                    <a:pt x="53389" y="48213"/>
                    <a:pt x="43901" y="61496"/>
                  </a:cubicBezTo>
                  <a:cubicBezTo>
                    <a:pt x="39670" y="67426"/>
                    <a:pt x="34845" y="74343"/>
                    <a:pt x="31169" y="81478"/>
                  </a:cubicBezTo>
                  <a:cubicBezTo>
                    <a:pt x="27316" y="88988"/>
                    <a:pt x="25025" y="96184"/>
                    <a:pt x="24171" y="103480"/>
                  </a:cubicBezTo>
                  <a:cubicBezTo>
                    <a:pt x="23759" y="105278"/>
                    <a:pt x="23284" y="107394"/>
                    <a:pt x="22748" y="109448"/>
                  </a:cubicBezTo>
                  <a:lnTo>
                    <a:pt x="22748" y="109467"/>
                  </a:lnTo>
                  <a:cubicBezTo>
                    <a:pt x="21387" y="115378"/>
                    <a:pt x="18834" y="120416"/>
                    <a:pt x="15139" y="124472"/>
                  </a:cubicBezTo>
                  <a:cubicBezTo>
                    <a:pt x="14626" y="125023"/>
                    <a:pt x="14090" y="125597"/>
                    <a:pt x="13578" y="126133"/>
                  </a:cubicBezTo>
                  <a:cubicBezTo>
                    <a:pt x="10120" y="129767"/>
                    <a:pt x="6562" y="133543"/>
                    <a:pt x="4090" y="137812"/>
                  </a:cubicBezTo>
                  <a:cubicBezTo>
                    <a:pt x="1282" y="142713"/>
                    <a:pt x="414" y="147519"/>
                    <a:pt x="1443" y="152500"/>
                  </a:cubicBezTo>
                  <a:cubicBezTo>
                    <a:pt x="3179" y="160783"/>
                    <a:pt x="6955" y="167600"/>
                    <a:pt x="10950" y="174796"/>
                  </a:cubicBezTo>
                  <a:lnTo>
                    <a:pt x="11068" y="174996"/>
                  </a:lnTo>
                  <a:cubicBezTo>
                    <a:pt x="13459" y="179241"/>
                    <a:pt x="14864" y="183909"/>
                    <a:pt x="15357" y="189227"/>
                  </a:cubicBezTo>
                  <a:cubicBezTo>
                    <a:pt x="15495" y="190864"/>
                    <a:pt x="15613" y="192506"/>
                    <a:pt x="15732" y="194465"/>
                  </a:cubicBezTo>
                  <a:cubicBezTo>
                    <a:pt x="15751" y="194859"/>
                    <a:pt x="15774" y="195252"/>
                    <a:pt x="15793" y="195651"/>
                  </a:cubicBezTo>
                  <a:cubicBezTo>
                    <a:pt x="15969" y="198692"/>
                    <a:pt x="16149" y="201856"/>
                    <a:pt x="16486" y="204958"/>
                  </a:cubicBezTo>
                  <a:lnTo>
                    <a:pt x="17274" y="204859"/>
                  </a:lnTo>
                  <a:cubicBezTo>
                    <a:pt x="16937" y="201799"/>
                    <a:pt x="16761" y="198654"/>
                    <a:pt x="16581" y="195608"/>
                  </a:cubicBezTo>
                  <a:cubicBezTo>
                    <a:pt x="16562" y="195214"/>
                    <a:pt x="16543" y="194802"/>
                    <a:pt x="16524" y="194403"/>
                  </a:cubicBezTo>
                  <a:cubicBezTo>
                    <a:pt x="16405" y="192449"/>
                    <a:pt x="16287" y="190807"/>
                    <a:pt x="16149" y="189166"/>
                  </a:cubicBezTo>
                  <a:cubicBezTo>
                    <a:pt x="15632" y="183729"/>
                    <a:pt x="14190" y="178966"/>
                    <a:pt x="11742" y="174597"/>
                  </a:cubicBezTo>
                  <a:lnTo>
                    <a:pt x="11643" y="174422"/>
                  </a:lnTo>
                  <a:cubicBezTo>
                    <a:pt x="7686" y="167263"/>
                    <a:pt x="3934" y="160503"/>
                    <a:pt x="2231" y="152343"/>
                  </a:cubicBezTo>
                  <a:cubicBezTo>
                    <a:pt x="1" y="141608"/>
                    <a:pt x="7193" y="134017"/>
                    <a:pt x="14152" y="126683"/>
                  </a:cubicBezTo>
                  <a:cubicBezTo>
                    <a:pt x="14664" y="126133"/>
                    <a:pt x="15200" y="125578"/>
                    <a:pt x="15732" y="125004"/>
                  </a:cubicBezTo>
                  <a:cubicBezTo>
                    <a:pt x="19508" y="120853"/>
                    <a:pt x="22136" y="115696"/>
                    <a:pt x="23521" y="109648"/>
                  </a:cubicBezTo>
                  <a:cubicBezTo>
                    <a:pt x="24053" y="107551"/>
                    <a:pt x="24527" y="105435"/>
                    <a:pt x="24945" y="103637"/>
                  </a:cubicBezTo>
                  <a:lnTo>
                    <a:pt x="24945" y="103599"/>
                  </a:lnTo>
                  <a:cubicBezTo>
                    <a:pt x="26804" y="87863"/>
                    <a:pt x="34926" y="75429"/>
                    <a:pt x="44532" y="61971"/>
                  </a:cubicBezTo>
                  <a:cubicBezTo>
                    <a:pt x="47061" y="58432"/>
                    <a:pt x="48939" y="54594"/>
                    <a:pt x="50087" y="50562"/>
                  </a:cubicBezTo>
                  <a:cubicBezTo>
                    <a:pt x="51193" y="46729"/>
                    <a:pt x="51667" y="42715"/>
                    <a:pt x="51473" y="38626"/>
                  </a:cubicBezTo>
                  <a:cubicBezTo>
                    <a:pt x="51117" y="30779"/>
                    <a:pt x="48365" y="22791"/>
                    <a:pt x="43527" y="15499"/>
                  </a:cubicBezTo>
                  <a:cubicBezTo>
                    <a:pt x="39869" y="9844"/>
                    <a:pt x="37573" y="5062"/>
                    <a:pt x="360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1010221" y="-662129"/>
              <a:ext cx="1710723" cy="6139524"/>
            </a:xfrm>
            <a:custGeom>
              <a:avLst/>
              <a:gdLst/>
              <a:ahLst/>
              <a:cxnLst/>
              <a:rect l="l" t="t" r="r" b="b"/>
              <a:pathLst>
                <a:path w="57402" h="206007" extrusionOk="0">
                  <a:moveTo>
                    <a:pt x="36604" y="0"/>
                  </a:moveTo>
                  <a:lnTo>
                    <a:pt x="35874" y="256"/>
                  </a:lnTo>
                  <a:cubicBezTo>
                    <a:pt x="36249" y="1324"/>
                    <a:pt x="36742" y="2291"/>
                    <a:pt x="37216" y="3240"/>
                  </a:cubicBezTo>
                  <a:cubicBezTo>
                    <a:pt x="37496" y="3795"/>
                    <a:pt x="37790" y="4364"/>
                    <a:pt x="38047" y="4939"/>
                  </a:cubicBezTo>
                  <a:lnTo>
                    <a:pt x="38047" y="4957"/>
                  </a:lnTo>
                  <a:cubicBezTo>
                    <a:pt x="39550" y="7903"/>
                    <a:pt x="41291" y="10731"/>
                    <a:pt x="42971" y="13478"/>
                  </a:cubicBezTo>
                  <a:cubicBezTo>
                    <a:pt x="45343" y="17334"/>
                    <a:pt x="47795" y="21305"/>
                    <a:pt x="49574" y="25655"/>
                  </a:cubicBezTo>
                  <a:cubicBezTo>
                    <a:pt x="57402" y="44712"/>
                    <a:pt x="45699" y="61392"/>
                    <a:pt x="34370" y="77521"/>
                  </a:cubicBezTo>
                  <a:cubicBezTo>
                    <a:pt x="33820" y="78313"/>
                    <a:pt x="33265" y="79106"/>
                    <a:pt x="32710" y="79912"/>
                  </a:cubicBezTo>
                  <a:cubicBezTo>
                    <a:pt x="27396" y="87621"/>
                    <a:pt x="25636" y="95667"/>
                    <a:pt x="23777" y="104206"/>
                  </a:cubicBezTo>
                  <a:cubicBezTo>
                    <a:pt x="23620" y="104998"/>
                    <a:pt x="23440" y="105790"/>
                    <a:pt x="23265" y="106578"/>
                  </a:cubicBezTo>
                  <a:cubicBezTo>
                    <a:pt x="22809" y="108518"/>
                    <a:pt x="22373" y="110197"/>
                    <a:pt x="21960" y="111720"/>
                  </a:cubicBezTo>
                  <a:lnTo>
                    <a:pt x="21960" y="111739"/>
                  </a:lnTo>
                  <a:cubicBezTo>
                    <a:pt x="20020" y="119960"/>
                    <a:pt x="14014" y="126403"/>
                    <a:pt x="9170" y="131564"/>
                  </a:cubicBezTo>
                  <a:cubicBezTo>
                    <a:pt x="6006" y="135004"/>
                    <a:pt x="3772" y="138244"/>
                    <a:pt x="2330" y="141446"/>
                  </a:cubicBezTo>
                  <a:cubicBezTo>
                    <a:pt x="551" y="145421"/>
                    <a:pt x="0" y="149411"/>
                    <a:pt x="688" y="153325"/>
                  </a:cubicBezTo>
                  <a:cubicBezTo>
                    <a:pt x="1955" y="160521"/>
                    <a:pt x="5195" y="166333"/>
                    <a:pt x="8615" y="172500"/>
                  </a:cubicBezTo>
                  <a:cubicBezTo>
                    <a:pt x="9488" y="174061"/>
                    <a:pt x="10394" y="175702"/>
                    <a:pt x="11243" y="177324"/>
                  </a:cubicBezTo>
                  <a:cubicBezTo>
                    <a:pt x="13421" y="181414"/>
                    <a:pt x="14706" y="185683"/>
                    <a:pt x="15081" y="189972"/>
                  </a:cubicBezTo>
                  <a:cubicBezTo>
                    <a:pt x="15200" y="191495"/>
                    <a:pt x="15276" y="193036"/>
                    <a:pt x="15375" y="194521"/>
                  </a:cubicBezTo>
                  <a:cubicBezTo>
                    <a:pt x="15456" y="195664"/>
                    <a:pt x="15513" y="196832"/>
                    <a:pt x="15613" y="197999"/>
                  </a:cubicBezTo>
                  <a:cubicBezTo>
                    <a:pt x="15750" y="200195"/>
                    <a:pt x="15987" y="203079"/>
                    <a:pt x="16424" y="206006"/>
                  </a:cubicBezTo>
                  <a:lnTo>
                    <a:pt x="17216" y="205907"/>
                  </a:lnTo>
                  <a:cubicBezTo>
                    <a:pt x="16780" y="202980"/>
                    <a:pt x="16542" y="200114"/>
                    <a:pt x="16386" y="197942"/>
                  </a:cubicBezTo>
                  <a:cubicBezTo>
                    <a:pt x="16305" y="196794"/>
                    <a:pt x="16248" y="195608"/>
                    <a:pt x="16168" y="194460"/>
                  </a:cubicBezTo>
                  <a:cubicBezTo>
                    <a:pt x="16068" y="192979"/>
                    <a:pt x="15968" y="191438"/>
                    <a:pt x="15869" y="189915"/>
                  </a:cubicBezTo>
                  <a:cubicBezTo>
                    <a:pt x="15475" y="185508"/>
                    <a:pt x="14170" y="181139"/>
                    <a:pt x="11955" y="176969"/>
                  </a:cubicBezTo>
                  <a:cubicBezTo>
                    <a:pt x="11087" y="175308"/>
                    <a:pt x="10176" y="173686"/>
                    <a:pt x="9308" y="172106"/>
                  </a:cubicBezTo>
                  <a:cubicBezTo>
                    <a:pt x="5906" y="166015"/>
                    <a:pt x="2704" y="160265"/>
                    <a:pt x="1480" y="153187"/>
                  </a:cubicBezTo>
                  <a:cubicBezTo>
                    <a:pt x="237" y="146308"/>
                    <a:pt x="2866" y="139610"/>
                    <a:pt x="9763" y="132119"/>
                  </a:cubicBezTo>
                  <a:cubicBezTo>
                    <a:pt x="12591" y="129074"/>
                    <a:pt x="15299" y="126090"/>
                    <a:pt x="17591" y="122826"/>
                  </a:cubicBezTo>
                  <a:cubicBezTo>
                    <a:pt x="20181" y="119149"/>
                    <a:pt x="21860" y="115572"/>
                    <a:pt x="22728" y="111915"/>
                  </a:cubicBezTo>
                  <a:cubicBezTo>
                    <a:pt x="23146" y="110392"/>
                    <a:pt x="23578" y="108713"/>
                    <a:pt x="24033" y="106758"/>
                  </a:cubicBezTo>
                  <a:cubicBezTo>
                    <a:pt x="24213" y="105966"/>
                    <a:pt x="24389" y="105155"/>
                    <a:pt x="24569" y="104367"/>
                  </a:cubicBezTo>
                  <a:cubicBezTo>
                    <a:pt x="26386" y="95923"/>
                    <a:pt x="28127" y="87939"/>
                    <a:pt x="33345" y="80348"/>
                  </a:cubicBezTo>
                  <a:cubicBezTo>
                    <a:pt x="33896" y="79556"/>
                    <a:pt x="34470" y="78769"/>
                    <a:pt x="35025" y="77976"/>
                  </a:cubicBezTo>
                  <a:cubicBezTo>
                    <a:pt x="40618" y="70011"/>
                    <a:pt x="46410" y="61766"/>
                    <a:pt x="49831" y="53052"/>
                  </a:cubicBezTo>
                  <a:cubicBezTo>
                    <a:pt x="51685" y="48308"/>
                    <a:pt x="52677" y="43920"/>
                    <a:pt x="52852" y="39569"/>
                  </a:cubicBezTo>
                  <a:cubicBezTo>
                    <a:pt x="53052" y="34750"/>
                    <a:pt x="52203" y="29963"/>
                    <a:pt x="50305" y="25338"/>
                  </a:cubicBezTo>
                  <a:cubicBezTo>
                    <a:pt x="48483" y="20949"/>
                    <a:pt x="46035" y="16936"/>
                    <a:pt x="43644" y="13065"/>
                  </a:cubicBezTo>
                  <a:cubicBezTo>
                    <a:pt x="41984" y="10337"/>
                    <a:pt x="40262" y="7529"/>
                    <a:pt x="38758" y="4602"/>
                  </a:cubicBezTo>
                  <a:cubicBezTo>
                    <a:pt x="38483" y="4009"/>
                    <a:pt x="38208" y="3439"/>
                    <a:pt x="37909" y="2884"/>
                  </a:cubicBezTo>
                  <a:cubicBezTo>
                    <a:pt x="37435" y="1917"/>
                    <a:pt x="36960" y="1006"/>
                    <a:pt x="366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950854" y="-685196"/>
              <a:ext cx="1868676" cy="6170786"/>
            </a:xfrm>
            <a:custGeom>
              <a:avLst/>
              <a:gdLst/>
              <a:ahLst/>
              <a:cxnLst/>
              <a:rect l="l" t="t" r="r" b="b"/>
              <a:pathLst>
                <a:path w="62702" h="207056" extrusionOk="0">
                  <a:moveTo>
                    <a:pt x="38607" y="1"/>
                  </a:moveTo>
                  <a:lnTo>
                    <a:pt x="37876" y="300"/>
                  </a:lnTo>
                  <a:cubicBezTo>
                    <a:pt x="39992" y="5556"/>
                    <a:pt x="43014" y="10025"/>
                    <a:pt x="46197" y="14726"/>
                  </a:cubicBezTo>
                  <a:cubicBezTo>
                    <a:pt x="47620" y="16842"/>
                    <a:pt x="49081" y="18996"/>
                    <a:pt x="50467" y="21268"/>
                  </a:cubicBezTo>
                  <a:cubicBezTo>
                    <a:pt x="62701" y="40898"/>
                    <a:pt x="49281" y="59637"/>
                    <a:pt x="37421" y="76179"/>
                  </a:cubicBezTo>
                  <a:cubicBezTo>
                    <a:pt x="36648" y="77270"/>
                    <a:pt x="35841" y="78395"/>
                    <a:pt x="35068" y="79481"/>
                  </a:cubicBezTo>
                  <a:cubicBezTo>
                    <a:pt x="29612" y="87090"/>
                    <a:pt x="27497" y="95573"/>
                    <a:pt x="25480" y="103756"/>
                  </a:cubicBezTo>
                  <a:cubicBezTo>
                    <a:pt x="24868" y="106227"/>
                    <a:pt x="24237" y="108775"/>
                    <a:pt x="23526" y="111266"/>
                  </a:cubicBezTo>
                  <a:cubicBezTo>
                    <a:pt x="22003" y="116546"/>
                    <a:pt x="20087" y="120697"/>
                    <a:pt x="17435" y="124311"/>
                  </a:cubicBezTo>
                  <a:cubicBezTo>
                    <a:pt x="15736" y="126607"/>
                    <a:pt x="13839" y="128700"/>
                    <a:pt x="11979" y="130735"/>
                  </a:cubicBezTo>
                  <a:cubicBezTo>
                    <a:pt x="7472" y="135740"/>
                    <a:pt x="3227" y="140460"/>
                    <a:pt x="1860" y="147400"/>
                  </a:cubicBezTo>
                  <a:cubicBezTo>
                    <a:pt x="1" y="156807"/>
                    <a:pt x="4588" y="164654"/>
                    <a:pt x="9014" y="172244"/>
                  </a:cubicBezTo>
                  <a:cubicBezTo>
                    <a:pt x="10082" y="174085"/>
                    <a:pt x="11192" y="175983"/>
                    <a:pt x="12178" y="177861"/>
                  </a:cubicBezTo>
                  <a:cubicBezTo>
                    <a:pt x="14512" y="182349"/>
                    <a:pt x="15855" y="187212"/>
                    <a:pt x="16211" y="192330"/>
                  </a:cubicBezTo>
                  <a:cubicBezTo>
                    <a:pt x="16272" y="193141"/>
                    <a:pt x="16348" y="193948"/>
                    <a:pt x="16410" y="194740"/>
                  </a:cubicBezTo>
                  <a:cubicBezTo>
                    <a:pt x="16467" y="195570"/>
                    <a:pt x="16548" y="196420"/>
                    <a:pt x="16604" y="197250"/>
                  </a:cubicBezTo>
                  <a:cubicBezTo>
                    <a:pt x="16865" y="200376"/>
                    <a:pt x="17221" y="203716"/>
                    <a:pt x="18009" y="207055"/>
                  </a:cubicBezTo>
                  <a:lnTo>
                    <a:pt x="18782" y="206856"/>
                  </a:lnTo>
                  <a:cubicBezTo>
                    <a:pt x="18009" y="203578"/>
                    <a:pt x="17653" y="200276"/>
                    <a:pt x="17397" y="197193"/>
                  </a:cubicBezTo>
                  <a:cubicBezTo>
                    <a:pt x="17316" y="196363"/>
                    <a:pt x="17259" y="195513"/>
                    <a:pt x="17197" y="194683"/>
                  </a:cubicBezTo>
                  <a:cubicBezTo>
                    <a:pt x="17141" y="193891"/>
                    <a:pt x="17060" y="193061"/>
                    <a:pt x="17003" y="192269"/>
                  </a:cubicBezTo>
                  <a:cubicBezTo>
                    <a:pt x="16647" y="187050"/>
                    <a:pt x="15262" y="182069"/>
                    <a:pt x="12890" y="177505"/>
                  </a:cubicBezTo>
                  <a:cubicBezTo>
                    <a:pt x="11884" y="175608"/>
                    <a:pt x="10774" y="173691"/>
                    <a:pt x="9688" y="171851"/>
                  </a:cubicBezTo>
                  <a:cubicBezTo>
                    <a:pt x="5338" y="164379"/>
                    <a:pt x="831" y="156651"/>
                    <a:pt x="2653" y="147557"/>
                  </a:cubicBezTo>
                  <a:cubicBezTo>
                    <a:pt x="3957" y="140816"/>
                    <a:pt x="8146" y="136190"/>
                    <a:pt x="12572" y="131271"/>
                  </a:cubicBezTo>
                  <a:cubicBezTo>
                    <a:pt x="14432" y="129217"/>
                    <a:pt x="16348" y="127101"/>
                    <a:pt x="18070" y="124786"/>
                  </a:cubicBezTo>
                  <a:cubicBezTo>
                    <a:pt x="20779" y="121090"/>
                    <a:pt x="22753" y="116859"/>
                    <a:pt x="24275" y="111484"/>
                  </a:cubicBezTo>
                  <a:cubicBezTo>
                    <a:pt x="24987" y="108974"/>
                    <a:pt x="25618" y="106422"/>
                    <a:pt x="26235" y="103955"/>
                  </a:cubicBezTo>
                  <a:cubicBezTo>
                    <a:pt x="28346" y="95454"/>
                    <a:pt x="30343" y="87427"/>
                    <a:pt x="35699" y="79955"/>
                  </a:cubicBezTo>
                  <a:cubicBezTo>
                    <a:pt x="36472" y="78850"/>
                    <a:pt x="37283" y="77721"/>
                    <a:pt x="38071" y="76635"/>
                  </a:cubicBezTo>
                  <a:cubicBezTo>
                    <a:pt x="44143" y="68176"/>
                    <a:pt x="50405" y="59419"/>
                    <a:pt x="53749" y="50087"/>
                  </a:cubicBezTo>
                  <a:cubicBezTo>
                    <a:pt x="57583" y="39376"/>
                    <a:pt x="56733" y="29807"/>
                    <a:pt x="51140" y="20855"/>
                  </a:cubicBezTo>
                  <a:cubicBezTo>
                    <a:pt x="49736" y="18583"/>
                    <a:pt x="48270" y="16405"/>
                    <a:pt x="46847" y="14294"/>
                  </a:cubicBezTo>
                  <a:cubicBezTo>
                    <a:pt x="43688" y="9607"/>
                    <a:pt x="40704" y="5181"/>
                    <a:pt x="386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831793" y="-706952"/>
              <a:ext cx="1687835" cy="6197758"/>
            </a:xfrm>
            <a:custGeom>
              <a:avLst/>
              <a:gdLst/>
              <a:ahLst/>
              <a:cxnLst/>
              <a:rect l="l" t="t" r="r" b="b"/>
              <a:pathLst>
                <a:path w="56634" h="207961" extrusionOk="0">
                  <a:moveTo>
                    <a:pt x="38583" y="0"/>
                  </a:moveTo>
                  <a:lnTo>
                    <a:pt x="37871" y="318"/>
                  </a:lnTo>
                  <a:cubicBezTo>
                    <a:pt x="38369" y="1480"/>
                    <a:pt x="39038" y="2590"/>
                    <a:pt x="39693" y="3658"/>
                  </a:cubicBezTo>
                  <a:cubicBezTo>
                    <a:pt x="39911" y="4033"/>
                    <a:pt x="40148" y="4426"/>
                    <a:pt x="40385" y="4825"/>
                  </a:cubicBezTo>
                  <a:cubicBezTo>
                    <a:pt x="41927" y="7410"/>
                    <a:pt x="43663" y="9944"/>
                    <a:pt x="45366" y="12372"/>
                  </a:cubicBezTo>
                  <a:cubicBezTo>
                    <a:pt x="50385" y="19626"/>
                    <a:pt x="55129" y="26486"/>
                    <a:pt x="55424" y="35324"/>
                  </a:cubicBezTo>
                  <a:cubicBezTo>
                    <a:pt x="55841" y="45741"/>
                    <a:pt x="51135" y="55087"/>
                    <a:pt x="46472" y="62858"/>
                  </a:cubicBezTo>
                  <a:cubicBezTo>
                    <a:pt x="44356" y="66316"/>
                    <a:pt x="42065" y="69618"/>
                    <a:pt x="39811" y="72820"/>
                  </a:cubicBezTo>
                  <a:cubicBezTo>
                    <a:pt x="35048" y="79661"/>
                    <a:pt x="30542" y="86103"/>
                    <a:pt x="27852" y="94011"/>
                  </a:cubicBezTo>
                  <a:cubicBezTo>
                    <a:pt x="26485" y="98100"/>
                    <a:pt x="25442" y="102332"/>
                    <a:pt x="24431" y="106402"/>
                  </a:cubicBezTo>
                  <a:cubicBezTo>
                    <a:pt x="23976" y="108219"/>
                    <a:pt x="23502" y="110117"/>
                    <a:pt x="23008" y="111977"/>
                  </a:cubicBezTo>
                  <a:cubicBezTo>
                    <a:pt x="21585" y="117295"/>
                    <a:pt x="19488" y="121782"/>
                    <a:pt x="16604" y="125677"/>
                  </a:cubicBezTo>
                  <a:cubicBezTo>
                    <a:pt x="14943" y="127888"/>
                    <a:pt x="13165" y="129947"/>
                    <a:pt x="11466" y="131939"/>
                  </a:cubicBezTo>
                  <a:cubicBezTo>
                    <a:pt x="7965" y="136014"/>
                    <a:pt x="4663" y="139866"/>
                    <a:pt x="2334" y="144790"/>
                  </a:cubicBezTo>
                  <a:cubicBezTo>
                    <a:pt x="593" y="148467"/>
                    <a:pt x="138" y="152537"/>
                    <a:pt x="987" y="156926"/>
                  </a:cubicBezTo>
                  <a:cubicBezTo>
                    <a:pt x="1679" y="160483"/>
                    <a:pt x="3183" y="164198"/>
                    <a:pt x="5593" y="168330"/>
                  </a:cubicBezTo>
                  <a:cubicBezTo>
                    <a:pt x="10200" y="176257"/>
                    <a:pt x="15418" y="185214"/>
                    <a:pt x="15674" y="195333"/>
                  </a:cubicBezTo>
                  <a:lnTo>
                    <a:pt x="15674" y="195371"/>
                  </a:lnTo>
                  <a:cubicBezTo>
                    <a:pt x="15911" y="197387"/>
                    <a:pt x="16191" y="199564"/>
                    <a:pt x="16523" y="201794"/>
                  </a:cubicBezTo>
                  <a:cubicBezTo>
                    <a:pt x="16841" y="203834"/>
                    <a:pt x="17159" y="205945"/>
                    <a:pt x="17790" y="207961"/>
                  </a:cubicBezTo>
                  <a:lnTo>
                    <a:pt x="18539" y="207724"/>
                  </a:lnTo>
                  <a:cubicBezTo>
                    <a:pt x="17946" y="205769"/>
                    <a:pt x="17614" y="203691"/>
                    <a:pt x="17315" y="201675"/>
                  </a:cubicBezTo>
                  <a:cubicBezTo>
                    <a:pt x="16960" y="199465"/>
                    <a:pt x="16703" y="197287"/>
                    <a:pt x="16466" y="195295"/>
                  </a:cubicBezTo>
                  <a:cubicBezTo>
                    <a:pt x="16348" y="190764"/>
                    <a:pt x="15261" y="186120"/>
                    <a:pt x="13165" y="181101"/>
                  </a:cubicBezTo>
                  <a:cubicBezTo>
                    <a:pt x="11348" y="176751"/>
                    <a:pt x="8957" y="172562"/>
                    <a:pt x="6267" y="167936"/>
                  </a:cubicBezTo>
                  <a:cubicBezTo>
                    <a:pt x="1048" y="159003"/>
                    <a:pt x="0" y="151551"/>
                    <a:pt x="3046" y="145146"/>
                  </a:cubicBezTo>
                  <a:cubicBezTo>
                    <a:pt x="5337" y="140303"/>
                    <a:pt x="8601" y="136489"/>
                    <a:pt x="12059" y="132456"/>
                  </a:cubicBezTo>
                  <a:cubicBezTo>
                    <a:pt x="13776" y="130459"/>
                    <a:pt x="15555" y="128381"/>
                    <a:pt x="17235" y="126151"/>
                  </a:cubicBezTo>
                  <a:cubicBezTo>
                    <a:pt x="20181" y="122176"/>
                    <a:pt x="22316" y="117612"/>
                    <a:pt x="23781" y="112195"/>
                  </a:cubicBezTo>
                  <a:cubicBezTo>
                    <a:pt x="24275" y="110316"/>
                    <a:pt x="24730" y="108419"/>
                    <a:pt x="25205" y="106583"/>
                  </a:cubicBezTo>
                  <a:cubicBezTo>
                    <a:pt x="26210" y="102527"/>
                    <a:pt x="27240" y="98338"/>
                    <a:pt x="28601" y="94248"/>
                  </a:cubicBezTo>
                  <a:cubicBezTo>
                    <a:pt x="31253" y="86478"/>
                    <a:pt x="35717" y="80054"/>
                    <a:pt x="40461" y="73275"/>
                  </a:cubicBezTo>
                  <a:cubicBezTo>
                    <a:pt x="42714" y="70073"/>
                    <a:pt x="45030" y="66752"/>
                    <a:pt x="47145" y="63251"/>
                  </a:cubicBezTo>
                  <a:cubicBezTo>
                    <a:pt x="51866" y="55386"/>
                    <a:pt x="56633" y="45917"/>
                    <a:pt x="56216" y="35281"/>
                  </a:cubicBezTo>
                  <a:cubicBezTo>
                    <a:pt x="56078" y="31211"/>
                    <a:pt x="54992" y="27159"/>
                    <a:pt x="52857" y="22890"/>
                  </a:cubicBezTo>
                  <a:cubicBezTo>
                    <a:pt x="50959" y="19076"/>
                    <a:pt x="48450" y="15437"/>
                    <a:pt x="46016" y="11917"/>
                  </a:cubicBezTo>
                  <a:cubicBezTo>
                    <a:pt x="44337" y="9488"/>
                    <a:pt x="42596" y="6979"/>
                    <a:pt x="41054" y="4426"/>
                  </a:cubicBezTo>
                  <a:cubicBezTo>
                    <a:pt x="40836" y="4033"/>
                    <a:pt x="40599" y="3639"/>
                    <a:pt x="40362" y="3240"/>
                  </a:cubicBezTo>
                  <a:cubicBezTo>
                    <a:pt x="39693" y="2154"/>
                    <a:pt x="39081" y="1106"/>
                    <a:pt x="38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738780" y="-728172"/>
              <a:ext cx="1879822" cy="6220259"/>
            </a:xfrm>
            <a:custGeom>
              <a:avLst/>
              <a:gdLst/>
              <a:ahLst/>
              <a:cxnLst/>
              <a:rect l="l" t="t" r="r" b="b"/>
              <a:pathLst>
                <a:path w="63076" h="208716" extrusionOk="0">
                  <a:moveTo>
                    <a:pt x="39437" y="1"/>
                  </a:moveTo>
                  <a:lnTo>
                    <a:pt x="38744" y="356"/>
                  </a:lnTo>
                  <a:cubicBezTo>
                    <a:pt x="40723" y="4152"/>
                    <a:pt x="43213" y="7610"/>
                    <a:pt x="45623" y="10969"/>
                  </a:cubicBezTo>
                  <a:cubicBezTo>
                    <a:pt x="47995" y="14270"/>
                    <a:pt x="50448" y="17672"/>
                    <a:pt x="52421" y="21405"/>
                  </a:cubicBezTo>
                  <a:cubicBezTo>
                    <a:pt x="63076" y="41392"/>
                    <a:pt x="49717" y="60567"/>
                    <a:pt x="37952" y="77465"/>
                  </a:cubicBezTo>
                  <a:cubicBezTo>
                    <a:pt x="36908" y="78950"/>
                    <a:pt x="35841" y="80468"/>
                    <a:pt x="34831" y="81971"/>
                  </a:cubicBezTo>
                  <a:cubicBezTo>
                    <a:pt x="28327" y="91241"/>
                    <a:pt x="26035" y="101047"/>
                    <a:pt x="23602" y="111422"/>
                  </a:cubicBezTo>
                  <a:cubicBezTo>
                    <a:pt x="23483" y="111977"/>
                    <a:pt x="23346" y="112532"/>
                    <a:pt x="23227" y="113106"/>
                  </a:cubicBezTo>
                  <a:cubicBezTo>
                    <a:pt x="22221" y="117494"/>
                    <a:pt x="20205" y="121740"/>
                    <a:pt x="16903" y="126446"/>
                  </a:cubicBezTo>
                  <a:cubicBezTo>
                    <a:pt x="14768" y="129492"/>
                    <a:pt x="12297" y="132438"/>
                    <a:pt x="9925" y="135284"/>
                  </a:cubicBezTo>
                  <a:cubicBezTo>
                    <a:pt x="9095" y="136271"/>
                    <a:pt x="8246" y="137300"/>
                    <a:pt x="7415" y="138306"/>
                  </a:cubicBezTo>
                  <a:cubicBezTo>
                    <a:pt x="3914" y="142495"/>
                    <a:pt x="1" y="148169"/>
                    <a:pt x="594" y="154971"/>
                  </a:cubicBezTo>
                  <a:cubicBezTo>
                    <a:pt x="1210" y="161751"/>
                    <a:pt x="4669" y="167519"/>
                    <a:pt x="8027" y="173093"/>
                  </a:cubicBezTo>
                  <a:cubicBezTo>
                    <a:pt x="9014" y="174754"/>
                    <a:pt x="10062" y="176476"/>
                    <a:pt x="10992" y="178193"/>
                  </a:cubicBezTo>
                  <a:cubicBezTo>
                    <a:pt x="13701" y="183293"/>
                    <a:pt x="15342" y="188967"/>
                    <a:pt x="16011" y="195509"/>
                  </a:cubicBezTo>
                  <a:lnTo>
                    <a:pt x="16011" y="195532"/>
                  </a:lnTo>
                  <a:cubicBezTo>
                    <a:pt x="16291" y="197586"/>
                    <a:pt x="16604" y="199778"/>
                    <a:pt x="16960" y="201956"/>
                  </a:cubicBezTo>
                  <a:cubicBezTo>
                    <a:pt x="17259" y="203673"/>
                    <a:pt x="17714" y="205276"/>
                    <a:pt x="18146" y="206837"/>
                  </a:cubicBezTo>
                  <a:cubicBezTo>
                    <a:pt x="18326" y="207449"/>
                    <a:pt x="18502" y="208080"/>
                    <a:pt x="18663" y="208716"/>
                  </a:cubicBezTo>
                  <a:lnTo>
                    <a:pt x="19432" y="208516"/>
                  </a:lnTo>
                  <a:cubicBezTo>
                    <a:pt x="19256" y="207885"/>
                    <a:pt x="19076" y="207231"/>
                    <a:pt x="18900" y="206619"/>
                  </a:cubicBezTo>
                  <a:cubicBezTo>
                    <a:pt x="18464" y="205077"/>
                    <a:pt x="18028" y="203497"/>
                    <a:pt x="17752" y="201837"/>
                  </a:cubicBezTo>
                  <a:cubicBezTo>
                    <a:pt x="17397" y="199659"/>
                    <a:pt x="17079" y="197468"/>
                    <a:pt x="16804" y="195433"/>
                  </a:cubicBezTo>
                  <a:cubicBezTo>
                    <a:pt x="16111" y="188772"/>
                    <a:pt x="14432" y="183018"/>
                    <a:pt x="11704" y="177818"/>
                  </a:cubicBezTo>
                  <a:cubicBezTo>
                    <a:pt x="10736" y="176082"/>
                    <a:pt x="9707" y="174360"/>
                    <a:pt x="8701" y="172700"/>
                  </a:cubicBezTo>
                  <a:cubicBezTo>
                    <a:pt x="5243" y="166926"/>
                    <a:pt x="1979" y="161494"/>
                    <a:pt x="1386" y="154891"/>
                  </a:cubicBezTo>
                  <a:cubicBezTo>
                    <a:pt x="812" y="148387"/>
                    <a:pt x="4626" y="142893"/>
                    <a:pt x="8008" y="138818"/>
                  </a:cubicBezTo>
                  <a:cubicBezTo>
                    <a:pt x="8839" y="137813"/>
                    <a:pt x="9707" y="136783"/>
                    <a:pt x="10518" y="135796"/>
                  </a:cubicBezTo>
                  <a:cubicBezTo>
                    <a:pt x="12928" y="132931"/>
                    <a:pt x="15399" y="129966"/>
                    <a:pt x="17553" y="126901"/>
                  </a:cubicBezTo>
                  <a:cubicBezTo>
                    <a:pt x="20917" y="122096"/>
                    <a:pt x="22952" y="117769"/>
                    <a:pt x="24000" y="113282"/>
                  </a:cubicBezTo>
                  <a:cubicBezTo>
                    <a:pt x="24119" y="112726"/>
                    <a:pt x="24256" y="112157"/>
                    <a:pt x="24375" y="111602"/>
                  </a:cubicBezTo>
                  <a:cubicBezTo>
                    <a:pt x="26785" y="101303"/>
                    <a:pt x="29057" y="91578"/>
                    <a:pt x="35462" y="82408"/>
                  </a:cubicBezTo>
                  <a:cubicBezTo>
                    <a:pt x="36491" y="80923"/>
                    <a:pt x="37558" y="79400"/>
                    <a:pt x="38588" y="77920"/>
                  </a:cubicBezTo>
                  <a:cubicBezTo>
                    <a:pt x="44655" y="69201"/>
                    <a:pt x="50922" y="60211"/>
                    <a:pt x="54418" y="50723"/>
                  </a:cubicBezTo>
                  <a:cubicBezTo>
                    <a:pt x="56316" y="45562"/>
                    <a:pt x="57208" y="40799"/>
                    <a:pt x="57127" y="36154"/>
                  </a:cubicBezTo>
                  <a:cubicBezTo>
                    <a:pt x="57046" y="30955"/>
                    <a:pt x="55704" y="25874"/>
                    <a:pt x="53133" y="21050"/>
                  </a:cubicBezTo>
                  <a:cubicBezTo>
                    <a:pt x="51117" y="17254"/>
                    <a:pt x="48650" y="13839"/>
                    <a:pt x="46254" y="10518"/>
                  </a:cubicBezTo>
                  <a:cubicBezTo>
                    <a:pt x="43863" y="7173"/>
                    <a:pt x="41391" y="3734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629762" y="-748259"/>
              <a:ext cx="1753132" cy="6240912"/>
            </a:xfrm>
            <a:custGeom>
              <a:avLst/>
              <a:gdLst/>
              <a:ahLst/>
              <a:cxnLst/>
              <a:rect l="l" t="t" r="r" b="b"/>
              <a:pathLst>
                <a:path w="58825" h="209409" extrusionOk="0">
                  <a:moveTo>
                    <a:pt x="39693" y="1"/>
                  </a:moveTo>
                  <a:lnTo>
                    <a:pt x="39038" y="437"/>
                  </a:lnTo>
                  <a:cubicBezTo>
                    <a:pt x="40385" y="2473"/>
                    <a:pt x="41846" y="4550"/>
                    <a:pt x="43251" y="6567"/>
                  </a:cubicBezTo>
                  <a:cubicBezTo>
                    <a:pt x="50898" y="17416"/>
                    <a:pt x="58825" y="28664"/>
                    <a:pt x="55547" y="42834"/>
                  </a:cubicBezTo>
                  <a:cubicBezTo>
                    <a:pt x="52757" y="54836"/>
                    <a:pt x="46628" y="64282"/>
                    <a:pt x="40167" y="74263"/>
                  </a:cubicBezTo>
                  <a:cubicBezTo>
                    <a:pt x="37895" y="77764"/>
                    <a:pt x="35561" y="81379"/>
                    <a:pt x="33369" y="85117"/>
                  </a:cubicBezTo>
                  <a:cubicBezTo>
                    <a:pt x="28269" y="93694"/>
                    <a:pt x="25973" y="103163"/>
                    <a:pt x="23763" y="112295"/>
                  </a:cubicBezTo>
                  <a:cubicBezTo>
                    <a:pt x="23644" y="112732"/>
                    <a:pt x="23544" y="113163"/>
                    <a:pt x="23445" y="113600"/>
                  </a:cubicBezTo>
                  <a:cubicBezTo>
                    <a:pt x="22339" y="118225"/>
                    <a:pt x="20143" y="122713"/>
                    <a:pt x="16504" y="127713"/>
                  </a:cubicBezTo>
                  <a:cubicBezTo>
                    <a:pt x="14488" y="130479"/>
                    <a:pt x="12197" y="133230"/>
                    <a:pt x="9981" y="135858"/>
                  </a:cubicBezTo>
                  <a:cubicBezTo>
                    <a:pt x="8757" y="137320"/>
                    <a:pt x="7491" y="138823"/>
                    <a:pt x="6267" y="140322"/>
                  </a:cubicBezTo>
                  <a:cubicBezTo>
                    <a:pt x="2809" y="144592"/>
                    <a:pt x="968" y="149635"/>
                    <a:pt x="949" y="154910"/>
                  </a:cubicBezTo>
                  <a:cubicBezTo>
                    <a:pt x="911" y="159915"/>
                    <a:pt x="2491" y="165072"/>
                    <a:pt x="5536" y="169816"/>
                  </a:cubicBezTo>
                  <a:cubicBezTo>
                    <a:pt x="11129" y="178435"/>
                    <a:pt x="14332" y="186045"/>
                    <a:pt x="15617" y="193792"/>
                  </a:cubicBezTo>
                  <a:cubicBezTo>
                    <a:pt x="15892" y="195395"/>
                    <a:pt x="16172" y="197036"/>
                    <a:pt x="16466" y="198834"/>
                  </a:cubicBezTo>
                  <a:cubicBezTo>
                    <a:pt x="17002" y="202350"/>
                    <a:pt x="17909" y="205813"/>
                    <a:pt x="19232" y="209409"/>
                  </a:cubicBezTo>
                  <a:lnTo>
                    <a:pt x="19986" y="209134"/>
                  </a:lnTo>
                  <a:cubicBezTo>
                    <a:pt x="18682" y="205595"/>
                    <a:pt x="17771" y="202174"/>
                    <a:pt x="17259" y="198716"/>
                  </a:cubicBezTo>
                  <a:cubicBezTo>
                    <a:pt x="16960" y="196918"/>
                    <a:pt x="16685" y="195257"/>
                    <a:pt x="16409" y="193654"/>
                  </a:cubicBezTo>
                  <a:cubicBezTo>
                    <a:pt x="15105" y="185807"/>
                    <a:pt x="11860" y="178099"/>
                    <a:pt x="6210" y="169379"/>
                  </a:cubicBezTo>
                  <a:cubicBezTo>
                    <a:pt x="0" y="159697"/>
                    <a:pt x="256" y="149023"/>
                    <a:pt x="6898" y="140840"/>
                  </a:cubicBezTo>
                  <a:cubicBezTo>
                    <a:pt x="8108" y="139317"/>
                    <a:pt x="9369" y="137813"/>
                    <a:pt x="10598" y="136371"/>
                  </a:cubicBezTo>
                  <a:cubicBezTo>
                    <a:pt x="12809" y="133724"/>
                    <a:pt x="15124" y="130977"/>
                    <a:pt x="17159" y="128168"/>
                  </a:cubicBezTo>
                  <a:cubicBezTo>
                    <a:pt x="20836" y="123088"/>
                    <a:pt x="23089" y="118524"/>
                    <a:pt x="24213" y="113799"/>
                  </a:cubicBezTo>
                  <a:cubicBezTo>
                    <a:pt x="24313" y="113363"/>
                    <a:pt x="24412" y="112926"/>
                    <a:pt x="24531" y="112494"/>
                  </a:cubicBezTo>
                  <a:cubicBezTo>
                    <a:pt x="26728" y="103400"/>
                    <a:pt x="29019" y="93993"/>
                    <a:pt x="34038" y="85511"/>
                  </a:cubicBezTo>
                  <a:cubicBezTo>
                    <a:pt x="36234" y="81796"/>
                    <a:pt x="38564" y="78200"/>
                    <a:pt x="40817" y="74699"/>
                  </a:cubicBezTo>
                  <a:cubicBezTo>
                    <a:pt x="47340" y="64637"/>
                    <a:pt x="53488" y="55149"/>
                    <a:pt x="56296" y="43033"/>
                  </a:cubicBezTo>
                  <a:cubicBezTo>
                    <a:pt x="57819" y="36510"/>
                    <a:pt x="57127" y="30006"/>
                    <a:pt x="54219" y="23147"/>
                  </a:cubicBezTo>
                  <a:cubicBezTo>
                    <a:pt x="51671" y="17122"/>
                    <a:pt x="47719" y="11524"/>
                    <a:pt x="43901" y="6111"/>
                  </a:cubicBezTo>
                  <a:cubicBezTo>
                    <a:pt x="42501" y="4095"/>
                    <a:pt x="41035" y="2017"/>
                    <a:pt x="396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0"/>
          <p:cNvSpPr/>
          <p:nvPr/>
        </p:nvSpPr>
        <p:spPr>
          <a:xfrm>
            <a:off x="7874567" y="4047800"/>
            <a:ext cx="1112400" cy="1112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-1983150" y="3587388"/>
            <a:ext cx="3124200" cy="3124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5858436">
            <a:off x="876332" y="-325744"/>
            <a:ext cx="1112376" cy="1112376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-36875" y="4821775"/>
            <a:ext cx="9180900" cy="358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285750" dist="19050" dir="1752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5459875" y="1122250"/>
            <a:ext cx="2686800" cy="20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8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34.xml"/><Relationship Id="rId5" Type="http://schemas.openxmlformats.org/officeDocument/2006/relationships/tags" Target="../tags/tag34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0.png"/><Relationship Id="rId5" Type="http://schemas.openxmlformats.org/officeDocument/2006/relationships/tags" Target="../tags/tag50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7.png"/><Relationship Id="rId5" Type="http://schemas.openxmlformats.org/officeDocument/2006/relationships/tags" Target="../tags/tag15.xml"/><Relationship Id="rId10" Type="http://schemas.openxmlformats.org/officeDocument/2006/relationships/image" Target="../media/image6.png"/><Relationship Id="rId4" Type="http://schemas.openxmlformats.org/officeDocument/2006/relationships/tags" Target="../tags/tag1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30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12.png"/><Relationship Id="rId4" Type="http://schemas.openxmlformats.org/officeDocument/2006/relationships/tags" Target="../tags/tag25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9"/>
          <p:cNvSpPr txBox="1">
            <a:spLocks noGrp="1"/>
          </p:cNvSpPr>
          <p:nvPr>
            <p:ph type="ctrTitle"/>
          </p:nvPr>
        </p:nvSpPr>
        <p:spPr>
          <a:xfrm>
            <a:off x="754933" y="381000"/>
            <a:ext cx="7634133" cy="2399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ym typeface="+mn-ea"/>
              </a:rPr>
              <a:t>Extended SEIR Model &amp; Social Measure Analytics</a:t>
            </a:r>
            <a:endParaRPr lang="en-US" sz="4400" b="1" dirty="0">
              <a:solidFill>
                <a:schemeClr val="dk2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35D90-27DD-16A3-1C57-428E9B56E828}"/>
              </a:ext>
            </a:extLst>
          </p:cNvPr>
          <p:cNvSpPr txBox="1"/>
          <p:nvPr/>
        </p:nvSpPr>
        <p:spPr>
          <a:xfrm>
            <a:off x="1660890" y="2949547"/>
            <a:ext cx="314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Team 2</a:t>
            </a:r>
          </a:p>
          <a:p>
            <a:r>
              <a:rPr lang="en-US" dirty="0"/>
              <a:t>Hongyue Ding  1004870	</a:t>
            </a:r>
          </a:p>
          <a:p>
            <a:r>
              <a:rPr lang="en-US" dirty="0"/>
              <a:t>Ziyu Ge  1004880	</a:t>
            </a:r>
          </a:p>
          <a:p>
            <a:r>
              <a:rPr lang="en-US" dirty="0"/>
              <a:t>Zhuoer Feng 1004871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E2A4B-6169-7B59-277D-03D5DEC2A993}"/>
              </a:ext>
            </a:extLst>
          </p:cNvPr>
          <p:cNvSpPr txBox="1"/>
          <p:nvPr/>
        </p:nvSpPr>
        <p:spPr>
          <a:xfrm>
            <a:off x="16184" y="161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40.015 Simulation Modeling &amp;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/>
          <p:nvPr>
            <p:custDataLst>
              <p:tags r:id="rId1"/>
            </p:custDataLst>
          </p:nvPr>
        </p:nvSpPr>
        <p:spPr>
          <a:xfrm>
            <a:off x="4527550" y="946785"/>
            <a:ext cx="4629150" cy="495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Not a big sacrifice in terms of total death compared to uniform social measures</a:t>
            </a:r>
          </a:p>
          <a:p>
            <a:pPr lvl="1"/>
            <a:r>
              <a:rPr lang="en-US" sz="1370" dirty="0">
                <a:solidFill>
                  <a:schemeClr val="tx1">
                    <a:lumMod val="50000"/>
                  </a:schemeClr>
                </a:solidFill>
              </a:rPr>
              <a:t>Roughly the same total death under the aggressive assumption with 2.5 times the beta</a:t>
            </a:r>
          </a:p>
          <a:p>
            <a:pPr lvl="1"/>
            <a:r>
              <a:rPr lang="en-US" sz="1370" dirty="0">
                <a:solidFill>
                  <a:schemeClr val="tx1">
                    <a:lumMod val="50000"/>
                  </a:schemeClr>
                </a:solidFill>
              </a:rPr>
              <a:t>ICU capacity was not exceeded for high-risk</a:t>
            </a:r>
          </a:p>
          <a:p>
            <a:pPr lvl="1"/>
            <a:r>
              <a:rPr lang="en-US" sz="1370" dirty="0">
                <a:solidFill>
                  <a:schemeClr val="tx1">
                    <a:lumMod val="50000"/>
                  </a:schemeClr>
                </a:solidFill>
              </a:rPr>
              <a:t>Actual ICU utilization for low-risk group should be better since we have ICU bed left over for high-risk group</a:t>
            </a:r>
            <a:r>
              <a:rPr lang="en-US" sz="132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Google Shape;1405;p49"/>
          <p:cNvSpPr txBox="1"/>
          <p:nvPr>
            <p:custDataLst>
              <p:tags r:id="rId2"/>
            </p:custDataLst>
          </p:nvPr>
        </p:nvSpPr>
        <p:spPr>
          <a:xfrm>
            <a:off x="720000" y="1700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+mn-ea"/>
              </a:rPr>
              <a:t>Model 3: Group-specific Measure (GSM)</a:t>
            </a:r>
          </a:p>
        </p:txBody>
      </p:sp>
      <p:pic>
        <p:nvPicPr>
          <p:cNvPr id="3" name="Picture 8" descr="Chart, line chart&#10;&#10;Description automatically generate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" y="1067435"/>
            <a:ext cx="4189730" cy="181483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" y="2840355"/>
            <a:ext cx="4293235" cy="1907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8"/>
              <p:cNvGraphicFramePr>
                <a:graphicFrameLocks noGrp="1"/>
              </p:cNvGraphicFramePr>
              <p:nvPr>
                <p:custDataLst>
                  <p:tags r:id="rId5"/>
                </p:custDataLst>
                <p:extLst>
                  <p:ext uri="{D42A27DB-BD31-4B8C-83A1-F6EECF244321}">
                    <p14:modId xmlns:p14="http://schemas.microsoft.com/office/powerpoint/2010/main" val="824372740"/>
                  </p:ext>
                </p:extLst>
              </p:nvPr>
            </p:nvGraphicFramePr>
            <p:xfrm>
              <a:off x="4673917" y="2882265"/>
              <a:ext cx="4336415" cy="17030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4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71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2575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Policy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Aggressive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Moderate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Relaxed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4010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Total Death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265k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306k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370k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654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ICU Max Load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~17k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~33k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~44k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11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ICU Exceeded (High-risk)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64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Max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000" dirty="0"/>
                            <a:t> </a:t>
                          </a:r>
                          <a:endParaRPr lang="en-US" sz="10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0.416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0.713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0.855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8"/>
              <p:cNvGraphicFramePr>
                <a:graphicFrameLocks noGrp="1"/>
              </p:cNvGraphicFramePr>
              <p:nvPr>
                <p:custDataLst>
                  <p:tags r:id="rId11"/>
                </p:custDataLst>
                <p:extLst>
                  <p:ext uri="{D42A27DB-BD31-4B8C-83A1-F6EECF244321}">
                    <p14:modId xmlns:p14="http://schemas.microsoft.com/office/powerpoint/2010/main" val="824372740"/>
                  </p:ext>
                </p:extLst>
              </p:nvPr>
            </p:nvGraphicFramePr>
            <p:xfrm>
              <a:off x="4673917" y="2882265"/>
              <a:ext cx="4336415" cy="17030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4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71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2575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Policy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Aggressive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Moderate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Relaxed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4010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Total Death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265k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306k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370k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654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ICU Max Load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~17k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~33k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~44k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115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ICU Exceeded (High-risk)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6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00" t="-412727" r="-2575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0.416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0.713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0.855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921236-8243-0C66-F289-D8F60F1ABA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53203" y="4765675"/>
            <a:ext cx="2556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Relaxed policy shown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Key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8ADFC4-0C9B-9002-5F3B-EE74EB96C03C}"/>
              </a:ext>
            </a:extLst>
          </p:cNvPr>
          <p:cNvSpPr txBox="1">
            <a:spLocks/>
          </p:cNvSpPr>
          <p:nvPr/>
        </p:nvSpPr>
        <p:spPr>
          <a:xfrm>
            <a:off x="511629" y="12523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buSzTx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Separation of symptoms – Asymptomatic, symptomatic, and severe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ysClr val="windowText" lastClr="000000"/>
                </a:solidFill>
              </a:rPr>
              <a:t>More accurate modeling of parameters such as infectious &amp; death rate</a:t>
            </a:r>
          </a:p>
          <a:p>
            <a:pPr lvl="0" fontAlgn="auto">
              <a:buSzTx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Separation of population – High-risk &amp; low-risk group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ysClr val="windowText" lastClr="000000"/>
                </a:solidFill>
              </a:rPr>
              <a:t>Different key parameters such as the fraction of severe cases &amp; death rate</a:t>
            </a:r>
          </a:p>
          <a:p>
            <a:pPr lvl="0" fontAlgn="auto">
              <a:buSzTx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Modeling of resource utilization – ICU need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ysClr val="windowText" lastClr="000000"/>
                </a:solidFill>
              </a:rPr>
              <a:t>ICU need affects death rate for severe cases</a:t>
            </a:r>
          </a:p>
          <a:p>
            <a:pPr lvl="0" fontAlgn="auto">
              <a:buSzTx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Exploration of group-specific measure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ysClr val="windowText" lastClr="000000"/>
                </a:solidFill>
              </a:rPr>
              <a:t>Comparison with common uniform social measures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0" y="1156970"/>
            <a:ext cx="3789680" cy="3738245"/>
          </a:xfrm>
          <a:prstGeom prst="rect">
            <a:avLst/>
          </a:prstGeom>
        </p:spPr>
      </p:pic>
      <p:sp>
        <p:nvSpPr>
          <p:cNvPr id="1386" name="Google Shape;138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SEI</a:t>
            </a:r>
            <a:r>
              <a:rPr lang="en-US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RD Model</a:t>
            </a:r>
            <a:endParaRPr lang="en-GB"/>
          </a:p>
        </p:txBody>
      </p:sp>
      <p:pic>
        <p:nvPicPr>
          <p:cNvPr id="5" name="Content Placeholder 4" descr="A picture containing application&#10;&#10;Description automatically generated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" y="1748155"/>
            <a:ext cx="4871085" cy="2548890"/>
          </a:xfrm>
        </p:spPr>
      </p:pic>
      <p:pic>
        <p:nvPicPr>
          <p:cNvPr id="2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6530B1-3CC5-33E4-FB8A-96572AA33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" y="1609344"/>
            <a:ext cx="5401571" cy="2826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5"/>
          <p:cNvSpPr txBox="1">
            <a:spLocks noGrp="1"/>
          </p:cNvSpPr>
          <p:nvPr>
            <p:ph type="title"/>
          </p:nvPr>
        </p:nvSpPr>
        <p:spPr>
          <a:xfrm>
            <a:off x="95558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+mn-ea"/>
              </a:rPr>
              <a:t>Modeling of Medical Resource Utilization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722630" y="1306195"/>
                <a:ext cx="7624445" cy="4957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utilization of critical medical resources like ICU beds will significantly affect the lethality rate.</a:t>
                </a:r>
              </a:p>
              <a:p>
                <a:r>
                  <a:rPr lang="en-US" sz="1800" dirty="0"/>
                  <a:t>Currently, severe cases (in both population group) are defined as needing ICU care and may die from the disease. </a:t>
                </a:r>
              </a:p>
              <a:p>
                <a:r>
                  <a:rPr lang="en-US" sz="1800" dirty="0"/>
                  <a:t>The lethality for </a:t>
                </a:r>
                <a:r>
                  <a:rPr lang="en-US" sz="1800" dirty="0">
                    <a:solidFill>
                      <a:sysClr val="windowText" lastClr="000000"/>
                    </a:solidFill>
                  </a:rPr>
                  <a:t>group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ysClr val="windowText" lastClr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defined as a piece-wise function based on the base lethality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, based on the number of severe cases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sev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and the number of ICU beds available,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22630" y="1306195"/>
                <a:ext cx="7624445" cy="49574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Text&#10;&#10;Description automatically generated with medium confiden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3449320"/>
            <a:ext cx="414528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Model 1: Benchmark</a:t>
            </a:r>
            <a:endParaRPr lang="en-GB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"/>
          <a:stretch>
            <a:fillRect/>
          </a:stretch>
        </p:blipFill>
        <p:spPr>
          <a:xfrm>
            <a:off x="1054735" y="2007870"/>
            <a:ext cx="3410585" cy="303657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20090" y="1223963"/>
            <a:ext cx="7503160" cy="882967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We first consider a benchmark model in which no measures are taken, below is the model for the high-risk group.</a:t>
            </a:r>
          </a:p>
          <a:p>
            <a:pPr algn="l"/>
            <a:endParaRPr lang="en-US" dirty="0"/>
          </a:p>
        </p:txBody>
      </p:sp>
      <p:sp>
        <p:nvSpPr>
          <p:cNvPr id="8" name="Content Placeholder 2"/>
          <p:cNvSpPr txBox="1"/>
          <p:nvPr>
            <p:custDataLst>
              <p:tags r:id="rId3"/>
            </p:custDataLst>
          </p:nvPr>
        </p:nvSpPr>
        <p:spPr>
          <a:xfrm>
            <a:off x="4540884" y="1954055"/>
            <a:ext cx="3827145" cy="309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The model for low-risk group is similar, the different parameters are listed below:</a:t>
            </a:r>
          </a:p>
        </p:txBody>
      </p:sp>
      <p:graphicFrame>
        <p:nvGraphicFramePr>
          <p:cNvPr id="9" name="Table 7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15248465"/>
              </p:ext>
            </p:extLst>
          </p:nvPr>
        </p:nvGraphicFramePr>
        <p:xfrm>
          <a:off x="4617402" y="2764472"/>
          <a:ext cx="367411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H(L)_</a:t>
                      </a:r>
                      <a:r>
                        <a:rPr lang="en-US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asym</a:t>
                      </a:r>
                      <a:endParaRPr 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H(L)_</a:t>
                      </a:r>
                      <a:r>
                        <a:rPr lang="en-US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sym</a:t>
                      </a:r>
                      <a:endParaRPr 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H(L)_</a:t>
                      </a:r>
                      <a:r>
                        <a:rPr lang="en-US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sev</a:t>
                      </a:r>
                      <a:endParaRPr 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ν_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ν_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ε_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ε_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hart&#10;&#10;Description automatically generated with medium confiden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" y="783590"/>
            <a:ext cx="3541395" cy="1562100"/>
          </a:xfrm>
          <a:prstGeom prst="rect">
            <a:avLst/>
          </a:prstGeom>
        </p:spPr>
      </p:pic>
      <p:pic>
        <p:nvPicPr>
          <p:cNvPr id="14" name="Picture 9" descr="Graphical user interface, table&#10;&#10;Description automatically generated with medium confiden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" y="2251075"/>
            <a:ext cx="3541395" cy="1562100"/>
          </a:xfrm>
          <a:prstGeom prst="rect">
            <a:avLst/>
          </a:prstGeom>
        </p:spPr>
      </p:pic>
      <p:pic>
        <p:nvPicPr>
          <p:cNvPr id="15" name="Picture 17" descr="Chart, line chart&#10;&#10;Description automatically generate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3676015"/>
            <a:ext cx="3963035" cy="1467485"/>
          </a:xfrm>
          <a:prstGeom prst="rect">
            <a:avLst/>
          </a:prstGeom>
        </p:spPr>
      </p:pic>
      <p:sp>
        <p:nvSpPr>
          <p:cNvPr id="16" name="Content Placeholder 2"/>
          <p:cNvSpPr txBox="1"/>
          <p:nvPr>
            <p:custDataLst>
              <p:tags r:id="rId4"/>
            </p:custDataLst>
          </p:nvPr>
        </p:nvSpPr>
        <p:spPr>
          <a:xfrm>
            <a:off x="4572000" y="946785"/>
            <a:ext cx="4629150" cy="495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As we can see, the virus will die out after around 300 days, infecting 80% of the population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However, the ICU was overwhelmed after only 30 days, and the overrun lasted until day ~240.  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led to a total death of around 615K </a:t>
            </a:r>
          </a:p>
        </p:txBody>
      </p:sp>
      <p:pic>
        <p:nvPicPr>
          <p:cNvPr id="17" name="Picture 11" descr="Chart, line chart&#10;&#10;Description automatically generate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10" y="3151505"/>
            <a:ext cx="3936365" cy="1809115"/>
          </a:xfrm>
          <a:prstGeom prst="rect">
            <a:avLst/>
          </a:prstGeom>
        </p:spPr>
      </p:pic>
      <p:sp>
        <p:nvSpPr>
          <p:cNvPr id="21" name="Google Shape;1405;p49"/>
          <p:cNvSpPr txBox="1"/>
          <p:nvPr>
            <p:custDataLst>
              <p:tags r:id="rId6"/>
            </p:custDataLst>
          </p:nvPr>
        </p:nvSpPr>
        <p:spPr>
          <a:xfrm>
            <a:off x="604430" y="1700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Model 1: Benchmark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+mn-ea"/>
              </a:rPr>
              <a:t>Model 2: Uniform Social Measure (USM)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20090" y="1190625"/>
            <a:ext cx="7503160" cy="916305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We then consider the common model where all groups are subjected to the same social distancing measures.</a:t>
            </a:r>
          </a:p>
        </p:txBody>
      </p:sp>
      <p:sp>
        <p:nvSpPr>
          <p:cNvPr id="8" name="Content Placeholder 2"/>
          <p:cNvSpPr txBox="1"/>
          <p:nvPr>
            <p:custDataLst>
              <p:tags r:id="rId2"/>
            </p:custDataLst>
          </p:nvPr>
        </p:nvSpPr>
        <p:spPr>
          <a:xfrm>
            <a:off x="4540883" y="1866900"/>
            <a:ext cx="3827145" cy="382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The extent to which is based on the ICU capacity by using a converter. The β values will change after the ICU utilization hits the threshold.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We also would like to compare the effect of different threshold values (relaxed, moderate, and aggressive)</a:t>
            </a:r>
          </a:p>
        </p:txBody>
      </p:sp>
      <p:graphicFrame>
        <p:nvGraphicFramePr>
          <p:cNvPr id="2" name="Table 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9148588"/>
              </p:ext>
            </p:extLst>
          </p:nvPr>
        </p:nvGraphicFramePr>
        <p:xfrm>
          <a:off x="4724400" y="3604578"/>
          <a:ext cx="396747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281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H(L)_</a:t>
                      </a:r>
                      <a:r>
                        <a:rPr lang="en-US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asym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H(L)_</a:t>
                      </a:r>
                      <a:r>
                        <a:rPr lang="en-US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sym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H(L)_</a:t>
                      </a:r>
                      <a:r>
                        <a:rPr lang="en-US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sev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ICU Capacity 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 descr="Diagram&#10;&#10;Description automatically generated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4" t="27529" b="3857"/>
          <a:stretch>
            <a:fillRect/>
          </a:stretch>
        </p:blipFill>
        <p:spPr>
          <a:xfrm>
            <a:off x="2893695" y="2219960"/>
            <a:ext cx="1647190" cy="1988820"/>
          </a:xfrm>
          <a:prstGeom prst="rect">
            <a:avLst/>
          </a:prstGeom>
        </p:spPr>
      </p:pic>
      <p:pic>
        <p:nvPicPr>
          <p:cNvPr id="12" name="Picture 11" descr="Diagram&#10;&#10;Description automatically generate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037"/>
          <a:stretch>
            <a:fillRect/>
          </a:stretch>
        </p:blipFill>
        <p:spPr>
          <a:xfrm>
            <a:off x="139065" y="1974215"/>
            <a:ext cx="281876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/>
          <p:nvPr>
            <p:custDataLst>
              <p:tags r:id="rId1"/>
            </p:custDataLst>
          </p:nvPr>
        </p:nvSpPr>
        <p:spPr>
          <a:xfrm>
            <a:off x="4478426" y="922509"/>
            <a:ext cx="4629150" cy="495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We learned that uniform social distancing: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Not effective at reducing the overall infection with &gt;60% infection rate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Very effective at smoothing the increase in cases (longer stabilization time)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Very effective at reducing overall death and ICU load, with ICU never exceeded capacity</a:t>
            </a:r>
          </a:p>
          <a:p>
            <a:pPr lvl="1"/>
            <a:r>
              <a:rPr lang="en-US" sz="1540" dirty="0">
                <a:solidFill>
                  <a:schemeClr val="tx1">
                    <a:lumMod val="50000"/>
                  </a:schemeClr>
                </a:solidFill>
              </a:rPr>
              <a:t>No significant difference between policies </a:t>
            </a:r>
          </a:p>
        </p:txBody>
      </p:sp>
      <p:sp>
        <p:nvSpPr>
          <p:cNvPr id="21" name="Google Shape;1405;p49"/>
          <p:cNvSpPr txBox="1"/>
          <p:nvPr>
            <p:custDataLst>
              <p:tags r:id="rId2"/>
            </p:custDataLst>
          </p:nvPr>
        </p:nvSpPr>
        <p:spPr>
          <a:xfrm>
            <a:off x="720000" y="1700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 panose="00000500000000000000"/>
              <a:buNone/>
              <a:defRPr sz="33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+mn-ea"/>
              </a:rPr>
              <a:t>Model 2: Uniform Social Measure (USM)</a:t>
            </a:r>
          </a:p>
        </p:txBody>
      </p:sp>
      <p:pic>
        <p:nvPicPr>
          <p:cNvPr id="4" name="Picture 3" descr="Chart, line chart&#10;&#10;Description automatically generate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999490"/>
            <a:ext cx="4118610" cy="18694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2868930"/>
            <a:ext cx="4118610" cy="1896745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153203" y="4765675"/>
            <a:ext cx="2556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Aggressive policy shown above</a:t>
            </a:r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70188604"/>
              </p:ext>
            </p:extLst>
          </p:nvPr>
        </p:nvGraphicFramePr>
        <p:xfrm>
          <a:off x="4759731" y="2948013"/>
          <a:ext cx="4066540" cy="159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93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Policy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Aggressive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Relaxed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r>
                        <a:rPr lang="en-US" sz="1000" b="1" dirty="0"/>
                        <a:t>Stabilization (High-risk)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Day ~700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Day ~600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Day ~480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1" dirty="0"/>
                        <a:t>Total Death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235k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275k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000" b="1" dirty="0"/>
                        <a:t>ICU Max 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~13k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~18k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~21k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7"/>
          <p:cNvSpPr txBox="1">
            <a:spLocks noGrp="1"/>
          </p:cNvSpPr>
          <p:nvPr>
            <p:ph type="title"/>
          </p:nvPr>
        </p:nvSpPr>
        <p:spPr>
          <a:xfrm>
            <a:off x="720000" y="214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+mn-ea"/>
              </a:rPr>
              <a:t>Model 3</a:t>
            </a:r>
            <a:r>
              <a:rPr lang="en-US" sz="2800">
                <a:sym typeface="+mn-ea"/>
              </a:rPr>
              <a:t>: Group-specific </a:t>
            </a:r>
            <a:r>
              <a:rPr lang="en-US" sz="2800" dirty="0">
                <a:sym typeface="+mn-ea"/>
              </a:rPr>
              <a:t>Measure (GSM)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20090" y="787220"/>
            <a:ext cx="7503160" cy="2056945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We would like to simulate and evaluate the case where the measures are group specific to protect vulnerable population while maintaining economic activities. (i.e., only require mask wearing but no lockdown)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Similarly, we can compare different policies with different β values after implementation. We will use 0.65 as the ICU capacity threshold.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aggressive policy, we are suggesting (slightly) stricter measures for the high-risk group compared to USM.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930168"/>
              </p:ext>
            </p:extLst>
          </p:nvPr>
        </p:nvGraphicFramePr>
        <p:xfrm>
          <a:off x="1579992" y="2963227"/>
          <a:ext cx="5984015" cy="204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Policy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Aggressive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Moderate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Relaxed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11">
                <a:tc>
                  <a:txBody>
                    <a:bodyPr/>
                    <a:lstStyle/>
                    <a:p>
                      <a:r>
                        <a:rPr lang="el-G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H_asym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H_sym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H_sev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0.04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11">
                <a:tc>
                  <a:txBody>
                    <a:bodyPr/>
                    <a:lstStyle/>
                    <a:p>
                      <a:r>
                        <a:rPr lang="el-G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L_asym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0.06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0.08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L_sym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0.12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0.15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β_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L_sev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’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0.12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0.15</a:t>
                      </a:r>
                    </a:p>
                  </a:txBody>
                  <a:tcPr marL="45720" marR="45720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3581cca-4fa6-4d80-ad6a-9c1d5546f26a"/>
  <p:tag name="COMMONDATA" val="eyJoZGlkIjoiY2NkMDI2OGUyNTUwOWEwNzhlMmEyMmRiZGNlZTE4Z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0b91a0-b705-4191-b5c8-ab8eec232179}"/>
  <p:tag name="KSO_WM_BEAUTIFY_FLAG" val=""/>
  <p:tag name="TABLE_ENDDRAG_ORIGIN_RECT" val="289*153"/>
  <p:tag name="TABLE_ENDDRAG_RECT" val="351*206*289*1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ABLE_BEAUTIFY" val="smartTable{9e13a4cf-dc8b-4d81-834d-97ad47b4cee4}"/>
  <p:tag name="TABLE_ENDDRAG_ORIGIN_RECT" val="250*113"/>
  <p:tag name="TABLE_ENDDRAG_RECT" val="403*278*250*1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b327199-1049-409b-9cdb-0f30f8b50382}"/>
  <p:tag name="KSO_WM_BEAUTIFY_FLAG" val=""/>
  <p:tag name="TABLE_ENDDRAG_ORIGIN_RECT" val="320*161"/>
  <p:tag name="TABLE_ENDDRAG_RECT" val="364*235*320*16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44932b-8915-420e-b781-edeff866f646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a039db-4b48-41c3-bc01-b0fee0e0c4fd}"/>
  <p:tag name="KSO_WM_BEAUTIFY_FLAG" val=""/>
  <p:tag name="TABLE_ENDDRAG_ORIGIN_RECT" val="384*142"/>
  <p:tag name="TABLE_ENDDRAG_RECT" val="476*231*384*1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itizen Enrollment Documents by Slidesgo">
  <a:themeElements>
    <a:clrScheme name="Simple Light">
      <a:dk1>
        <a:srgbClr val="525358"/>
      </a:dk1>
      <a:lt1>
        <a:srgbClr val="FFFFFF"/>
      </a:lt1>
      <a:dk2>
        <a:srgbClr val="A168D9"/>
      </a:dk2>
      <a:lt2>
        <a:srgbClr val="E7977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6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785</Words>
  <Application>Microsoft Macintosh PowerPoint</Application>
  <PresentationFormat>On-screen Show (16:9)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Nunito</vt:lpstr>
      <vt:lpstr>Cambria Math</vt:lpstr>
      <vt:lpstr>Poppins</vt:lpstr>
      <vt:lpstr>PT Sans</vt:lpstr>
      <vt:lpstr>Bebas Neue</vt:lpstr>
      <vt:lpstr>Arial</vt:lpstr>
      <vt:lpstr>Nunito Light</vt:lpstr>
      <vt:lpstr>Citizen Enrollment Documents by Slidesgo</vt:lpstr>
      <vt:lpstr>Extended SEIR Model &amp; Social Measure Analytics</vt:lpstr>
      <vt:lpstr>Key Features</vt:lpstr>
      <vt:lpstr>SEI3RD Model</vt:lpstr>
      <vt:lpstr>Modeling of Medical Resource Utilization</vt:lpstr>
      <vt:lpstr>Model 1: Benchmark</vt:lpstr>
      <vt:lpstr>PowerPoint Presentation</vt:lpstr>
      <vt:lpstr>Model 2: Uniform Social Measure (USM)</vt:lpstr>
      <vt:lpstr>PowerPoint Presentation</vt:lpstr>
      <vt:lpstr>Model 3: Group-specific Measure (GSM)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Documentation and Programming</dc:title>
  <dc:creator/>
  <cp:lastModifiedBy>Student - Ge Ziyu</cp:lastModifiedBy>
  <cp:revision>9</cp:revision>
  <dcterms:created xsi:type="dcterms:W3CDTF">2023-04-22T12:23:06Z</dcterms:created>
  <dcterms:modified xsi:type="dcterms:W3CDTF">2023-04-23T04:50:03Z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7ADACF33148B435597A2BB8A9DF84F73_12</vt:lpwstr>
  </property>
  <property fmtid="{D5CDD505-2E9C-101B-9397-08002B2CF9AE}" pid="3" name="KSOProductBuildVer">
    <vt:lpwstr>2052-11.1.0.14036</vt:lpwstr>
  </property>
</Properties>
</file>