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bel" panose="02000506030000020004" pitchFamily="2" charset="0"/>
      <p:regular r:id="rId24"/>
    </p:embeddedFont>
    <p:embeddedFont>
      <p:font typeface="Exo" pitchFamily="2" charset="77"/>
      <p:regular r:id="rId25"/>
      <p:bold r:id="rId26"/>
      <p:italic r:id="rId27"/>
      <p:boldItalic r:id="rId28"/>
    </p:embeddedFont>
    <p:embeddedFont>
      <p:font typeface="Fira Sans Extra Condensed" panose="020F0502020204030204" pitchFamily="34" charset="0"/>
      <p:regular r:id="rId29"/>
      <p:bold r:id="rId30"/>
      <p:italic r:id="rId31"/>
      <p:boldItalic r:id="rId32"/>
    </p:embeddedFont>
    <p:embeddedFont>
      <p:font typeface="PT Sans" panose="020B0503020203020204" pitchFamily="34" charset="77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5">
          <p15:clr>
            <a:srgbClr val="9AA0A6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FRaTvf08MrzNvjZepxvLCQWi5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EB9BEA-CDD8-46D8-9DCB-97991E3E0DD1}">
  <a:tblStyle styleId="{E7EB9BEA-CDD8-46D8-9DCB-97991E3E0D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4694"/>
  </p:normalViewPr>
  <p:slideViewPr>
    <p:cSldViewPr snapToGrid="0">
      <p:cViewPr varScale="1">
        <p:scale>
          <a:sx n="134" d="100"/>
          <a:sy n="134" d="100"/>
        </p:scale>
        <p:origin x="192" y="624"/>
      </p:cViewPr>
      <p:guideLst>
        <p:guide orient="horz" pos="5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5" name="Google Shape;13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1dddb12ae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1" name="Google Shape;1621;g11dddb12ae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1dddb12ae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7" name="Google Shape;1657;g11dddb12ae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1dddb12ae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6" name="Google Shape;1666;g11dddb12ae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1df12088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5" name="Google Shape;1705;g11df12088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11df120880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5" name="Google Shape;1715;g11df1208803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1df1208803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1" name="Google Shape;1731;g11df1208803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1df1208803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9" name="Google Shape;1739;g11df1208803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1dddb12ae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4" name="Google Shape;1774;g11dddb12ae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11df1208803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6" name="Google Shape;1786;g11df1208803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1df1208803_1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6" name="Google Shape;1796;g11df1208803_1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9" name="Google Shape;13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df1208803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6" name="Google Shape;1826;g11df1208803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1df1208803_1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9" name="Google Shape;1869;g11df1208803_1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11dd161f4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6" name="Google Shape;1396;g11dd161f4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4646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1dd161f4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9" name="Google Shape;1429;g11dd161f4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dd161f41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5" name="Google Shape;1465;g11dd161f41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1df1208803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7" name="Google Shape;1477;g11df1208803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1dddb12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8" name="Google Shape;1508;g11dddb12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11dc8776d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8" name="Google Shape;1538;g11dc8776d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11dd161f41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2" name="Google Shape;1572;g11dd161f41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ctrTitle"/>
          </p:nvPr>
        </p:nvSpPr>
        <p:spPr>
          <a:xfrm>
            <a:off x="2324100" y="1435400"/>
            <a:ext cx="577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subTitle" idx="1"/>
          </p:nvPr>
        </p:nvSpPr>
        <p:spPr>
          <a:xfrm>
            <a:off x="2324100" y="3367000"/>
            <a:ext cx="57723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50"/>
          <p:cNvGrpSpPr/>
          <p:nvPr/>
        </p:nvGrpSpPr>
        <p:grpSpPr>
          <a:xfrm>
            <a:off x="-1036284" y="4297626"/>
            <a:ext cx="1730243" cy="861838"/>
            <a:chOff x="940425" y="3148650"/>
            <a:chExt cx="1165775" cy="580675"/>
          </a:xfrm>
        </p:grpSpPr>
        <p:sp>
          <p:nvSpPr>
            <p:cNvPr id="13" name="Google Shape;13;p50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0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50"/>
          <p:cNvGrpSpPr/>
          <p:nvPr/>
        </p:nvGrpSpPr>
        <p:grpSpPr>
          <a:xfrm>
            <a:off x="-168012" y="2574462"/>
            <a:ext cx="861022" cy="861022"/>
            <a:chOff x="1525525" y="1984000"/>
            <a:chExt cx="580125" cy="580125"/>
          </a:xfrm>
        </p:grpSpPr>
        <p:sp>
          <p:nvSpPr>
            <p:cNvPr id="21" name="Google Shape;21;p50"/>
            <p:cNvSpPr/>
            <p:nvPr/>
          </p:nvSpPr>
          <p:spPr>
            <a:xfrm>
              <a:off x="1525525" y="1984000"/>
              <a:ext cx="289800" cy="580125"/>
            </a:xfrm>
            <a:custGeom>
              <a:avLst/>
              <a:gdLst/>
              <a:ahLst/>
              <a:cxnLst/>
              <a:rect l="l" t="t" r="r" b="b"/>
              <a:pathLst>
                <a:path w="11592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592" y="23204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0"/>
            <p:cNvSpPr/>
            <p:nvPr/>
          </p:nvSpPr>
          <p:spPr>
            <a:xfrm>
              <a:off x="1815300" y="1984000"/>
              <a:ext cx="290350" cy="580125"/>
            </a:xfrm>
            <a:custGeom>
              <a:avLst/>
              <a:gdLst/>
              <a:ahLst/>
              <a:cxnLst/>
              <a:rect l="l" t="t" r="r" b="b"/>
              <a:pathLst>
                <a:path w="1161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50"/>
          <p:cNvGrpSpPr/>
          <p:nvPr/>
        </p:nvGrpSpPr>
        <p:grpSpPr>
          <a:xfrm>
            <a:off x="4135578" y="-17766"/>
            <a:ext cx="1722822" cy="868443"/>
            <a:chOff x="4434950" y="238125"/>
            <a:chExt cx="1160775" cy="585125"/>
          </a:xfrm>
        </p:grpSpPr>
        <p:sp>
          <p:nvSpPr>
            <p:cNvPr id="24" name="Google Shape;24;p50"/>
            <p:cNvSpPr/>
            <p:nvPr/>
          </p:nvSpPr>
          <p:spPr>
            <a:xfrm>
              <a:off x="5011779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7" y="23383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0"/>
            <p:cNvSpPr/>
            <p:nvPr/>
          </p:nvSpPr>
          <p:spPr>
            <a:xfrm>
              <a:off x="4434950" y="238125"/>
              <a:ext cx="580125" cy="584575"/>
            </a:xfrm>
            <a:custGeom>
              <a:avLst/>
              <a:gdLst/>
              <a:ahLst/>
              <a:cxnLst/>
              <a:rect l="l" t="t" r="r" b="b"/>
              <a:pathLst>
                <a:path w="23205" h="23383" extrusionOk="0">
                  <a:moveTo>
                    <a:pt x="0" y="0"/>
                  </a:moveTo>
                  <a:lnTo>
                    <a:pt x="0" y="23382"/>
                  </a:lnTo>
                  <a:lnTo>
                    <a:pt x="23204" y="23382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0"/>
            <p:cNvSpPr/>
            <p:nvPr/>
          </p:nvSpPr>
          <p:spPr>
            <a:xfrm>
              <a:off x="5314850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5" y="11235"/>
                  </a:lnTo>
                  <a:lnTo>
                    <a:pt x="1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0"/>
            <p:cNvSpPr/>
            <p:nvPr/>
          </p:nvSpPr>
          <p:spPr>
            <a:xfrm>
              <a:off x="4530225" y="337850"/>
              <a:ext cx="970225" cy="485400"/>
            </a:xfrm>
            <a:custGeom>
              <a:avLst/>
              <a:gdLst/>
              <a:ahLst/>
              <a:cxnLst/>
              <a:rect l="l" t="t" r="r" b="b"/>
              <a:pathLst>
                <a:path w="38809" h="19416" extrusionOk="0">
                  <a:moveTo>
                    <a:pt x="19416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80" y="8872"/>
                    <a:pt x="8872" y="224"/>
                    <a:pt x="19393" y="224"/>
                  </a:cubicBezTo>
                  <a:cubicBezTo>
                    <a:pt x="29937" y="224"/>
                    <a:pt x="38429" y="8872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0"/>
            <p:cNvSpPr/>
            <p:nvPr/>
          </p:nvSpPr>
          <p:spPr>
            <a:xfrm>
              <a:off x="4656175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1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3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0"/>
            <p:cNvSpPr/>
            <p:nvPr/>
          </p:nvSpPr>
          <p:spPr>
            <a:xfrm>
              <a:off x="4787700" y="595325"/>
              <a:ext cx="454725" cy="227925"/>
            </a:xfrm>
            <a:custGeom>
              <a:avLst/>
              <a:gdLst/>
              <a:ahLst/>
              <a:cxnLst/>
              <a:rect l="l" t="t" r="r" b="b"/>
              <a:pathLst>
                <a:path w="18189" h="9117" extrusionOk="0">
                  <a:moveTo>
                    <a:pt x="9094" y="0"/>
                  </a:moveTo>
                  <a:cubicBezTo>
                    <a:pt x="4079" y="0"/>
                    <a:pt x="0" y="4079"/>
                    <a:pt x="0" y="9117"/>
                  </a:cubicBezTo>
                  <a:lnTo>
                    <a:pt x="557" y="9117"/>
                  </a:lnTo>
                  <a:cubicBezTo>
                    <a:pt x="557" y="4391"/>
                    <a:pt x="4391" y="557"/>
                    <a:pt x="9094" y="557"/>
                  </a:cubicBezTo>
                  <a:cubicBezTo>
                    <a:pt x="13820" y="557"/>
                    <a:pt x="17632" y="4391"/>
                    <a:pt x="17632" y="9117"/>
                  </a:cubicBezTo>
                  <a:lnTo>
                    <a:pt x="18189" y="9117"/>
                  </a:lnTo>
                  <a:cubicBezTo>
                    <a:pt x="18189" y="4079"/>
                    <a:pt x="14132" y="0"/>
                    <a:pt x="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0"/>
            <p:cNvSpPr/>
            <p:nvPr/>
          </p:nvSpPr>
          <p:spPr>
            <a:xfrm>
              <a:off x="4916425" y="724600"/>
              <a:ext cx="197275" cy="98650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5" y="0"/>
                  </a:moveTo>
                  <a:cubicBezTo>
                    <a:pt x="1783" y="0"/>
                    <a:pt x="0" y="1761"/>
                    <a:pt x="0" y="3946"/>
                  </a:cubicBezTo>
                  <a:lnTo>
                    <a:pt x="557" y="3946"/>
                  </a:lnTo>
                  <a:cubicBezTo>
                    <a:pt x="557" y="2073"/>
                    <a:pt x="2073" y="558"/>
                    <a:pt x="3945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0" y="0"/>
                    <a:pt x="3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50"/>
          <p:cNvGrpSpPr/>
          <p:nvPr/>
        </p:nvGrpSpPr>
        <p:grpSpPr>
          <a:xfrm>
            <a:off x="701117" y="-17766"/>
            <a:ext cx="1723676" cy="868443"/>
            <a:chOff x="2107850" y="238125"/>
            <a:chExt cx="1161350" cy="585125"/>
          </a:xfrm>
        </p:grpSpPr>
        <p:sp>
          <p:nvSpPr>
            <p:cNvPr id="32" name="Google Shape;32;p50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0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0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0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0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0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0"/>
          <p:cNvGrpSpPr/>
          <p:nvPr/>
        </p:nvGrpSpPr>
        <p:grpSpPr>
          <a:xfrm>
            <a:off x="-166039" y="849161"/>
            <a:ext cx="861838" cy="862691"/>
            <a:chOff x="1523300" y="823225"/>
            <a:chExt cx="580675" cy="581250"/>
          </a:xfrm>
        </p:grpSpPr>
        <p:sp>
          <p:nvSpPr>
            <p:cNvPr id="40" name="Google Shape;40;p50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0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0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0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50"/>
          <p:cNvGrpSpPr/>
          <p:nvPr/>
        </p:nvGrpSpPr>
        <p:grpSpPr>
          <a:xfrm>
            <a:off x="3267135" y="-17766"/>
            <a:ext cx="867663" cy="868443"/>
            <a:chOff x="3849825" y="238125"/>
            <a:chExt cx="584600" cy="585125"/>
          </a:xfrm>
        </p:grpSpPr>
        <p:sp>
          <p:nvSpPr>
            <p:cNvPr id="46" name="Google Shape;46;p50"/>
            <p:cNvSpPr/>
            <p:nvPr/>
          </p:nvSpPr>
          <p:spPr>
            <a:xfrm>
              <a:off x="3849825" y="238675"/>
              <a:ext cx="584600" cy="584575"/>
            </a:xfrm>
            <a:custGeom>
              <a:avLst/>
              <a:gdLst/>
              <a:ahLst/>
              <a:cxnLst/>
              <a:rect l="l" t="t" r="r" b="b"/>
              <a:pathLst>
                <a:path w="23384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0"/>
            <p:cNvSpPr/>
            <p:nvPr/>
          </p:nvSpPr>
          <p:spPr>
            <a:xfrm>
              <a:off x="4029275" y="545150"/>
              <a:ext cx="225700" cy="225725"/>
            </a:xfrm>
            <a:custGeom>
              <a:avLst/>
              <a:gdLst/>
              <a:ahLst/>
              <a:cxnLst/>
              <a:rect l="l" t="t" r="r" b="b"/>
              <a:pathLst>
                <a:path w="9028" h="9029" extrusionOk="0">
                  <a:moveTo>
                    <a:pt x="4525" y="1"/>
                  </a:moveTo>
                  <a:cubicBezTo>
                    <a:pt x="2029" y="1"/>
                    <a:pt x="0" y="2029"/>
                    <a:pt x="0" y="4526"/>
                  </a:cubicBezTo>
                  <a:cubicBezTo>
                    <a:pt x="0" y="7022"/>
                    <a:pt x="2029" y="9028"/>
                    <a:pt x="4525" y="9028"/>
                  </a:cubicBezTo>
                  <a:cubicBezTo>
                    <a:pt x="6999" y="9028"/>
                    <a:pt x="9028" y="7022"/>
                    <a:pt x="9028" y="4526"/>
                  </a:cubicBezTo>
                  <a:cubicBezTo>
                    <a:pt x="9028" y="2029"/>
                    <a:pt x="6999" y="1"/>
                    <a:pt x="4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0"/>
            <p:cNvSpPr/>
            <p:nvPr/>
          </p:nvSpPr>
          <p:spPr>
            <a:xfrm>
              <a:off x="3945125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50"/>
          <p:cNvGrpSpPr/>
          <p:nvPr/>
        </p:nvGrpSpPr>
        <p:grpSpPr>
          <a:xfrm>
            <a:off x="-166482" y="1712599"/>
            <a:ext cx="861838" cy="861875"/>
            <a:chOff x="944875" y="1403325"/>
            <a:chExt cx="580675" cy="580700"/>
          </a:xfrm>
        </p:grpSpPr>
        <p:sp>
          <p:nvSpPr>
            <p:cNvPr id="50" name="Google Shape;50;p50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0"/>
            <p:cNvSpPr/>
            <p:nvPr/>
          </p:nvSpPr>
          <p:spPr>
            <a:xfrm>
              <a:off x="944875" y="1685300"/>
              <a:ext cx="298700" cy="298725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0" y="1"/>
                  </a:moveTo>
                  <a:lnTo>
                    <a:pt x="0" y="11948"/>
                  </a:lnTo>
                  <a:lnTo>
                    <a:pt x="11948" y="119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0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50"/>
          <p:cNvGrpSpPr/>
          <p:nvPr/>
        </p:nvGrpSpPr>
        <p:grpSpPr>
          <a:xfrm>
            <a:off x="2405334" y="-16950"/>
            <a:ext cx="861838" cy="869296"/>
            <a:chOff x="3269175" y="238675"/>
            <a:chExt cx="580675" cy="585700"/>
          </a:xfrm>
        </p:grpSpPr>
        <p:sp>
          <p:nvSpPr>
            <p:cNvPr id="54" name="Google Shape;54;p50"/>
            <p:cNvSpPr/>
            <p:nvPr/>
          </p:nvSpPr>
          <p:spPr>
            <a:xfrm>
              <a:off x="3269175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0" y="0"/>
                  </a:moveTo>
                  <a:lnTo>
                    <a:pt x="0" y="23427"/>
                  </a:lnTo>
                  <a:lnTo>
                    <a:pt x="23204" y="23427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0"/>
            <p:cNvSpPr/>
            <p:nvPr/>
          </p:nvSpPr>
          <p:spPr>
            <a:xfrm>
              <a:off x="3269175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0" y="0"/>
                  </a:moveTo>
                  <a:cubicBezTo>
                    <a:pt x="0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0"/>
            <p:cNvSpPr/>
            <p:nvPr/>
          </p:nvSpPr>
          <p:spPr>
            <a:xfrm>
              <a:off x="35595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0"/>
            <p:cNvSpPr/>
            <p:nvPr/>
          </p:nvSpPr>
          <p:spPr>
            <a:xfrm>
              <a:off x="3269175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23" y="6420"/>
                    <a:pt x="5216" y="11614"/>
                    <a:pt x="11614" y="11614"/>
                  </a:cubicBezTo>
                  <a:cubicBezTo>
                    <a:pt x="11614" y="5194"/>
                    <a:pt x="642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0"/>
            <p:cNvSpPr/>
            <p:nvPr/>
          </p:nvSpPr>
          <p:spPr>
            <a:xfrm>
              <a:off x="3559500" y="242575"/>
              <a:ext cx="289800" cy="290350"/>
            </a:xfrm>
            <a:custGeom>
              <a:avLst/>
              <a:gdLst/>
              <a:ahLst/>
              <a:cxnLst/>
              <a:rect l="l" t="t" r="r" b="b"/>
              <a:pathLst>
                <a:path w="11592" h="11614" extrusionOk="0">
                  <a:moveTo>
                    <a:pt x="11591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1" y="6420"/>
                    <a:pt x="11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50"/>
          <p:cNvGrpSpPr/>
          <p:nvPr/>
        </p:nvGrpSpPr>
        <p:grpSpPr>
          <a:xfrm>
            <a:off x="5849468" y="-19040"/>
            <a:ext cx="861875" cy="869296"/>
            <a:chOff x="5595700" y="238675"/>
            <a:chExt cx="580700" cy="585700"/>
          </a:xfrm>
        </p:grpSpPr>
        <p:sp>
          <p:nvSpPr>
            <p:cNvPr id="60" name="Google Shape;60;p50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0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0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0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0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50"/>
          <p:cNvGrpSpPr/>
          <p:nvPr/>
        </p:nvGrpSpPr>
        <p:grpSpPr>
          <a:xfrm>
            <a:off x="7570003" y="-18607"/>
            <a:ext cx="1723676" cy="868443"/>
            <a:chOff x="2107850" y="238125"/>
            <a:chExt cx="1161350" cy="585125"/>
          </a:xfrm>
        </p:grpSpPr>
        <p:sp>
          <p:nvSpPr>
            <p:cNvPr id="66" name="Google Shape;66;p50"/>
            <p:cNvSpPr/>
            <p:nvPr/>
          </p:nvSpPr>
          <p:spPr>
            <a:xfrm>
              <a:off x="2685254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0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0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0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0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0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0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50"/>
          <p:cNvGrpSpPr/>
          <p:nvPr/>
        </p:nvGrpSpPr>
        <p:grpSpPr>
          <a:xfrm>
            <a:off x="8434316" y="2583494"/>
            <a:ext cx="864732" cy="866939"/>
            <a:chOff x="5013375" y="1984000"/>
            <a:chExt cx="582350" cy="580125"/>
          </a:xfrm>
        </p:grpSpPr>
        <p:sp>
          <p:nvSpPr>
            <p:cNvPr id="74" name="Google Shape;74;p50"/>
            <p:cNvSpPr/>
            <p:nvPr/>
          </p:nvSpPr>
          <p:spPr>
            <a:xfrm>
              <a:off x="5013375" y="1984000"/>
              <a:ext cx="582350" cy="580125"/>
            </a:xfrm>
            <a:custGeom>
              <a:avLst/>
              <a:gdLst/>
              <a:ahLst/>
              <a:cxnLst/>
              <a:rect l="l" t="t" r="r" b="b"/>
              <a:pathLst>
                <a:path w="2329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94" y="23204"/>
                  </a:lnTo>
                  <a:lnTo>
                    <a:pt x="23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0"/>
            <p:cNvSpPr/>
            <p:nvPr/>
          </p:nvSpPr>
          <p:spPr>
            <a:xfrm>
              <a:off x="5015050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23227" y="0"/>
                  </a:moveTo>
                  <a:cubicBezTo>
                    <a:pt x="10410" y="0"/>
                    <a:pt x="0" y="10387"/>
                    <a:pt x="0" y="23204"/>
                  </a:cubicBez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0"/>
            <p:cNvSpPr/>
            <p:nvPr/>
          </p:nvSpPr>
          <p:spPr>
            <a:xfrm>
              <a:off x="5306500" y="2275425"/>
              <a:ext cx="289225" cy="288700"/>
            </a:xfrm>
            <a:custGeom>
              <a:avLst/>
              <a:gdLst/>
              <a:ahLst/>
              <a:cxnLst/>
              <a:rect l="l" t="t" r="r" b="b"/>
              <a:pathLst>
                <a:path w="11569" h="11548" extrusionOk="0">
                  <a:moveTo>
                    <a:pt x="11528" y="1"/>
                  </a:moveTo>
                  <a:cubicBezTo>
                    <a:pt x="5172" y="1"/>
                    <a:pt x="0" y="5186"/>
                    <a:pt x="0" y="11547"/>
                  </a:cubicBezTo>
                  <a:lnTo>
                    <a:pt x="11569" y="11547"/>
                  </a:lnTo>
                  <a:lnTo>
                    <a:pt x="11569" y="1"/>
                  </a:lnTo>
                  <a:cubicBezTo>
                    <a:pt x="11555" y="1"/>
                    <a:pt x="11541" y="1"/>
                    <a:pt x="1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50"/>
          <p:cNvGrpSpPr/>
          <p:nvPr/>
        </p:nvGrpSpPr>
        <p:grpSpPr>
          <a:xfrm>
            <a:off x="6707269" y="-18607"/>
            <a:ext cx="867626" cy="868443"/>
            <a:chOff x="1523300" y="238125"/>
            <a:chExt cx="584575" cy="585125"/>
          </a:xfrm>
        </p:grpSpPr>
        <p:sp>
          <p:nvSpPr>
            <p:cNvPr id="78" name="Google Shape;78;p50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0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0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50"/>
          <p:cNvGrpSpPr/>
          <p:nvPr/>
        </p:nvGrpSpPr>
        <p:grpSpPr>
          <a:xfrm>
            <a:off x="8431522" y="1711711"/>
            <a:ext cx="866948" cy="866927"/>
            <a:chOff x="5015050" y="1403325"/>
            <a:chExt cx="580675" cy="580700"/>
          </a:xfrm>
        </p:grpSpPr>
        <p:sp>
          <p:nvSpPr>
            <p:cNvPr id="82" name="Google Shape;82;p50"/>
            <p:cNvSpPr/>
            <p:nvPr/>
          </p:nvSpPr>
          <p:spPr>
            <a:xfrm>
              <a:off x="50150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7" y="23227"/>
                  </a:lnTo>
                  <a:lnTo>
                    <a:pt x="23227" y="11614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0"/>
            <p:cNvSpPr/>
            <p:nvPr/>
          </p:nvSpPr>
          <p:spPr>
            <a:xfrm>
              <a:off x="5095300" y="1483575"/>
              <a:ext cx="420175" cy="420200"/>
            </a:xfrm>
            <a:custGeom>
              <a:avLst/>
              <a:gdLst/>
              <a:ahLst/>
              <a:cxnLst/>
              <a:rect l="l" t="t" r="r" b="b"/>
              <a:pathLst>
                <a:path w="16807" h="16808" extrusionOk="0">
                  <a:moveTo>
                    <a:pt x="0" y="1"/>
                  </a:moveTo>
                  <a:cubicBezTo>
                    <a:pt x="0" y="9273"/>
                    <a:pt x="7534" y="16807"/>
                    <a:pt x="16807" y="16807"/>
                  </a:cubicBezTo>
                  <a:cubicBezTo>
                    <a:pt x="16807" y="7512"/>
                    <a:pt x="927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0"/>
            <p:cNvSpPr/>
            <p:nvPr/>
          </p:nvSpPr>
          <p:spPr>
            <a:xfrm>
              <a:off x="5240175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1" y="1360"/>
                    <a:pt x="1" y="3010"/>
                  </a:cubicBezTo>
                  <a:cubicBezTo>
                    <a:pt x="1" y="4659"/>
                    <a:pt x="1360" y="6019"/>
                    <a:pt x="3010" y="6019"/>
                  </a:cubicBezTo>
                  <a:cubicBezTo>
                    <a:pt x="4682" y="6019"/>
                    <a:pt x="6019" y="4659"/>
                    <a:pt x="6019" y="3010"/>
                  </a:cubicBezTo>
                  <a:cubicBezTo>
                    <a:pt x="6019" y="1360"/>
                    <a:pt x="4682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>
            <a:spLocks noGrp="1"/>
          </p:cNvSpPr>
          <p:nvPr>
            <p:ph type="title"/>
          </p:nvPr>
        </p:nvSpPr>
        <p:spPr>
          <a:xfrm>
            <a:off x="720000" y="1682025"/>
            <a:ext cx="316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4"/>
          <p:cNvSpPr txBox="1">
            <a:spLocks noGrp="1"/>
          </p:cNvSpPr>
          <p:nvPr>
            <p:ph type="subTitle" idx="1"/>
          </p:nvPr>
        </p:nvSpPr>
        <p:spPr>
          <a:xfrm>
            <a:off x="720000" y="2337225"/>
            <a:ext cx="3166200" cy="1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4" name="Google Shape;504;p54"/>
          <p:cNvGrpSpPr/>
          <p:nvPr/>
        </p:nvGrpSpPr>
        <p:grpSpPr>
          <a:xfrm>
            <a:off x="-3733" y="-17766"/>
            <a:ext cx="1723676" cy="868443"/>
            <a:chOff x="2107850" y="238125"/>
            <a:chExt cx="1161350" cy="585125"/>
          </a:xfrm>
        </p:grpSpPr>
        <p:sp>
          <p:nvSpPr>
            <p:cNvPr id="505" name="Google Shape;505;p54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4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4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4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4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4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4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54"/>
          <p:cNvGrpSpPr/>
          <p:nvPr/>
        </p:nvGrpSpPr>
        <p:grpSpPr>
          <a:xfrm>
            <a:off x="2562285" y="-17766"/>
            <a:ext cx="867663" cy="868443"/>
            <a:chOff x="3849825" y="238125"/>
            <a:chExt cx="584600" cy="585125"/>
          </a:xfrm>
        </p:grpSpPr>
        <p:sp>
          <p:nvSpPr>
            <p:cNvPr id="513" name="Google Shape;513;p54"/>
            <p:cNvSpPr/>
            <p:nvPr/>
          </p:nvSpPr>
          <p:spPr>
            <a:xfrm>
              <a:off x="3849825" y="238675"/>
              <a:ext cx="584600" cy="584575"/>
            </a:xfrm>
            <a:custGeom>
              <a:avLst/>
              <a:gdLst/>
              <a:ahLst/>
              <a:cxnLst/>
              <a:rect l="l" t="t" r="r" b="b"/>
              <a:pathLst>
                <a:path w="23384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4"/>
            <p:cNvSpPr/>
            <p:nvPr/>
          </p:nvSpPr>
          <p:spPr>
            <a:xfrm>
              <a:off x="4029275" y="545150"/>
              <a:ext cx="225700" cy="225725"/>
            </a:xfrm>
            <a:custGeom>
              <a:avLst/>
              <a:gdLst/>
              <a:ahLst/>
              <a:cxnLst/>
              <a:rect l="l" t="t" r="r" b="b"/>
              <a:pathLst>
                <a:path w="9028" h="9029" extrusionOk="0">
                  <a:moveTo>
                    <a:pt x="4525" y="1"/>
                  </a:moveTo>
                  <a:cubicBezTo>
                    <a:pt x="2029" y="1"/>
                    <a:pt x="0" y="2029"/>
                    <a:pt x="0" y="4526"/>
                  </a:cubicBezTo>
                  <a:cubicBezTo>
                    <a:pt x="0" y="7022"/>
                    <a:pt x="2029" y="9028"/>
                    <a:pt x="4525" y="9028"/>
                  </a:cubicBezTo>
                  <a:cubicBezTo>
                    <a:pt x="6999" y="9028"/>
                    <a:pt x="9028" y="7022"/>
                    <a:pt x="9028" y="4526"/>
                  </a:cubicBezTo>
                  <a:cubicBezTo>
                    <a:pt x="9028" y="2029"/>
                    <a:pt x="6999" y="1"/>
                    <a:pt x="4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4"/>
            <p:cNvSpPr/>
            <p:nvPr/>
          </p:nvSpPr>
          <p:spPr>
            <a:xfrm>
              <a:off x="3945125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54"/>
          <p:cNvGrpSpPr/>
          <p:nvPr/>
        </p:nvGrpSpPr>
        <p:grpSpPr>
          <a:xfrm>
            <a:off x="1700484" y="-16950"/>
            <a:ext cx="861838" cy="869296"/>
            <a:chOff x="3269175" y="238675"/>
            <a:chExt cx="580675" cy="585700"/>
          </a:xfrm>
        </p:grpSpPr>
        <p:sp>
          <p:nvSpPr>
            <p:cNvPr id="517" name="Google Shape;517;p54"/>
            <p:cNvSpPr/>
            <p:nvPr/>
          </p:nvSpPr>
          <p:spPr>
            <a:xfrm>
              <a:off x="3269175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0" y="0"/>
                  </a:moveTo>
                  <a:lnTo>
                    <a:pt x="0" y="23427"/>
                  </a:lnTo>
                  <a:lnTo>
                    <a:pt x="23204" y="23427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4"/>
            <p:cNvSpPr/>
            <p:nvPr/>
          </p:nvSpPr>
          <p:spPr>
            <a:xfrm>
              <a:off x="3269175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0" y="0"/>
                  </a:moveTo>
                  <a:cubicBezTo>
                    <a:pt x="0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4"/>
            <p:cNvSpPr/>
            <p:nvPr/>
          </p:nvSpPr>
          <p:spPr>
            <a:xfrm>
              <a:off x="35595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4"/>
            <p:cNvSpPr/>
            <p:nvPr/>
          </p:nvSpPr>
          <p:spPr>
            <a:xfrm>
              <a:off x="3269175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23" y="6420"/>
                    <a:pt x="5216" y="11614"/>
                    <a:pt x="11614" y="11614"/>
                  </a:cubicBezTo>
                  <a:cubicBezTo>
                    <a:pt x="11614" y="5194"/>
                    <a:pt x="642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4"/>
            <p:cNvSpPr/>
            <p:nvPr/>
          </p:nvSpPr>
          <p:spPr>
            <a:xfrm>
              <a:off x="3559500" y="242575"/>
              <a:ext cx="289800" cy="290350"/>
            </a:xfrm>
            <a:custGeom>
              <a:avLst/>
              <a:gdLst/>
              <a:ahLst/>
              <a:cxnLst/>
              <a:rect l="l" t="t" r="r" b="b"/>
              <a:pathLst>
                <a:path w="11592" h="11614" extrusionOk="0">
                  <a:moveTo>
                    <a:pt x="11591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1" y="6420"/>
                    <a:pt x="11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>
            <a:spLocks noGrp="1"/>
          </p:cNvSpPr>
          <p:nvPr>
            <p:ph type="title"/>
          </p:nvPr>
        </p:nvSpPr>
        <p:spPr>
          <a:xfrm>
            <a:off x="1296225" y="2249025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524" name="Google Shape;524;p55"/>
          <p:cNvSpPr txBox="1">
            <a:spLocks noGrp="1"/>
          </p:cNvSpPr>
          <p:nvPr>
            <p:ph type="title" idx="2"/>
          </p:nvPr>
        </p:nvSpPr>
        <p:spPr>
          <a:xfrm>
            <a:off x="5342325" y="224785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525" name="Google Shape;525;p55"/>
          <p:cNvSpPr txBox="1">
            <a:spLocks noGrp="1"/>
          </p:cNvSpPr>
          <p:nvPr>
            <p:ph type="subTitle" idx="1"/>
          </p:nvPr>
        </p:nvSpPr>
        <p:spPr>
          <a:xfrm>
            <a:off x="5342325" y="824521"/>
            <a:ext cx="2505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6" name="Google Shape;526;p55"/>
          <p:cNvSpPr txBox="1">
            <a:spLocks noGrp="1"/>
          </p:cNvSpPr>
          <p:nvPr>
            <p:ph type="subTitle" idx="3"/>
          </p:nvPr>
        </p:nvSpPr>
        <p:spPr>
          <a:xfrm>
            <a:off x="1296252" y="3041465"/>
            <a:ext cx="2505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27" name="Google Shape;527;p55"/>
          <p:cNvGrpSpPr/>
          <p:nvPr/>
        </p:nvGrpSpPr>
        <p:grpSpPr>
          <a:xfrm flipH="1">
            <a:off x="6721742" y="4286870"/>
            <a:ext cx="1729464" cy="861838"/>
            <a:chOff x="2103950" y="822675"/>
            <a:chExt cx="1165250" cy="580675"/>
          </a:xfrm>
        </p:grpSpPr>
        <p:sp>
          <p:nvSpPr>
            <p:cNvPr id="528" name="Google Shape;528;p55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55"/>
          <p:cNvGrpSpPr/>
          <p:nvPr/>
        </p:nvGrpSpPr>
        <p:grpSpPr>
          <a:xfrm flipH="1">
            <a:off x="8451169" y="4287686"/>
            <a:ext cx="861838" cy="862691"/>
            <a:chOff x="1523300" y="823225"/>
            <a:chExt cx="580675" cy="581250"/>
          </a:xfrm>
        </p:grpSpPr>
        <p:sp>
          <p:nvSpPr>
            <p:cNvPr id="536" name="Google Shape;536;p55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5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55"/>
          <p:cNvGrpSpPr/>
          <p:nvPr/>
        </p:nvGrpSpPr>
        <p:grpSpPr>
          <a:xfrm flipH="1">
            <a:off x="5881431" y="4288118"/>
            <a:ext cx="859511" cy="861875"/>
            <a:chOff x="2097997" y="1403325"/>
            <a:chExt cx="588303" cy="580700"/>
          </a:xfrm>
        </p:grpSpPr>
        <p:sp>
          <p:nvSpPr>
            <p:cNvPr id="542" name="Google Shape;542;p55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55"/>
          <p:cNvGrpSpPr/>
          <p:nvPr/>
        </p:nvGrpSpPr>
        <p:grpSpPr>
          <a:xfrm flipH="1">
            <a:off x="8450047" y="2567335"/>
            <a:ext cx="859549" cy="859513"/>
            <a:chOff x="2686850" y="1984000"/>
            <a:chExt cx="582350" cy="580125"/>
          </a:xfrm>
        </p:grpSpPr>
        <p:sp>
          <p:nvSpPr>
            <p:cNvPr id="545" name="Google Shape;545;p55"/>
            <p:cNvSpPr/>
            <p:nvPr/>
          </p:nvSpPr>
          <p:spPr>
            <a:xfrm>
              <a:off x="2686850" y="1984000"/>
              <a:ext cx="582350" cy="580125"/>
            </a:xfrm>
            <a:custGeom>
              <a:avLst/>
              <a:gdLst/>
              <a:ahLst/>
              <a:cxnLst/>
              <a:rect l="l" t="t" r="r" b="b"/>
              <a:pathLst>
                <a:path w="23294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93" y="23204"/>
                  </a:lnTo>
                  <a:lnTo>
                    <a:pt x="23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2688525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23226" y="0"/>
                  </a:moveTo>
                  <a:cubicBezTo>
                    <a:pt x="10410" y="0"/>
                    <a:pt x="0" y="10387"/>
                    <a:pt x="0" y="23204"/>
                  </a:cubicBezTo>
                  <a:lnTo>
                    <a:pt x="23226" y="23204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2979950" y="2275425"/>
              <a:ext cx="289250" cy="288700"/>
            </a:xfrm>
            <a:custGeom>
              <a:avLst/>
              <a:gdLst/>
              <a:ahLst/>
              <a:cxnLst/>
              <a:rect l="l" t="t" r="r" b="b"/>
              <a:pathLst>
                <a:path w="11570" h="11548" extrusionOk="0">
                  <a:moveTo>
                    <a:pt x="11529" y="1"/>
                  </a:moveTo>
                  <a:cubicBezTo>
                    <a:pt x="5172" y="1"/>
                    <a:pt x="1" y="5186"/>
                    <a:pt x="1" y="11547"/>
                  </a:cubicBezTo>
                  <a:lnTo>
                    <a:pt x="11569" y="11547"/>
                  </a:lnTo>
                  <a:lnTo>
                    <a:pt x="11569" y="1"/>
                  </a:lnTo>
                  <a:cubicBezTo>
                    <a:pt x="11556" y="1"/>
                    <a:pt x="11542" y="1"/>
                    <a:pt x="11529" y="1"/>
                  </a:cubicBezTo>
                  <a:close/>
                </a:path>
              </a:pathLst>
            </a:custGeom>
            <a:solidFill>
              <a:srgbClr val="F7F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55"/>
          <p:cNvGrpSpPr/>
          <p:nvPr/>
        </p:nvGrpSpPr>
        <p:grpSpPr>
          <a:xfrm flipH="1">
            <a:off x="8450064" y="1707034"/>
            <a:ext cx="859515" cy="859552"/>
            <a:chOff x="2688525" y="1403325"/>
            <a:chExt cx="580675" cy="580700"/>
          </a:xfrm>
        </p:grpSpPr>
        <p:sp>
          <p:nvSpPr>
            <p:cNvPr id="549" name="Google Shape;549;p55"/>
            <p:cNvSpPr/>
            <p:nvPr/>
          </p:nvSpPr>
          <p:spPr>
            <a:xfrm>
              <a:off x="26885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6" y="23227"/>
                  </a:lnTo>
                  <a:lnTo>
                    <a:pt x="23226" y="11614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2768750" y="1483575"/>
              <a:ext cx="420200" cy="420200"/>
            </a:xfrm>
            <a:custGeom>
              <a:avLst/>
              <a:gdLst/>
              <a:ahLst/>
              <a:cxnLst/>
              <a:rect l="l" t="t" r="r" b="b"/>
              <a:pathLst>
                <a:path w="16808" h="16808" extrusionOk="0">
                  <a:moveTo>
                    <a:pt x="1" y="1"/>
                  </a:moveTo>
                  <a:cubicBezTo>
                    <a:pt x="1" y="9273"/>
                    <a:pt x="7513" y="16807"/>
                    <a:pt x="16808" y="16807"/>
                  </a:cubicBezTo>
                  <a:cubicBezTo>
                    <a:pt x="16808" y="7512"/>
                    <a:pt x="9274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2913650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0" y="1360"/>
                    <a:pt x="0" y="3010"/>
                  </a:cubicBezTo>
                  <a:cubicBezTo>
                    <a:pt x="0" y="4659"/>
                    <a:pt x="1360" y="6019"/>
                    <a:pt x="3010" y="6019"/>
                  </a:cubicBezTo>
                  <a:cubicBezTo>
                    <a:pt x="4659" y="6019"/>
                    <a:pt x="6019" y="4659"/>
                    <a:pt x="6019" y="3010"/>
                  </a:cubicBezTo>
                  <a:cubicBezTo>
                    <a:pt x="6019" y="1360"/>
                    <a:pt x="4659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55"/>
          <p:cNvGrpSpPr/>
          <p:nvPr/>
        </p:nvGrpSpPr>
        <p:grpSpPr>
          <a:xfrm flipH="1">
            <a:off x="-240554" y="-360591"/>
            <a:ext cx="1723676" cy="868443"/>
            <a:chOff x="2107850" y="238125"/>
            <a:chExt cx="1161350" cy="585125"/>
          </a:xfrm>
        </p:grpSpPr>
        <p:sp>
          <p:nvSpPr>
            <p:cNvPr id="553" name="Google Shape;553;p55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5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rgbClr val="52C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5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5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5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5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5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55"/>
          <p:cNvGrpSpPr/>
          <p:nvPr/>
        </p:nvGrpSpPr>
        <p:grpSpPr>
          <a:xfrm flipH="1">
            <a:off x="-240987" y="505520"/>
            <a:ext cx="1729464" cy="861838"/>
            <a:chOff x="2103950" y="822675"/>
            <a:chExt cx="1165250" cy="580675"/>
          </a:xfrm>
        </p:grpSpPr>
        <p:sp>
          <p:nvSpPr>
            <p:cNvPr id="561" name="Google Shape;561;p55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5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5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5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5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5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5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55"/>
          <p:cNvGrpSpPr/>
          <p:nvPr/>
        </p:nvGrpSpPr>
        <p:grpSpPr>
          <a:xfrm flipH="1">
            <a:off x="-199126" y="2224010"/>
            <a:ext cx="861025" cy="861025"/>
            <a:chOff x="2105625" y="1984000"/>
            <a:chExt cx="580675" cy="580675"/>
          </a:xfrm>
        </p:grpSpPr>
        <p:sp>
          <p:nvSpPr>
            <p:cNvPr id="569" name="Google Shape;569;p55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5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5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5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55"/>
          <p:cNvGrpSpPr/>
          <p:nvPr/>
        </p:nvGrpSpPr>
        <p:grpSpPr>
          <a:xfrm flipH="1">
            <a:off x="1482475" y="-361507"/>
            <a:ext cx="867626" cy="868443"/>
            <a:chOff x="1523300" y="238125"/>
            <a:chExt cx="584575" cy="585125"/>
          </a:xfrm>
        </p:grpSpPr>
        <p:sp>
          <p:nvSpPr>
            <p:cNvPr id="574" name="Google Shape;574;p55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5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5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55"/>
          <p:cNvGrpSpPr/>
          <p:nvPr/>
        </p:nvGrpSpPr>
        <p:grpSpPr>
          <a:xfrm>
            <a:off x="-198358" y="3075724"/>
            <a:ext cx="859494" cy="867709"/>
            <a:chOff x="4432150" y="2564100"/>
            <a:chExt cx="580700" cy="586250"/>
          </a:xfrm>
        </p:grpSpPr>
        <p:sp>
          <p:nvSpPr>
            <p:cNvPr id="578" name="Google Shape;578;p55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5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5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5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5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58"/>
          <p:cNvGrpSpPr/>
          <p:nvPr/>
        </p:nvGrpSpPr>
        <p:grpSpPr>
          <a:xfrm>
            <a:off x="7600442" y="-112941"/>
            <a:ext cx="1723676" cy="868443"/>
            <a:chOff x="2107850" y="238125"/>
            <a:chExt cx="1161350" cy="585125"/>
          </a:xfrm>
        </p:grpSpPr>
        <p:sp>
          <p:nvSpPr>
            <p:cNvPr id="585" name="Google Shape;585;p58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8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8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8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8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8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8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58"/>
          <p:cNvGrpSpPr/>
          <p:nvPr/>
        </p:nvGrpSpPr>
        <p:grpSpPr>
          <a:xfrm>
            <a:off x="5875662" y="-114290"/>
            <a:ext cx="861875" cy="869296"/>
            <a:chOff x="5595700" y="238675"/>
            <a:chExt cx="580700" cy="585700"/>
          </a:xfrm>
        </p:grpSpPr>
        <p:sp>
          <p:nvSpPr>
            <p:cNvPr id="593" name="Google Shape;593;p58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8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8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8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8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58"/>
          <p:cNvGrpSpPr/>
          <p:nvPr/>
        </p:nvGrpSpPr>
        <p:grpSpPr>
          <a:xfrm>
            <a:off x="6733463" y="-113857"/>
            <a:ext cx="867626" cy="868443"/>
            <a:chOff x="1523300" y="238125"/>
            <a:chExt cx="584575" cy="585125"/>
          </a:xfrm>
        </p:grpSpPr>
        <p:sp>
          <p:nvSpPr>
            <p:cNvPr id="599" name="Google Shape;599;p58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8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8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58"/>
          <p:cNvSpPr txBox="1">
            <a:spLocks noGrp="1"/>
          </p:cNvSpPr>
          <p:nvPr>
            <p:ph type="title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"/>
          <p:cNvSpPr txBox="1">
            <a:spLocks noGrp="1"/>
          </p:cNvSpPr>
          <p:nvPr>
            <p:ph type="body" idx="1"/>
          </p:nvPr>
        </p:nvSpPr>
        <p:spPr>
          <a:xfrm>
            <a:off x="4572000" y="1636143"/>
            <a:ext cx="3819900" cy="25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600"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59"/>
          <p:cNvSpPr txBox="1">
            <a:spLocks noGrp="1"/>
          </p:cNvSpPr>
          <p:nvPr>
            <p:ph type="title"/>
          </p:nvPr>
        </p:nvSpPr>
        <p:spPr>
          <a:xfrm>
            <a:off x="4571625" y="934257"/>
            <a:ext cx="381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6" name="Google Shape;606;p59"/>
          <p:cNvGrpSpPr/>
          <p:nvPr/>
        </p:nvGrpSpPr>
        <p:grpSpPr>
          <a:xfrm>
            <a:off x="6625268" y="4289785"/>
            <a:ext cx="859515" cy="859551"/>
            <a:chOff x="-3121525" y="2158050"/>
            <a:chExt cx="580675" cy="581800"/>
          </a:xfrm>
        </p:grpSpPr>
        <p:grpSp>
          <p:nvGrpSpPr>
            <p:cNvPr id="607" name="Google Shape;607;p59"/>
            <p:cNvGrpSpPr/>
            <p:nvPr/>
          </p:nvGrpSpPr>
          <p:grpSpPr>
            <a:xfrm>
              <a:off x="-3121525" y="2158050"/>
              <a:ext cx="580675" cy="581800"/>
              <a:chOff x="5012825" y="3148650"/>
              <a:chExt cx="580675" cy="581800"/>
            </a:xfrm>
          </p:grpSpPr>
          <p:sp>
            <p:nvSpPr>
              <p:cNvPr id="608" name="Google Shape;608;p59"/>
              <p:cNvSpPr/>
              <p:nvPr/>
            </p:nvSpPr>
            <p:spPr>
              <a:xfrm>
                <a:off x="5013375" y="3150325"/>
                <a:ext cx="580125" cy="580125"/>
              </a:xfrm>
              <a:custGeom>
                <a:avLst/>
                <a:gdLst/>
                <a:ahLst/>
                <a:cxnLst/>
                <a:rect l="l" t="t" r="r" b="b"/>
                <a:pathLst>
                  <a:path w="23205" h="23205" extrusionOk="0">
                    <a:moveTo>
                      <a:pt x="1" y="0"/>
                    </a:moveTo>
                    <a:lnTo>
                      <a:pt x="1" y="23205"/>
                    </a:lnTo>
                    <a:lnTo>
                      <a:pt x="23205" y="23205"/>
                    </a:lnTo>
                    <a:lnTo>
                      <a:pt x="23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59"/>
              <p:cNvSpPr/>
              <p:nvPr/>
            </p:nvSpPr>
            <p:spPr>
              <a:xfrm>
                <a:off x="5012825" y="3148650"/>
                <a:ext cx="290350" cy="290350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11614" extrusionOk="0">
                    <a:moveTo>
                      <a:pt x="0" y="1"/>
                    </a:moveTo>
                    <a:cubicBezTo>
                      <a:pt x="0" y="6420"/>
                      <a:pt x="5216" y="11614"/>
                      <a:pt x="11613" y="11614"/>
                    </a:cubicBezTo>
                    <a:cubicBezTo>
                      <a:pt x="11613" y="5217"/>
                      <a:pt x="642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0" name="Google Shape;610;p59"/>
            <p:cNvSpPr/>
            <p:nvPr/>
          </p:nvSpPr>
          <p:spPr>
            <a:xfrm>
              <a:off x="-3121525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420"/>
                    <a:pt x="5216" y="11614"/>
                    <a:pt x="11613" y="11614"/>
                  </a:cubicBezTo>
                  <a:cubicBezTo>
                    <a:pt x="11613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9"/>
            <p:cNvSpPr/>
            <p:nvPr/>
          </p:nvSpPr>
          <p:spPr>
            <a:xfrm>
              <a:off x="-2831200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-2831200" y="21580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59"/>
          <p:cNvGrpSpPr/>
          <p:nvPr/>
        </p:nvGrpSpPr>
        <p:grpSpPr>
          <a:xfrm>
            <a:off x="7486212" y="4287457"/>
            <a:ext cx="1729464" cy="861838"/>
            <a:chOff x="2103950" y="822675"/>
            <a:chExt cx="1165250" cy="580675"/>
          </a:xfrm>
        </p:grpSpPr>
        <p:sp>
          <p:nvSpPr>
            <p:cNvPr id="614" name="Google Shape;614;p59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9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59"/>
          <p:cNvGrpSpPr/>
          <p:nvPr/>
        </p:nvGrpSpPr>
        <p:grpSpPr>
          <a:xfrm>
            <a:off x="9196475" y="4288705"/>
            <a:ext cx="859511" cy="861875"/>
            <a:chOff x="2097997" y="1403325"/>
            <a:chExt cx="588303" cy="580700"/>
          </a:xfrm>
        </p:grpSpPr>
        <p:sp>
          <p:nvSpPr>
            <p:cNvPr id="622" name="Google Shape;622;p59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59"/>
          <p:cNvGrpSpPr/>
          <p:nvPr/>
        </p:nvGrpSpPr>
        <p:grpSpPr>
          <a:xfrm>
            <a:off x="8259903" y="-17766"/>
            <a:ext cx="1722822" cy="868443"/>
            <a:chOff x="4434950" y="238125"/>
            <a:chExt cx="1160775" cy="585125"/>
          </a:xfrm>
        </p:grpSpPr>
        <p:sp>
          <p:nvSpPr>
            <p:cNvPr id="625" name="Google Shape;625;p59"/>
            <p:cNvSpPr/>
            <p:nvPr/>
          </p:nvSpPr>
          <p:spPr>
            <a:xfrm>
              <a:off x="5011779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7" y="23383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4434950" y="238125"/>
              <a:ext cx="580125" cy="584575"/>
            </a:xfrm>
            <a:custGeom>
              <a:avLst/>
              <a:gdLst/>
              <a:ahLst/>
              <a:cxnLst/>
              <a:rect l="l" t="t" r="r" b="b"/>
              <a:pathLst>
                <a:path w="23205" h="23383" extrusionOk="0">
                  <a:moveTo>
                    <a:pt x="0" y="0"/>
                  </a:moveTo>
                  <a:lnTo>
                    <a:pt x="0" y="23382"/>
                  </a:lnTo>
                  <a:lnTo>
                    <a:pt x="23204" y="23382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5314850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5" y="11235"/>
                  </a:lnTo>
                  <a:lnTo>
                    <a:pt x="1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4530225" y="337850"/>
              <a:ext cx="970225" cy="485400"/>
            </a:xfrm>
            <a:custGeom>
              <a:avLst/>
              <a:gdLst/>
              <a:ahLst/>
              <a:cxnLst/>
              <a:rect l="l" t="t" r="r" b="b"/>
              <a:pathLst>
                <a:path w="38809" h="19416" extrusionOk="0">
                  <a:moveTo>
                    <a:pt x="19416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80" y="8872"/>
                    <a:pt x="8872" y="224"/>
                    <a:pt x="19393" y="224"/>
                  </a:cubicBezTo>
                  <a:cubicBezTo>
                    <a:pt x="29937" y="224"/>
                    <a:pt x="38429" y="8872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4656175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1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3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4787700" y="595325"/>
              <a:ext cx="454725" cy="227925"/>
            </a:xfrm>
            <a:custGeom>
              <a:avLst/>
              <a:gdLst/>
              <a:ahLst/>
              <a:cxnLst/>
              <a:rect l="l" t="t" r="r" b="b"/>
              <a:pathLst>
                <a:path w="18189" h="9117" extrusionOk="0">
                  <a:moveTo>
                    <a:pt x="9094" y="0"/>
                  </a:moveTo>
                  <a:cubicBezTo>
                    <a:pt x="4079" y="0"/>
                    <a:pt x="0" y="4079"/>
                    <a:pt x="0" y="9117"/>
                  </a:cubicBezTo>
                  <a:lnTo>
                    <a:pt x="557" y="9117"/>
                  </a:lnTo>
                  <a:cubicBezTo>
                    <a:pt x="557" y="4391"/>
                    <a:pt x="4391" y="557"/>
                    <a:pt x="9094" y="557"/>
                  </a:cubicBezTo>
                  <a:cubicBezTo>
                    <a:pt x="13820" y="557"/>
                    <a:pt x="17632" y="4391"/>
                    <a:pt x="17632" y="9117"/>
                  </a:cubicBezTo>
                  <a:lnTo>
                    <a:pt x="18189" y="9117"/>
                  </a:lnTo>
                  <a:cubicBezTo>
                    <a:pt x="18189" y="4079"/>
                    <a:pt x="14132" y="0"/>
                    <a:pt x="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4916425" y="724600"/>
              <a:ext cx="197275" cy="98650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5" y="0"/>
                  </a:moveTo>
                  <a:cubicBezTo>
                    <a:pt x="1783" y="0"/>
                    <a:pt x="0" y="1761"/>
                    <a:pt x="0" y="3946"/>
                  </a:cubicBezTo>
                  <a:lnTo>
                    <a:pt x="557" y="3946"/>
                  </a:lnTo>
                  <a:cubicBezTo>
                    <a:pt x="557" y="2073"/>
                    <a:pt x="2073" y="558"/>
                    <a:pt x="3945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0" y="0"/>
                    <a:pt x="3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59"/>
          <p:cNvGrpSpPr/>
          <p:nvPr/>
        </p:nvGrpSpPr>
        <p:grpSpPr>
          <a:xfrm>
            <a:off x="7391460" y="-17766"/>
            <a:ext cx="867663" cy="868443"/>
            <a:chOff x="3849825" y="238125"/>
            <a:chExt cx="584600" cy="585125"/>
          </a:xfrm>
        </p:grpSpPr>
        <p:sp>
          <p:nvSpPr>
            <p:cNvPr id="633" name="Google Shape;633;p59"/>
            <p:cNvSpPr/>
            <p:nvPr/>
          </p:nvSpPr>
          <p:spPr>
            <a:xfrm>
              <a:off x="3849825" y="238675"/>
              <a:ext cx="584600" cy="584575"/>
            </a:xfrm>
            <a:custGeom>
              <a:avLst/>
              <a:gdLst/>
              <a:ahLst/>
              <a:cxnLst/>
              <a:rect l="l" t="t" r="r" b="b"/>
              <a:pathLst>
                <a:path w="23384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4029275" y="545150"/>
              <a:ext cx="225700" cy="225725"/>
            </a:xfrm>
            <a:custGeom>
              <a:avLst/>
              <a:gdLst/>
              <a:ahLst/>
              <a:cxnLst/>
              <a:rect l="l" t="t" r="r" b="b"/>
              <a:pathLst>
                <a:path w="9028" h="9029" extrusionOk="0">
                  <a:moveTo>
                    <a:pt x="4525" y="1"/>
                  </a:moveTo>
                  <a:cubicBezTo>
                    <a:pt x="2029" y="1"/>
                    <a:pt x="0" y="2029"/>
                    <a:pt x="0" y="4526"/>
                  </a:cubicBezTo>
                  <a:cubicBezTo>
                    <a:pt x="0" y="7022"/>
                    <a:pt x="2029" y="9028"/>
                    <a:pt x="4525" y="9028"/>
                  </a:cubicBezTo>
                  <a:cubicBezTo>
                    <a:pt x="6999" y="9028"/>
                    <a:pt x="9028" y="7022"/>
                    <a:pt x="9028" y="4526"/>
                  </a:cubicBezTo>
                  <a:cubicBezTo>
                    <a:pt x="9028" y="2029"/>
                    <a:pt x="6999" y="1"/>
                    <a:pt x="4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3945125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2"/>
          <p:cNvSpPr txBox="1">
            <a:spLocks noGrp="1"/>
          </p:cNvSpPr>
          <p:nvPr>
            <p:ph type="title"/>
          </p:nvPr>
        </p:nvSpPr>
        <p:spPr>
          <a:xfrm>
            <a:off x="5256000" y="1983600"/>
            <a:ext cx="316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2"/>
          <p:cNvSpPr txBox="1">
            <a:spLocks noGrp="1"/>
          </p:cNvSpPr>
          <p:nvPr>
            <p:ph type="subTitle" idx="1"/>
          </p:nvPr>
        </p:nvSpPr>
        <p:spPr>
          <a:xfrm>
            <a:off x="5256000" y="2644375"/>
            <a:ext cx="3166200" cy="1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62"/>
          <p:cNvGrpSpPr/>
          <p:nvPr/>
        </p:nvGrpSpPr>
        <p:grpSpPr>
          <a:xfrm>
            <a:off x="7533767" y="-360591"/>
            <a:ext cx="1723676" cy="868443"/>
            <a:chOff x="2107850" y="238125"/>
            <a:chExt cx="1161350" cy="585125"/>
          </a:xfrm>
        </p:grpSpPr>
        <p:sp>
          <p:nvSpPr>
            <p:cNvPr id="640" name="Google Shape;640;p62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2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2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2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2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2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2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62"/>
          <p:cNvGrpSpPr/>
          <p:nvPr/>
        </p:nvGrpSpPr>
        <p:grpSpPr>
          <a:xfrm>
            <a:off x="7528412" y="505520"/>
            <a:ext cx="1729464" cy="861838"/>
            <a:chOff x="2103950" y="822675"/>
            <a:chExt cx="1165250" cy="580675"/>
          </a:xfrm>
        </p:grpSpPr>
        <p:sp>
          <p:nvSpPr>
            <p:cNvPr id="648" name="Google Shape;648;p62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2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2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62"/>
          <p:cNvGrpSpPr/>
          <p:nvPr/>
        </p:nvGrpSpPr>
        <p:grpSpPr>
          <a:xfrm>
            <a:off x="6666611" y="506336"/>
            <a:ext cx="861838" cy="862691"/>
            <a:chOff x="1523300" y="823225"/>
            <a:chExt cx="580675" cy="581250"/>
          </a:xfrm>
        </p:grpSpPr>
        <p:sp>
          <p:nvSpPr>
            <p:cNvPr id="656" name="Google Shape;656;p62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2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2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62"/>
          <p:cNvGrpSpPr/>
          <p:nvPr/>
        </p:nvGrpSpPr>
        <p:grpSpPr>
          <a:xfrm>
            <a:off x="8415463" y="1369774"/>
            <a:ext cx="861838" cy="861875"/>
            <a:chOff x="1526650" y="1403325"/>
            <a:chExt cx="580675" cy="580700"/>
          </a:xfrm>
        </p:grpSpPr>
        <p:sp>
          <p:nvSpPr>
            <p:cNvPr id="662" name="Google Shape;662;p62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2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2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62"/>
          <p:cNvGrpSpPr/>
          <p:nvPr/>
        </p:nvGrpSpPr>
        <p:grpSpPr>
          <a:xfrm>
            <a:off x="5808987" y="-361940"/>
            <a:ext cx="861875" cy="869296"/>
            <a:chOff x="5595700" y="238675"/>
            <a:chExt cx="580700" cy="585700"/>
          </a:xfrm>
        </p:grpSpPr>
        <p:sp>
          <p:nvSpPr>
            <p:cNvPr id="666" name="Google Shape;666;p62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2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2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2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2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62"/>
          <p:cNvGrpSpPr/>
          <p:nvPr/>
        </p:nvGrpSpPr>
        <p:grpSpPr>
          <a:xfrm>
            <a:off x="6666788" y="-361507"/>
            <a:ext cx="867626" cy="868443"/>
            <a:chOff x="1523300" y="238125"/>
            <a:chExt cx="584575" cy="585125"/>
          </a:xfrm>
        </p:grpSpPr>
        <p:sp>
          <p:nvSpPr>
            <p:cNvPr id="672" name="Google Shape;672;p62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2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2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3"/>
          <p:cNvSpPr txBox="1">
            <a:spLocks noGrp="1"/>
          </p:cNvSpPr>
          <p:nvPr>
            <p:ph type="title"/>
          </p:nvPr>
        </p:nvSpPr>
        <p:spPr>
          <a:xfrm>
            <a:off x="937700" y="30141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77" name="Google Shape;677;p63"/>
          <p:cNvSpPr txBox="1">
            <a:spLocks noGrp="1"/>
          </p:cNvSpPr>
          <p:nvPr>
            <p:ph type="subTitle" idx="1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8" name="Google Shape;678;p63"/>
          <p:cNvSpPr txBox="1">
            <a:spLocks noGrp="1"/>
          </p:cNvSpPr>
          <p:nvPr>
            <p:ph type="title" idx="2"/>
          </p:nvPr>
        </p:nvSpPr>
        <p:spPr>
          <a:xfrm>
            <a:off x="3484420" y="30141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79" name="Google Shape;679;p63"/>
          <p:cNvSpPr txBox="1">
            <a:spLocks noGrp="1"/>
          </p:cNvSpPr>
          <p:nvPr>
            <p:ph type="subTitle" idx="3"/>
          </p:nvPr>
        </p:nvSpPr>
        <p:spPr>
          <a:xfrm>
            <a:off x="3484421" y="3560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0" name="Google Shape;680;p63"/>
          <p:cNvSpPr txBox="1">
            <a:spLocks noGrp="1"/>
          </p:cNvSpPr>
          <p:nvPr>
            <p:ph type="title" idx="4"/>
          </p:nvPr>
        </p:nvSpPr>
        <p:spPr>
          <a:xfrm>
            <a:off x="6031147" y="30141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81" name="Google Shape;681;p63"/>
          <p:cNvSpPr txBox="1">
            <a:spLocks noGrp="1"/>
          </p:cNvSpPr>
          <p:nvPr>
            <p:ph type="subTitle" idx="5"/>
          </p:nvPr>
        </p:nvSpPr>
        <p:spPr>
          <a:xfrm>
            <a:off x="6031149" y="3560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2" name="Google Shape;682;p63"/>
          <p:cNvSpPr txBox="1">
            <a:spLocks noGrp="1"/>
          </p:cNvSpPr>
          <p:nvPr>
            <p:ph type="title" idx="6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83" name="Google Shape;683;p63"/>
          <p:cNvGrpSpPr/>
          <p:nvPr/>
        </p:nvGrpSpPr>
        <p:grpSpPr>
          <a:xfrm flipH="1">
            <a:off x="8421538" y="3434077"/>
            <a:ext cx="861875" cy="870112"/>
            <a:chOff x="4432150" y="2564100"/>
            <a:chExt cx="580700" cy="586250"/>
          </a:xfrm>
        </p:grpSpPr>
        <p:sp>
          <p:nvSpPr>
            <p:cNvPr id="684" name="Google Shape;684;p63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3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3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3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3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63"/>
          <p:cNvGrpSpPr/>
          <p:nvPr/>
        </p:nvGrpSpPr>
        <p:grpSpPr>
          <a:xfrm flipH="1">
            <a:off x="8426054" y="4297626"/>
            <a:ext cx="1730243" cy="861838"/>
            <a:chOff x="940425" y="3148650"/>
            <a:chExt cx="1165775" cy="580675"/>
          </a:xfrm>
        </p:grpSpPr>
        <p:sp>
          <p:nvSpPr>
            <p:cNvPr id="690" name="Google Shape;690;p63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3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3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3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3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3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3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63"/>
          <p:cNvGrpSpPr/>
          <p:nvPr/>
        </p:nvGrpSpPr>
        <p:grpSpPr>
          <a:xfrm flipH="1">
            <a:off x="4969682" y="-331524"/>
            <a:ext cx="861875" cy="863508"/>
            <a:chOff x="2686275" y="3148650"/>
            <a:chExt cx="580700" cy="581800"/>
          </a:xfrm>
        </p:grpSpPr>
        <p:sp>
          <p:nvSpPr>
            <p:cNvPr id="698" name="Google Shape;698;p63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3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3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3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3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63"/>
          <p:cNvGrpSpPr/>
          <p:nvPr/>
        </p:nvGrpSpPr>
        <p:grpSpPr>
          <a:xfrm flipH="1">
            <a:off x="6692504" y="-331524"/>
            <a:ext cx="1730243" cy="861838"/>
            <a:chOff x="940425" y="3148650"/>
            <a:chExt cx="1165775" cy="580675"/>
          </a:xfrm>
        </p:grpSpPr>
        <p:sp>
          <p:nvSpPr>
            <p:cNvPr id="704" name="Google Shape;704;p63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3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3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3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3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3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3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63"/>
          <p:cNvGrpSpPr/>
          <p:nvPr/>
        </p:nvGrpSpPr>
        <p:grpSpPr>
          <a:xfrm flipH="1">
            <a:off x="5831519" y="-330708"/>
            <a:ext cx="861022" cy="861875"/>
            <a:chOff x="2106175" y="3149200"/>
            <a:chExt cx="580125" cy="580700"/>
          </a:xfrm>
        </p:grpSpPr>
        <p:sp>
          <p:nvSpPr>
            <p:cNvPr id="712" name="Google Shape;712;p63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3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3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63"/>
          <p:cNvGrpSpPr/>
          <p:nvPr/>
        </p:nvGrpSpPr>
        <p:grpSpPr>
          <a:xfrm flipH="1">
            <a:off x="8426600" y="539499"/>
            <a:ext cx="861838" cy="861875"/>
            <a:chOff x="1526650" y="1403325"/>
            <a:chExt cx="580675" cy="580700"/>
          </a:xfrm>
        </p:grpSpPr>
        <p:sp>
          <p:nvSpPr>
            <p:cNvPr id="716" name="Google Shape;716;p63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3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3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64"/>
          <p:cNvGrpSpPr/>
          <p:nvPr/>
        </p:nvGrpSpPr>
        <p:grpSpPr>
          <a:xfrm flipH="1">
            <a:off x="8432358" y="1709027"/>
            <a:ext cx="861838" cy="861875"/>
            <a:chOff x="944875" y="1403325"/>
            <a:chExt cx="580675" cy="580700"/>
          </a:xfrm>
        </p:grpSpPr>
        <p:sp>
          <p:nvSpPr>
            <p:cNvPr id="721" name="Google Shape;721;p64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4"/>
            <p:cNvSpPr/>
            <p:nvPr/>
          </p:nvSpPr>
          <p:spPr>
            <a:xfrm>
              <a:off x="944875" y="1685300"/>
              <a:ext cx="298700" cy="298725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0" y="1"/>
                  </a:moveTo>
                  <a:lnTo>
                    <a:pt x="0" y="11948"/>
                  </a:lnTo>
                  <a:lnTo>
                    <a:pt x="11948" y="119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4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p64"/>
          <p:cNvGrpSpPr/>
          <p:nvPr/>
        </p:nvGrpSpPr>
        <p:grpSpPr>
          <a:xfrm>
            <a:off x="4135578" y="-17766"/>
            <a:ext cx="1722822" cy="868443"/>
            <a:chOff x="4434950" y="238125"/>
            <a:chExt cx="1160775" cy="585125"/>
          </a:xfrm>
        </p:grpSpPr>
        <p:sp>
          <p:nvSpPr>
            <p:cNvPr id="725" name="Google Shape;725;p64"/>
            <p:cNvSpPr/>
            <p:nvPr/>
          </p:nvSpPr>
          <p:spPr>
            <a:xfrm>
              <a:off x="5011779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7" y="23383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4"/>
            <p:cNvSpPr/>
            <p:nvPr/>
          </p:nvSpPr>
          <p:spPr>
            <a:xfrm>
              <a:off x="4434950" y="238125"/>
              <a:ext cx="580125" cy="584575"/>
            </a:xfrm>
            <a:custGeom>
              <a:avLst/>
              <a:gdLst/>
              <a:ahLst/>
              <a:cxnLst/>
              <a:rect l="l" t="t" r="r" b="b"/>
              <a:pathLst>
                <a:path w="23205" h="23383" extrusionOk="0">
                  <a:moveTo>
                    <a:pt x="0" y="0"/>
                  </a:moveTo>
                  <a:lnTo>
                    <a:pt x="0" y="23382"/>
                  </a:lnTo>
                  <a:lnTo>
                    <a:pt x="23204" y="23382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4"/>
            <p:cNvSpPr/>
            <p:nvPr/>
          </p:nvSpPr>
          <p:spPr>
            <a:xfrm>
              <a:off x="5314850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5" y="11235"/>
                  </a:lnTo>
                  <a:lnTo>
                    <a:pt x="1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4"/>
            <p:cNvSpPr/>
            <p:nvPr/>
          </p:nvSpPr>
          <p:spPr>
            <a:xfrm>
              <a:off x="4530225" y="337850"/>
              <a:ext cx="970225" cy="485400"/>
            </a:xfrm>
            <a:custGeom>
              <a:avLst/>
              <a:gdLst/>
              <a:ahLst/>
              <a:cxnLst/>
              <a:rect l="l" t="t" r="r" b="b"/>
              <a:pathLst>
                <a:path w="38809" h="19416" extrusionOk="0">
                  <a:moveTo>
                    <a:pt x="19416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80" y="8872"/>
                    <a:pt x="8872" y="224"/>
                    <a:pt x="19393" y="224"/>
                  </a:cubicBezTo>
                  <a:cubicBezTo>
                    <a:pt x="29937" y="224"/>
                    <a:pt x="38429" y="8872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4"/>
            <p:cNvSpPr/>
            <p:nvPr/>
          </p:nvSpPr>
          <p:spPr>
            <a:xfrm>
              <a:off x="4656175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1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3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4"/>
            <p:cNvSpPr/>
            <p:nvPr/>
          </p:nvSpPr>
          <p:spPr>
            <a:xfrm>
              <a:off x="4787700" y="595325"/>
              <a:ext cx="454725" cy="227925"/>
            </a:xfrm>
            <a:custGeom>
              <a:avLst/>
              <a:gdLst/>
              <a:ahLst/>
              <a:cxnLst/>
              <a:rect l="l" t="t" r="r" b="b"/>
              <a:pathLst>
                <a:path w="18189" h="9117" extrusionOk="0">
                  <a:moveTo>
                    <a:pt x="9094" y="0"/>
                  </a:moveTo>
                  <a:cubicBezTo>
                    <a:pt x="4079" y="0"/>
                    <a:pt x="0" y="4079"/>
                    <a:pt x="0" y="9117"/>
                  </a:cubicBezTo>
                  <a:lnTo>
                    <a:pt x="557" y="9117"/>
                  </a:lnTo>
                  <a:cubicBezTo>
                    <a:pt x="557" y="4391"/>
                    <a:pt x="4391" y="557"/>
                    <a:pt x="9094" y="557"/>
                  </a:cubicBezTo>
                  <a:cubicBezTo>
                    <a:pt x="13820" y="557"/>
                    <a:pt x="17632" y="4391"/>
                    <a:pt x="17632" y="9117"/>
                  </a:cubicBezTo>
                  <a:lnTo>
                    <a:pt x="18189" y="9117"/>
                  </a:lnTo>
                  <a:cubicBezTo>
                    <a:pt x="18189" y="4079"/>
                    <a:pt x="14132" y="0"/>
                    <a:pt x="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4"/>
            <p:cNvSpPr/>
            <p:nvPr/>
          </p:nvSpPr>
          <p:spPr>
            <a:xfrm>
              <a:off x="4916425" y="724600"/>
              <a:ext cx="197275" cy="98650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5" y="0"/>
                  </a:moveTo>
                  <a:cubicBezTo>
                    <a:pt x="1783" y="0"/>
                    <a:pt x="0" y="1761"/>
                    <a:pt x="0" y="3946"/>
                  </a:cubicBezTo>
                  <a:lnTo>
                    <a:pt x="557" y="3946"/>
                  </a:lnTo>
                  <a:cubicBezTo>
                    <a:pt x="557" y="2073"/>
                    <a:pt x="2073" y="558"/>
                    <a:pt x="3945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0" y="0"/>
                    <a:pt x="3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64"/>
          <p:cNvGrpSpPr/>
          <p:nvPr/>
        </p:nvGrpSpPr>
        <p:grpSpPr>
          <a:xfrm>
            <a:off x="701117" y="-17766"/>
            <a:ext cx="1723676" cy="868443"/>
            <a:chOff x="2107850" y="238125"/>
            <a:chExt cx="1161350" cy="585125"/>
          </a:xfrm>
        </p:grpSpPr>
        <p:sp>
          <p:nvSpPr>
            <p:cNvPr id="733" name="Google Shape;733;p64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4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4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4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4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4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4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64"/>
          <p:cNvGrpSpPr/>
          <p:nvPr/>
        </p:nvGrpSpPr>
        <p:grpSpPr>
          <a:xfrm>
            <a:off x="-166039" y="849161"/>
            <a:ext cx="861838" cy="862691"/>
            <a:chOff x="1523300" y="823225"/>
            <a:chExt cx="580675" cy="581250"/>
          </a:xfrm>
        </p:grpSpPr>
        <p:sp>
          <p:nvSpPr>
            <p:cNvPr id="741" name="Google Shape;741;p64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4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4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4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4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64"/>
          <p:cNvGrpSpPr/>
          <p:nvPr/>
        </p:nvGrpSpPr>
        <p:grpSpPr>
          <a:xfrm>
            <a:off x="3267135" y="-17766"/>
            <a:ext cx="867663" cy="868443"/>
            <a:chOff x="3849825" y="238125"/>
            <a:chExt cx="584600" cy="585125"/>
          </a:xfrm>
        </p:grpSpPr>
        <p:sp>
          <p:nvSpPr>
            <p:cNvPr id="747" name="Google Shape;747;p64"/>
            <p:cNvSpPr/>
            <p:nvPr/>
          </p:nvSpPr>
          <p:spPr>
            <a:xfrm>
              <a:off x="3849825" y="238675"/>
              <a:ext cx="584600" cy="584575"/>
            </a:xfrm>
            <a:custGeom>
              <a:avLst/>
              <a:gdLst/>
              <a:ahLst/>
              <a:cxnLst/>
              <a:rect l="l" t="t" r="r" b="b"/>
              <a:pathLst>
                <a:path w="23384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4"/>
            <p:cNvSpPr/>
            <p:nvPr/>
          </p:nvSpPr>
          <p:spPr>
            <a:xfrm>
              <a:off x="4029275" y="545150"/>
              <a:ext cx="225700" cy="225725"/>
            </a:xfrm>
            <a:custGeom>
              <a:avLst/>
              <a:gdLst/>
              <a:ahLst/>
              <a:cxnLst/>
              <a:rect l="l" t="t" r="r" b="b"/>
              <a:pathLst>
                <a:path w="9028" h="9029" extrusionOk="0">
                  <a:moveTo>
                    <a:pt x="4525" y="1"/>
                  </a:moveTo>
                  <a:cubicBezTo>
                    <a:pt x="2029" y="1"/>
                    <a:pt x="0" y="2029"/>
                    <a:pt x="0" y="4526"/>
                  </a:cubicBezTo>
                  <a:cubicBezTo>
                    <a:pt x="0" y="7022"/>
                    <a:pt x="2029" y="9028"/>
                    <a:pt x="4525" y="9028"/>
                  </a:cubicBezTo>
                  <a:cubicBezTo>
                    <a:pt x="6999" y="9028"/>
                    <a:pt x="9028" y="7022"/>
                    <a:pt x="9028" y="4526"/>
                  </a:cubicBezTo>
                  <a:cubicBezTo>
                    <a:pt x="9028" y="2029"/>
                    <a:pt x="6999" y="1"/>
                    <a:pt x="4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4"/>
            <p:cNvSpPr/>
            <p:nvPr/>
          </p:nvSpPr>
          <p:spPr>
            <a:xfrm>
              <a:off x="3945125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64"/>
          <p:cNvGrpSpPr/>
          <p:nvPr/>
        </p:nvGrpSpPr>
        <p:grpSpPr>
          <a:xfrm>
            <a:off x="6707269" y="-18607"/>
            <a:ext cx="867626" cy="868443"/>
            <a:chOff x="1523300" y="238125"/>
            <a:chExt cx="584575" cy="585125"/>
          </a:xfrm>
        </p:grpSpPr>
        <p:sp>
          <p:nvSpPr>
            <p:cNvPr id="751" name="Google Shape;751;p64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4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4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64"/>
          <p:cNvGrpSpPr/>
          <p:nvPr/>
        </p:nvGrpSpPr>
        <p:grpSpPr>
          <a:xfrm>
            <a:off x="2405334" y="-16950"/>
            <a:ext cx="861838" cy="869296"/>
            <a:chOff x="3269175" y="238675"/>
            <a:chExt cx="580675" cy="585700"/>
          </a:xfrm>
        </p:grpSpPr>
        <p:sp>
          <p:nvSpPr>
            <p:cNvPr id="755" name="Google Shape;755;p64"/>
            <p:cNvSpPr/>
            <p:nvPr/>
          </p:nvSpPr>
          <p:spPr>
            <a:xfrm>
              <a:off x="3269175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0" y="0"/>
                  </a:moveTo>
                  <a:lnTo>
                    <a:pt x="0" y="23427"/>
                  </a:lnTo>
                  <a:lnTo>
                    <a:pt x="23204" y="23427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4"/>
            <p:cNvSpPr/>
            <p:nvPr/>
          </p:nvSpPr>
          <p:spPr>
            <a:xfrm>
              <a:off x="3269175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0" y="0"/>
                  </a:moveTo>
                  <a:cubicBezTo>
                    <a:pt x="0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4"/>
            <p:cNvSpPr/>
            <p:nvPr/>
          </p:nvSpPr>
          <p:spPr>
            <a:xfrm>
              <a:off x="35595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4"/>
            <p:cNvSpPr/>
            <p:nvPr/>
          </p:nvSpPr>
          <p:spPr>
            <a:xfrm>
              <a:off x="3269175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23" y="6420"/>
                    <a:pt x="5216" y="11614"/>
                    <a:pt x="11614" y="11614"/>
                  </a:cubicBezTo>
                  <a:cubicBezTo>
                    <a:pt x="11614" y="5194"/>
                    <a:pt x="642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4"/>
            <p:cNvSpPr/>
            <p:nvPr/>
          </p:nvSpPr>
          <p:spPr>
            <a:xfrm>
              <a:off x="3559500" y="242575"/>
              <a:ext cx="289800" cy="290350"/>
            </a:xfrm>
            <a:custGeom>
              <a:avLst/>
              <a:gdLst/>
              <a:ahLst/>
              <a:cxnLst/>
              <a:rect l="l" t="t" r="r" b="b"/>
              <a:pathLst>
                <a:path w="11592" h="11614" extrusionOk="0">
                  <a:moveTo>
                    <a:pt x="11591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1" y="6420"/>
                    <a:pt x="11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64"/>
          <p:cNvGrpSpPr/>
          <p:nvPr/>
        </p:nvGrpSpPr>
        <p:grpSpPr>
          <a:xfrm>
            <a:off x="5849468" y="-19040"/>
            <a:ext cx="861875" cy="869296"/>
            <a:chOff x="5595700" y="238675"/>
            <a:chExt cx="580700" cy="585700"/>
          </a:xfrm>
        </p:grpSpPr>
        <p:sp>
          <p:nvSpPr>
            <p:cNvPr id="761" name="Google Shape;761;p64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4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4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4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4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64"/>
          <p:cNvGrpSpPr/>
          <p:nvPr/>
        </p:nvGrpSpPr>
        <p:grpSpPr>
          <a:xfrm>
            <a:off x="-156532" y="4289785"/>
            <a:ext cx="859515" cy="859551"/>
            <a:chOff x="-3121525" y="2158050"/>
            <a:chExt cx="580675" cy="581800"/>
          </a:xfrm>
        </p:grpSpPr>
        <p:grpSp>
          <p:nvGrpSpPr>
            <p:cNvPr id="767" name="Google Shape;767;p64"/>
            <p:cNvGrpSpPr/>
            <p:nvPr/>
          </p:nvGrpSpPr>
          <p:grpSpPr>
            <a:xfrm>
              <a:off x="-3121525" y="2158050"/>
              <a:ext cx="580675" cy="581800"/>
              <a:chOff x="5012825" y="3148650"/>
              <a:chExt cx="580675" cy="581800"/>
            </a:xfrm>
          </p:grpSpPr>
          <p:sp>
            <p:nvSpPr>
              <p:cNvPr id="768" name="Google Shape;768;p64"/>
              <p:cNvSpPr/>
              <p:nvPr/>
            </p:nvSpPr>
            <p:spPr>
              <a:xfrm>
                <a:off x="5013375" y="3150325"/>
                <a:ext cx="580125" cy="580125"/>
              </a:xfrm>
              <a:custGeom>
                <a:avLst/>
                <a:gdLst/>
                <a:ahLst/>
                <a:cxnLst/>
                <a:rect l="l" t="t" r="r" b="b"/>
                <a:pathLst>
                  <a:path w="23205" h="23205" extrusionOk="0">
                    <a:moveTo>
                      <a:pt x="1" y="0"/>
                    </a:moveTo>
                    <a:lnTo>
                      <a:pt x="1" y="23205"/>
                    </a:lnTo>
                    <a:lnTo>
                      <a:pt x="23205" y="23205"/>
                    </a:lnTo>
                    <a:lnTo>
                      <a:pt x="23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64"/>
              <p:cNvSpPr/>
              <p:nvPr/>
            </p:nvSpPr>
            <p:spPr>
              <a:xfrm>
                <a:off x="5012825" y="3148650"/>
                <a:ext cx="290350" cy="290350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11614" extrusionOk="0">
                    <a:moveTo>
                      <a:pt x="0" y="1"/>
                    </a:moveTo>
                    <a:cubicBezTo>
                      <a:pt x="0" y="6420"/>
                      <a:pt x="5216" y="11614"/>
                      <a:pt x="11613" y="11614"/>
                    </a:cubicBezTo>
                    <a:cubicBezTo>
                      <a:pt x="11613" y="5217"/>
                      <a:pt x="642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0" name="Google Shape;770;p64"/>
            <p:cNvSpPr/>
            <p:nvPr/>
          </p:nvSpPr>
          <p:spPr>
            <a:xfrm>
              <a:off x="-3121525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420"/>
                    <a:pt x="5216" y="11614"/>
                    <a:pt x="11613" y="11614"/>
                  </a:cubicBezTo>
                  <a:cubicBezTo>
                    <a:pt x="11613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4"/>
            <p:cNvSpPr/>
            <p:nvPr/>
          </p:nvSpPr>
          <p:spPr>
            <a:xfrm>
              <a:off x="-2831200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4"/>
            <p:cNvSpPr/>
            <p:nvPr/>
          </p:nvSpPr>
          <p:spPr>
            <a:xfrm>
              <a:off x="-2831200" y="21580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64"/>
          <p:cNvGrpSpPr/>
          <p:nvPr/>
        </p:nvGrpSpPr>
        <p:grpSpPr>
          <a:xfrm>
            <a:off x="704412" y="4287457"/>
            <a:ext cx="1729464" cy="861838"/>
            <a:chOff x="2103950" y="822675"/>
            <a:chExt cx="1165250" cy="580675"/>
          </a:xfrm>
        </p:grpSpPr>
        <p:sp>
          <p:nvSpPr>
            <p:cNvPr id="774" name="Google Shape;774;p64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4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4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4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4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4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64"/>
          <p:cNvGrpSpPr/>
          <p:nvPr/>
        </p:nvGrpSpPr>
        <p:grpSpPr>
          <a:xfrm>
            <a:off x="-158008" y="3432433"/>
            <a:ext cx="859559" cy="859559"/>
            <a:chOff x="2686850" y="2564100"/>
            <a:chExt cx="584575" cy="584575"/>
          </a:xfrm>
        </p:grpSpPr>
        <p:sp>
          <p:nvSpPr>
            <p:cNvPr id="782" name="Google Shape;782;p64"/>
            <p:cNvSpPr/>
            <p:nvPr/>
          </p:nvSpPr>
          <p:spPr>
            <a:xfrm>
              <a:off x="2686850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4"/>
            <p:cNvSpPr/>
            <p:nvPr/>
          </p:nvSpPr>
          <p:spPr>
            <a:xfrm>
              <a:off x="2866275" y="2871150"/>
              <a:ext cx="225150" cy="225700"/>
            </a:xfrm>
            <a:custGeom>
              <a:avLst/>
              <a:gdLst/>
              <a:ahLst/>
              <a:cxnLst/>
              <a:rect l="l" t="t" r="r" b="b"/>
              <a:pathLst>
                <a:path w="9006" h="9028" extrusionOk="0">
                  <a:moveTo>
                    <a:pt x="4503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3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3" y="0"/>
                  </a:cubicBez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4"/>
            <p:cNvSpPr/>
            <p:nvPr/>
          </p:nvSpPr>
          <p:spPr>
            <a:xfrm>
              <a:off x="2781575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0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64"/>
          <p:cNvGrpSpPr/>
          <p:nvPr/>
        </p:nvGrpSpPr>
        <p:grpSpPr>
          <a:xfrm flipH="1">
            <a:off x="8426054" y="4297626"/>
            <a:ext cx="1730243" cy="861838"/>
            <a:chOff x="940425" y="3148650"/>
            <a:chExt cx="1165775" cy="580675"/>
          </a:xfrm>
        </p:grpSpPr>
        <p:sp>
          <p:nvSpPr>
            <p:cNvPr id="786" name="Google Shape;786;p64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4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4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4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4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4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4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64"/>
          <p:cNvGrpSpPr/>
          <p:nvPr/>
        </p:nvGrpSpPr>
        <p:grpSpPr>
          <a:xfrm flipH="1">
            <a:off x="-164881" y="1710187"/>
            <a:ext cx="859515" cy="859552"/>
            <a:chOff x="5015050" y="1403325"/>
            <a:chExt cx="580675" cy="580700"/>
          </a:xfrm>
        </p:grpSpPr>
        <p:sp>
          <p:nvSpPr>
            <p:cNvPr id="794" name="Google Shape;794;p64"/>
            <p:cNvSpPr/>
            <p:nvPr/>
          </p:nvSpPr>
          <p:spPr>
            <a:xfrm>
              <a:off x="50150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7" y="23227"/>
                  </a:lnTo>
                  <a:lnTo>
                    <a:pt x="23227" y="11614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4"/>
            <p:cNvSpPr/>
            <p:nvPr/>
          </p:nvSpPr>
          <p:spPr>
            <a:xfrm>
              <a:off x="5095300" y="1483575"/>
              <a:ext cx="420175" cy="420200"/>
            </a:xfrm>
            <a:custGeom>
              <a:avLst/>
              <a:gdLst/>
              <a:ahLst/>
              <a:cxnLst/>
              <a:rect l="l" t="t" r="r" b="b"/>
              <a:pathLst>
                <a:path w="16807" h="16808" extrusionOk="0">
                  <a:moveTo>
                    <a:pt x="0" y="1"/>
                  </a:moveTo>
                  <a:cubicBezTo>
                    <a:pt x="0" y="9273"/>
                    <a:pt x="7534" y="16807"/>
                    <a:pt x="16807" y="16807"/>
                  </a:cubicBezTo>
                  <a:cubicBezTo>
                    <a:pt x="16807" y="7512"/>
                    <a:pt x="927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4"/>
            <p:cNvSpPr/>
            <p:nvPr/>
          </p:nvSpPr>
          <p:spPr>
            <a:xfrm>
              <a:off x="5240175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1" y="1360"/>
                    <a:pt x="1" y="3010"/>
                  </a:cubicBezTo>
                  <a:cubicBezTo>
                    <a:pt x="1" y="4659"/>
                    <a:pt x="1360" y="6019"/>
                    <a:pt x="3010" y="6019"/>
                  </a:cubicBezTo>
                  <a:cubicBezTo>
                    <a:pt x="4682" y="6019"/>
                    <a:pt x="6019" y="4659"/>
                    <a:pt x="6019" y="3010"/>
                  </a:cubicBezTo>
                  <a:cubicBezTo>
                    <a:pt x="6019" y="1360"/>
                    <a:pt x="4682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64"/>
          <p:cNvSpPr txBox="1">
            <a:spLocks noGrp="1"/>
          </p:cNvSpPr>
          <p:nvPr>
            <p:ph type="title"/>
          </p:nvPr>
        </p:nvSpPr>
        <p:spPr>
          <a:xfrm>
            <a:off x="1388100" y="1485900"/>
            <a:ext cx="6367800" cy="2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432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8"/>
          <p:cNvSpPr txBox="1">
            <a:spLocks noGrp="1"/>
          </p:cNvSpPr>
          <p:nvPr>
            <p:ph type="title" hasCustomPrompt="1"/>
          </p:nvPr>
        </p:nvSpPr>
        <p:spPr>
          <a:xfrm>
            <a:off x="1504950" y="1578625"/>
            <a:ext cx="61341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2" name="Google Shape;802;p68"/>
          <p:cNvSpPr txBox="1">
            <a:spLocks noGrp="1"/>
          </p:cNvSpPr>
          <p:nvPr>
            <p:ph type="subTitle" idx="1"/>
          </p:nvPr>
        </p:nvSpPr>
        <p:spPr>
          <a:xfrm>
            <a:off x="1504950" y="3124200"/>
            <a:ext cx="61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68"/>
          <p:cNvSpPr txBox="1">
            <a:spLocks noGrp="1"/>
          </p:cNvSpPr>
          <p:nvPr>
            <p:ph type="title" idx="2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04" name="Google Shape;804;p68"/>
          <p:cNvGrpSpPr/>
          <p:nvPr/>
        </p:nvGrpSpPr>
        <p:grpSpPr>
          <a:xfrm>
            <a:off x="-1032401" y="4297626"/>
            <a:ext cx="1730243" cy="861838"/>
            <a:chOff x="940425" y="3148650"/>
            <a:chExt cx="1165775" cy="580675"/>
          </a:xfrm>
        </p:grpSpPr>
        <p:sp>
          <p:nvSpPr>
            <p:cNvPr id="805" name="Google Shape;805;p68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8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8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8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8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8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8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68"/>
          <p:cNvGrpSpPr/>
          <p:nvPr/>
        </p:nvGrpSpPr>
        <p:grpSpPr>
          <a:xfrm>
            <a:off x="-164130" y="2574462"/>
            <a:ext cx="861022" cy="861022"/>
            <a:chOff x="1525525" y="1984000"/>
            <a:chExt cx="580125" cy="580125"/>
          </a:xfrm>
        </p:grpSpPr>
        <p:sp>
          <p:nvSpPr>
            <p:cNvPr id="813" name="Google Shape;813;p68"/>
            <p:cNvSpPr/>
            <p:nvPr/>
          </p:nvSpPr>
          <p:spPr>
            <a:xfrm>
              <a:off x="1525525" y="1984000"/>
              <a:ext cx="289800" cy="580125"/>
            </a:xfrm>
            <a:custGeom>
              <a:avLst/>
              <a:gdLst/>
              <a:ahLst/>
              <a:cxnLst/>
              <a:rect l="l" t="t" r="r" b="b"/>
              <a:pathLst>
                <a:path w="11592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592" y="23204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8"/>
            <p:cNvSpPr/>
            <p:nvPr/>
          </p:nvSpPr>
          <p:spPr>
            <a:xfrm>
              <a:off x="1815300" y="1984000"/>
              <a:ext cx="290350" cy="580125"/>
            </a:xfrm>
            <a:custGeom>
              <a:avLst/>
              <a:gdLst/>
              <a:ahLst/>
              <a:cxnLst/>
              <a:rect l="l" t="t" r="r" b="b"/>
              <a:pathLst>
                <a:path w="1161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5" name="Google Shape;815;p68"/>
          <p:cNvGrpSpPr/>
          <p:nvPr/>
        </p:nvGrpSpPr>
        <p:grpSpPr>
          <a:xfrm>
            <a:off x="-162600" y="1712599"/>
            <a:ext cx="861838" cy="861875"/>
            <a:chOff x="944875" y="1403325"/>
            <a:chExt cx="580675" cy="580700"/>
          </a:xfrm>
        </p:grpSpPr>
        <p:sp>
          <p:nvSpPr>
            <p:cNvPr id="816" name="Google Shape;816;p68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8"/>
            <p:cNvSpPr/>
            <p:nvPr/>
          </p:nvSpPr>
          <p:spPr>
            <a:xfrm>
              <a:off x="944875" y="1685300"/>
              <a:ext cx="298700" cy="298725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0" y="1"/>
                  </a:moveTo>
                  <a:lnTo>
                    <a:pt x="0" y="11948"/>
                  </a:lnTo>
                  <a:lnTo>
                    <a:pt x="11948" y="119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8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68"/>
          <p:cNvGrpSpPr/>
          <p:nvPr/>
        </p:nvGrpSpPr>
        <p:grpSpPr>
          <a:xfrm>
            <a:off x="8438307" y="2566765"/>
            <a:ext cx="859549" cy="859513"/>
            <a:chOff x="5013375" y="1984000"/>
            <a:chExt cx="582350" cy="580125"/>
          </a:xfrm>
        </p:grpSpPr>
        <p:sp>
          <p:nvSpPr>
            <p:cNvPr id="820" name="Google Shape;820;p68"/>
            <p:cNvSpPr/>
            <p:nvPr/>
          </p:nvSpPr>
          <p:spPr>
            <a:xfrm>
              <a:off x="5013375" y="1984000"/>
              <a:ext cx="582350" cy="580125"/>
            </a:xfrm>
            <a:custGeom>
              <a:avLst/>
              <a:gdLst/>
              <a:ahLst/>
              <a:cxnLst/>
              <a:rect l="l" t="t" r="r" b="b"/>
              <a:pathLst>
                <a:path w="2329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94" y="23204"/>
                  </a:lnTo>
                  <a:lnTo>
                    <a:pt x="23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8"/>
            <p:cNvSpPr/>
            <p:nvPr/>
          </p:nvSpPr>
          <p:spPr>
            <a:xfrm>
              <a:off x="5015050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23227" y="0"/>
                  </a:moveTo>
                  <a:cubicBezTo>
                    <a:pt x="10410" y="0"/>
                    <a:pt x="0" y="10387"/>
                    <a:pt x="0" y="23204"/>
                  </a:cubicBez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8"/>
            <p:cNvSpPr/>
            <p:nvPr/>
          </p:nvSpPr>
          <p:spPr>
            <a:xfrm>
              <a:off x="5306500" y="2275425"/>
              <a:ext cx="289225" cy="288700"/>
            </a:xfrm>
            <a:custGeom>
              <a:avLst/>
              <a:gdLst/>
              <a:ahLst/>
              <a:cxnLst/>
              <a:rect l="l" t="t" r="r" b="b"/>
              <a:pathLst>
                <a:path w="11569" h="11548" extrusionOk="0">
                  <a:moveTo>
                    <a:pt x="11528" y="1"/>
                  </a:moveTo>
                  <a:cubicBezTo>
                    <a:pt x="5172" y="1"/>
                    <a:pt x="0" y="5186"/>
                    <a:pt x="0" y="11547"/>
                  </a:cubicBezTo>
                  <a:lnTo>
                    <a:pt x="11569" y="11547"/>
                  </a:lnTo>
                  <a:lnTo>
                    <a:pt x="11569" y="1"/>
                  </a:lnTo>
                  <a:cubicBezTo>
                    <a:pt x="11555" y="1"/>
                    <a:pt x="11541" y="1"/>
                    <a:pt x="1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Google Shape;823;p68"/>
          <p:cNvGrpSpPr/>
          <p:nvPr/>
        </p:nvGrpSpPr>
        <p:grpSpPr>
          <a:xfrm>
            <a:off x="8435224" y="1706987"/>
            <a:ext cx="859515" cy="859552"/>
            <a:chOff x="5015050" y="1403325"/>
            <a:chExt cx="580675" cy="580700"/>
          </a:xfrm>
        </p:grpSpPr>
        <p:sp>
          <p:nvSpPr>
            <p:cNvPr id="824" name="Google Shape;824;p68"/>
            <p:cNvSpPr/>
            <p:nvPr/>
          </p:nvSpPr>
          <p:spPr>
            <a:xfrm>
              <a:off x="50150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7" y="23227"/>
                  </a:lnTo>
                  <a:lnTo>
                    <a:pt x="23227" y="11614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8"/>
            <p:cNvSpPr/>
            <p:nvPr/>
          </p:nvSpPr>
          <p:spPr>
            <a:xfrm>
              <a:off x="5095300" y="1483575"/>
              <a:ext cx="420175" cy="420200"/>
            </a:xfrm>
            <a:custGeom>
              <a:avLst/>
              <a:gdLst/>
              <a:ahLst/>
              <a:cxnLst/>
              <a:rect l="l" t="t" r="r" b="b"/>
              <a:pathLst>
                <a:path w="16807" h="16808" extrusionOk="0">
                  <a:moveTo>
                    <a:pt x="0" y="1"/>
                  </a:moveTo>
                  <a:cubicBezTo>
                    <a:pt x="0" y="9273"/>
                    <a:pt x="7534" y="16807"/>
                    <a:pt x="16807" y="16807"/>
                  </a:cubicBezTo>
                  <a:cubicBezTo>
                    <a:pt x="16807" y="7512"/>
                    <a:pt x="927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8"/>
            <p:cNvSpPr/>
            <p:nvPr/>
          </p:nvSpPr>
          <p:spPr>
            <a:xfrm>
              <a:off x="5240175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1" y="1360"/>
                    <a:pt x="1" y="3010"/>
                  </a:cubicBezTo>
                  <a:cubicBezTo>
                    <a:pt x="1" y="4659"/>
                    <a:pt x="1360" y="6019"/>
                    <a:pt x="3010" y="6019"/>
                  </a:cubicBezTo>
                  <a:cubicBezTo>
                    <a:pt x="4682" y="6019"/>
                    <a:pt x="6019" y="4659"/>
                    <a:pt x="6019" y="3010"/>
                  </a:cubicBezTo>
                  <a:cubicBezTo>
                    <a:pt x="6019" y="1360"/>
                    <a:pt x="4682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p68"/>
          <p:cNvGrpSpPr/>
          <p:nvPr/>
        </p:nvGrpSpPr>
        <p:grpSpPr>
          <a:xfrm>
            <a:off x="8447547" y="4287098"/>
            <a:ext cx="861025" cy="861025"/>
            <a:chOff x="2105625" y="1984000"/>
            <a:chExt cx="580675" cy="580675"/>
          </a:xfrm>
        </p:grpSpPr>
        <p:sp>
          <p:nvSpPr>
            <p:cNvPr id="828" name="Google Shape;828;p68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8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8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8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2" name="Google Shape;832;p68"/>
          <p:cNvGrpSpPr/>
          <p:nvPr/>
        </p:nvGrpSpPr>
        <p:grpSpPr>
          <a:xfrm>
            <a:off x="8432271" y="843351"/>
            <a:ext cx="861875" cy="863508"/>
            <a:chOff x="2686275" y="3148650"/>
            <a:chExt cx="580700" cy="581800"/>
          </a:xfrm>
        </p:grpSpPr>
        <p:sp>
          <p:nvSpPr>
            <p:cNvPr id="833" name="Google Shape;833;p68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8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8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8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8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68"/>
          <p:cNvGrpSpPr/>
          <p:nvPr/>
        </p:nvGrpSpPr>
        <p:grpSpPr>
          <a:xfrm flipH="1">
            <a:off x="-161562" y="842177"/>
            <a:ext cx="861875" cy="870112"/>
            <a:chOff x="4432150" y="2564100"/>
            <a:chExt cx="580700" cy="586250"/>
          </a:xfrm>
        </p:grpSpPr>
        <p:sp>
          <p:nvSpPr>
            <p:cNvPr id="839" name="Google Shape;839;p68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8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8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8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8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69"/>
          <p:cNvGrpSpPr/>
          <p:nvPr/>
        </p:nvGrpSpPr>
        <p:grpSpPr>
          <a:xfrm>
            <a:off x="7571867" y="-36741"/>
            <a:ext cx="1723676" cy="868443"/>
            <a:chOff x="2107850" y="238125"/>
            <a:chExt cx="1161350" cy="585125"/>
          </a:xfrm>
        </p:grpSpPr>
        <p:sp>
          <p:nvSpPr>
            <p:cNvPr id="846" name="Google Shape;846;p69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9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9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9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9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9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9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3" name="Google Shape;853;p69"/>
          <p:cNvGrpSpPr/>
          <p:nvPr/>
        </p:nvGrpSpPr>
        <p:grpSpPr>
          <a:xfrm>
            <a:off x="7566512" y="829370"/>
            <a:ext cx="1729464" cy="861838"/>
            <a:chOff x="2103950" y="822675"/>
            <a:chExt cx="1165250" cy="580675"/>
          </a:xfrm>
        </p:grpSpPr>
        <p:sp>
          <p:nvSpPr>
            <p:cNvPr id="854" name="Google Shape;854;p69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9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9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9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9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9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9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69"/>
          <p:cNvGrpSpPr/>
          <p:nvPr/>
        </p:nvGrpSpPr>
        <p:grpSpPr>
          <a:xfrm>
            <a:off x="6704888" y="-37657"/>
            <a:ext cx="867626" cy="868443"/>
            <a:chOff x="1523300" y="238125"/>
            <a:chExt cx="584575" cy="585125"/>
          </a:xfrm>
        </p:grpSpPr>
        <p:sp>
          <p:nvSpPr>
            <p:cNvPr id="862" name="Google Shape;862;p69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9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9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69"/>
          <p:cNvGrpSpPr/>
          <p:nvPr/>
        </p:nvGrpSpPr>
        <p:grpSpPr>
          <a:xfrm flipH="1">
            <a:off x="-164354" y="-17691"/>
            <a:ext cx="1723676" cy="868443"/>
            <a:chOff x="2107850" y="238125"/>
            <a:chExt cx="1161350" cy="585125"/>
          </a:xfrm>
        </p:grpSpPr>
        <p:sp>
          <p:nvSpPr>
            <p:cNvPr id="866" name="Google Shape;866;p69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9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rgbClr val="52C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9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9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9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9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9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69"/>
          <p:cNvGrpSpPr/>
          <p:nvPr/>
        </p:nvGrpSpPr>
        <p:grpSpPr>
          <a:xfrm flipH="1">
            <a:off x="-164787" y="848420"/>
            <a:ext cx="1729464" cy="861838"/>
            <a:chOff x="2103950" y="822675"/>
            <a:chExt cx="1165250" cy="580675"/>
          </a:xfrm>
        </p:grpSpPr>
        <p:sp>
          <p:nvSpPr>
            <p:cNvPr id="874" name="Google Shape;874;p69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9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9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9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9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9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9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69"/>
          <p:cNvGrpSpPr/>
          <p:nvPr/>
        </p:nvGrpSpPr>
        <p:grpSpPr>
          <a:xfrm>
            <a:off x="1557609" y="-16950"/>
            <a:ext cx="861838" cy="869296"/>
            <a:chOff x="3269175" y="238675"/>
            <a:chExt cx="580675" cy="585700"/>
          </a:xfrm>
        </p:grpSpPr>
        <p:sp>
          <p:nvSpPr>
            <p:cNvPr id="882" name="Google Shape;882;p69"/>
            <p:cNvSpPr/>
            <p:nvPr/>
          </p:nvSpPr>
          <p:spPr>
            <a:xfrm>
              <a:off x="3269175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0" y="0"/>
                  </a:moveTo>
                  <a:lnTo>
                    <a:pt x="0" y="23427"/>
                  </a:lnTo>
                  <a:lnTo>
                    <a:pt x="23204" y="23427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9"/>
            <p:cNvSpPr/>
            <p:nvPr/>
          </p:nvSpPr>
          <p:spPr>
            <a:xfrm>
              <a:off x="3269175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0" y="0"/>
                  </a:moveTo>
                  <a:cubicBezTo>
                    <a:pt x="0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9"/>
            <p:cNvSpPr/>
            <p:nvPr/>
          </p:nvSpPr>
          <p:spPr>
            <a:xfrm>
              <a:off x="35595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9"/>
            <p:cNvSpPr/>
            <p:nvPr/>
          </p:nvSpPr>
          <p:spPr>
            <a:xfrm>
              <a:off x="3269175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23" y="6420"/>
                    <a:pt x="5216" y="11614"/>
                    <a:pt x="11614" y="11614"/>
                  </a:cubicBezTo>
                  <a:cubicBezTo>
                    <a:pt x="11614" y="5194"/>
                    <a:pt x="642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9"/>
            <p:cNvSpPr/>
            <p:nvPr/>
          </p:nvSpPr>
          <p:spPr>
            <a:xfrm>
              <a:off x="3559500" y="242575"/>
              <a:ext cx="289800" cy="290350"/>
            </a:xfrm>
            <a:custGeom>
              <a:avLst/>
              <a:gdLst/>
              <a:ahLst/>
              <a:cxnLst/>
              <a:rect l="l" t="t" r="r" b="b"/>
              <a:pathLst>
                <a:path w="11592" h="11614" extrusionOk="0">
                  <a:moveTo>
                    <a:pt x="11591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1" y="6420"/>
                    <a:pt x="11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69"/>
          <p:cNvGrpSpPr/>
          <p:nvPr/>
        </p:nvGrpSpPr>
        <p:grpSpPr>
          <a:xfrm>
            <a:off x="8418972" y="4287098"/>
            <a:ext cx="861025" cy="861025"/>
            <a:chOff x="2105625" y="1984000"/>
            <a:chExt cx="580675" cy="580675"/>
          </a:xfrm>
        </p:grpSpPr>
        <p:sp>
          <p:nvSpPr>
            <p:cNvPr id="888" name="Google Shape;888;p69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9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9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9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69"/>
          <p:cNvGrpSpPr/>
          <p:nvPr/>
        </p:nvGrpSpPr>
        <p:grpSpPr>
          <a:xfrm flipH="1">
            <a:off x="-164787" y="4298442"/>
            <a:ext cx="861022" cy="861875"/>
            <a:chOff x="2106175" y="3149200"/>
            <a:chExt cx="580125" cy="580700"/>
          </a:xfrm>
        </p:grpSpPr>
        <p:sp>
          <p:nvSpPr>
            <p:cNvPr id="893" name="Google Shape;893;p69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9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9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6" name="Google Shape;896;p69"/>
          <p:cNvSpPr txBox="1">
            <a:spLocks noGrp="1"/>
          </p:cNvSpPr>
          <p:nvPr>
            <p:ph type="subTitle" idx="1"/>
          </p:nvPr>
        </p:nvSpPr>
        <p:spPr>
          <a:xfrm>
            <a:off x="1016662" y="1714975"/>
            <a:ext cx="30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200" b="1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897" name="Google Shape;897;p69"/>
          <p:cNvSpPr txBox="1">
            <a:spLocks noGrp="1"/>
          </p:cNvSpPr>
          <p:nvPr>
            <p:ph type="subTitle" idx="2"/>
          </p:nvPr>
        </p:nvSpPr>
        <p:spPr>
          <a:xfrm>
            <a:off x="1014862" y="3527300"/>
            <a:ext cx="30669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98" name="Google Shape;898;p69"/>
          <p:cNvSpPr txBox="1">
            <a:spLocks noGrp="1"/>
          </p:cNvSpPr>
          <p:nvPr>
            <p:ph type="subTitle" idx="3"/>
          </p:nvPr>
        </p:nvSpPr>
        <p:spPr>
          <a:xfrm>
            <a:off x="5065838" y="1714975"/>
            <a:ext cx="30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899" name="Google Shape;899;p69"/>
          <p:cNvSpPr txBox="1">
            <a:spLocks noGrp="1"/>
          </p:cNvSpPr>
          <p:nvPr>
            <p:ph type="subTitle" idx="4"/>
          </p:nvPr>
        </p:nvSpPr>
        <p:spPr>
          <a:xfrm>
            <a:off x="5065838" y="3527900"/>
            <a:ext cx="3063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00" name="Google Shape;900;p69"/>
          <p:cNvSpPr txBox="1">
            <a:spLocks noGrp="1"/>
          </p:cNvSpPr>
          <p:nvPr>
            <p:ph type="title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2"/>
          <p:cNvGrpSpPr/>
          <p:nvPr/>
        </p:nvGrpSpPr>
        <p:grpSpPr>
          <a:xfrm>
            <a:off x="8454232" y="4278651"/>
            <a:ext cx="861875" cy="863508"/>
            <a:chOff x="2686275" y="3148650"/>
            <a:chExt cx="580700" cy="581800"/>
          </a:xfrm>
        </p:grpSpPr>
        <p:sp>
          <p:nvSpPr>
            <p:cNvPr id="87" name="Google Shape;87;p52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2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2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2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2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52"/>
          <p:cNvGrpSpPr/>
          <p:nvPr/>
        </p:nvGrpSpPr>
        <p:grpSpPr>
          <a:xfrm>
            <a:off x="7593175" y="3415102"/>
            <a:ext cx="861875" cy="870112"/>
            <a:chOff x="4432150" y="2564100"/>
            <a:chExt cx="580700" cy="586250"/>
          </a:xfrm>
        </p:grpSpPr>
        <p:sp>
          <p:nvSpPr>
            <p:cNvPr id="93" name="Google Shape;93;p52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2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2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2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2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52"/>
          <p:cNvGrpSpPr/>
          <p:nvPr/>
        </p:nvGrpSpPr>
        <p:grpSpPr>
          <a:xfrm>
            <a:off x="6731313" y="2555487"/>
            <a:ext cx="861022" cy="861022"/>
            <a:chOff x="1525525" y="1984000"/>
            <a:chExt cx="580125" cy="580125"/>
          </a:xfrm>
        </p:grpSpPr>
        <p:sp>
          <p:nvSpPr>
            <p:cNvPr id="99" name="Google Shape;99;p52"/>
            <p:cNvSpPr/>
            <p:nvPr/>
          </p:nvSpPr>
          <p:spPr>
            <a:xfrm>
              <a:off x="1525525" y="1984000"/>
              <a:ext cx="289800" cy="580125"/>
            </a:xfrm>
            <a:custGeom>
              <a:avLst/>
              <a:gdLst/>
              <a:ahLst/>
              <a:cxnLst/>
              <a:rect l="l" t="t" r="r" b="b"/>
              <a:pathLst>
                <a:path w="11592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592" y="23204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2"/>
            <p:cNvSpPr/>
            <p:nvPr/>
          </p:nvSpPr>
          <p:spPr>
            <a:xfrm>
              <a:off x="1815300" y="1984000"/>
              <a:ext cx="290350" cy="580125"/>
            </a:xfrm>
            <a:custGeom>
              <a:avLst/>
              <a:gdLst/>
              <a:ahLst/>
              <a:cxnLst/>
              <a:rect l="l" t="t" r="r" b="b"/>
              <a:pathLst>
                <a:path w="1161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52"/>
          <p:cNvGrpSpPr/>
          <p:nvPr/>
        </p:nvGrpSpPr>
        <p:grpSpPr>
          <a:xfrm>
            <a:off x="7600442" y="-36741"/>
            <a:ext cx="1723676" cy="868443"/>
            <a:chOff x="2107850" y="238125"/>
            <a:chExt cx="1161350" cy="585125"/>
          </a:xfrm>
        </p:grpSpPr>
        <p:sp>
          <p:nvSpPr>
            <p:cNvPr id="102" name="Google Shape;102;p52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2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2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2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2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2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2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52"/>
          <p:cNvGrpSpPr/>
          <p:nvPr/>
        </p:nvGrpSpPr>
        <p:grpSpPr>
          <a:xfrm>
            <a:off x="7595087" y="829370"/>
            <a:ext cx="1729464" cy="861838"/>
            <a:chOff x="2103950" y="822675"/>
            <a:chExt cx="1165250" cy="580675"/>
          </a:xfrm>
        </p:grpSpPr>
        <p:sp>
          <p:nvSpPr>
            <p:cNvPr id="110" name="Google Shape;110;p52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2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2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2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2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2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2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52"/>
          <p:cNvGrpSpPr/>
          <p:nvPr/>
        </p:nvGrpSpPr>
        <p:grpSpPr>
          <a:xfrm>
            <a:off x="6733286" y="830186"/>
            <a:ext cx="861838" cy="862691"/>
            <a:chOff x="1523300" y="823225"/>
            <a:chExt cx="580675" cy="581250"/>
          </a:xfrm>
        </p:grpSpPr>
        <p:sp>
          <p:nvSpPr>
            <p:cNvPr id="118" name="Google Shape;118;p52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2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2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2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2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52"/>
          <p:cNvGrpSpPr/>
          <p:nvPr/>
        </p:nvGrpSpPr>
        <p:grpSpPr>
          <a:xfrm>
            <a:off x="7596313" y="1693624"/>
            <a:ext cx="861838" cy="861875"/>
            <a:chOff x="1526650" y="1403325"/>
            <a:chExt cx="580675" cy="580700"/>
          </a:xfrm>
        </p:grpSpPr>
        <p:sp>
          <p:nvSpPr>
            <p:cNvPr id="124" name="Google Shape;124;p52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2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2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2"/>
          <p:cNvGrpSpPr/>
          <p:nvPr/>
        </p:nvGrpSpPr>
        <p:grpSpPr>
          <a:xfrm>
            <a:off x="8421665" y="2547860"/>
            <a:ext cx="861025" cy="861025"/>
            <a:chOff x="2105625" y="1984000"/>
            <a:chExt cx="580675" cy="580675"/>
          </a:xfrm>
        </p:grpSpPr>
        <p:sp>
          <p:nvSpPr>
            <p:cNvPr id="128" name="Google Shape;128;p52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2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2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2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2"/>
          <p:cNvGrpSpPr/>
          <p:nvPr/>
        </p:nvGrpSpPr>
        <p:grpSpPr>
          <a:xfrm>
            <a:off x="5875662" y="-38090"/>
            <a:ext cx="861875" cy="869296"/>
            <a:chOff x="5595700" y="238675"/>
            <a:chExt cx="580700" cy="585700"/>
          </a:xfrm>
        </p:grpSpPr>
        <p:sp>
          <p:nvSpPr>
            <p:cNvPr id="133" name="Google Shape;133;p52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2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2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2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2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52"/>
          <p:cNvGrpSpPr/>
          <p:nvPr/>
        </p:nvGrpSpPr>
        <p:grpSpPr>
          <a:xfrm>
            <a:off x="6733463" y="-37657"/>
            <a:ext cx="867626" cy="868443"/>
            <a:chOff x="1523300" y="238125"/>
            <a:chExt cx="584575" cy="585125"/>
          </a:xfrm>
        </p:grpSpPr>
        <p:sp>
          <p:nvSpPr>
            <p:cNvPr id="139" name="Google Shape;139;p52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2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2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52"/>
          <p:cNvSpPr txBox="1">
            <a:spLocks noGrp="1"/>
          </p:cNvSpPr>
          <p:nvPr>
            <p:ph type="title"/>
          </p:nvPr>
        </p:nvSpPr>
        <p:spPr>
          <a:xfrm>
            <a:off x="807625" y="1407415"/>
            <a:ext cx="704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3" name="Google Shape;143;p52"/>
          <p:cNvSpPr txBox="1">
            <a:spLocks noGrp="1"/>
          </p:cNvSpPr>
          <p:nvPr>
            <p:ph type="subTitle" idx="1"/>
          </p:nvPr>
        </p:nvSpPr>
        <p:spPr>
          <a:xfrm>
            <a:off x="807625" y="1955483"/>
            <a:ext cx="24912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Exo"/>
                <a:ea typeface="Exo"/>
                <a:cs typeface="Exo"/>
                <a:sym typeface="Exo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44" name="Google Shape;144;p52"/>
          <p:cNvSpPr txBox="1">
            <a:spLocks noGrp="1"/>
          </p:cNvSpPr>
          <p:nvPr>
            <p:ph type="subTitle" idx="2"/>
          </p:nvPr>
        </p:nvSpPr>
        <p:spPr>
          <a:xfrm>
            <a:off x="807625" y="2200400"/>
            <a:ext cx="249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52"/>
          <p:cNvSpPr txBox="1">
            <a:spLocks noGrp="1"/>
          </p:cNvSpPr>
          <p:nvPr>
            <p:ph type="title" idx="3"/>
          </p:nvPr>
        </p:nvSpPr>
        <p:spPr>
          <a:xfrm>
            <a:off x="3482975" y="1407415"/>
            <a:ext cx="704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52"/>
          <p:cNvSpPr txBox="1">
            <a:spLocks noGrp="1"/>
          </p:cNvSpPr>
          <p:nvPr>
            <p:ph type="subTitle" idx="4"/>
          </p:nvPr>
        </p:nvSpPr>
        <p:spPr>
          <a:xfrm>
            <a:off x="3482975" y="1955445"/>
            <a:ext cx="24912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Exo"/>
                <a:ea typeface="Exo"/>
                <a:cs typeface="Exo"/>
                <a:sym typeface="Exo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47" name="Google Shape;147;p52"/>
          <p:cNvSpPr txBox="1">
            <a:spLocks noGrp="1"/>
          </p:cNvSpPr>
          <p:nvPr>
            <p:ph type="subTitle" idx="5"/>
          </p:nvPr>
        </p:nvSpPr>
        <p:spPr>
          <a:xfrm>
            <a:off x="3482975" y="2200400"/>
            <a:ext cx="249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48" name="Google Shape;148;p52"/>
          <p:cNvSpPr txBox="1">
            <a:spLocks noGrp="1"/>
          </p:cNvSpPr>
          <p:nvPr>
            <p:ph type="title" idx="6"/>
          </p:nvPr>
        </p:nvSpPr>
        <p:spPr>
          <a:xfrm>
            <a:off x="807625" y="3203315"/>
            <a:ext cx="704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9" name="Google Shape;149;p52"/>
          <p:cNvSpPr txBox="1">
            <a:spLocks noGrp="1"/>
          </p:cNvSpPr>
          <p:nvPr>
            <p:ph type="subTitle" idx="7"/>
          </p:nvPr>
        </p:nvSpPr>
        <p:spPr>
          <a:xfrm>
            <a:off x="807625" y="3751295"/>
            <a:ext cx="24912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Exo"/>
                <a:ea typeface="Exo"/>
                <a:cs typeface="Exo"/>
                <a:sym typeface="Exo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50" name="Google Shape;150;p52"/>
          <p:cNvSpPr txBox="1">
            <a:spLocks noGrp="1"/>
          </p:cNvSpPr>
          <p:nvPr>
            <p:ph type="subTitle" idx="8"/>
          </p:nvPr>
        </p:nvSpPr>
        <p:spPr>
          <a:xfrm>
            <a:off x="807625" y="3996301"/>
            <a:ext cx="249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52"/>
          <p:cNvSpPr txBox="1">
            <a:spLocks noGrp="1"/>
          </p:cNvSpPr>
          <p:nvPr>
            <p:ph type="title" idx="9"/>
          </p:nvPr>
        </p:nvSpPr>
        <p:spPr>
          <a:xfrm>
            <a:off x="3482975" y="3203315"/>
            <a:ext cx="704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2" name="Google Shape;152;p52"/>
          <p:cNvSpPr txBox="1">
            <a:spLocks noGrp="1"/>
          </p:cNvSpPr>
          <p:nvPr>
            <p:ph type="subTitle" idx="13"/>
          </p:nvPr>
        </p:nvSpPr>
        <p:spPr>
          <a:xfrm>
            <a:off x="3482975" y="3751359"/>
            <a:ext cx="24912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latin typeface="Exo"/>
                <a:ea typeface="Exo"/>
                <a:cs typeface="Exo"/>
                <a:sym typeface="Exo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2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53" name="Google Shape;153;p52"/>
          <p:cNvSpPr txBox="1">
            <a:spLocks noGrp="1"/>
          </p:cNvSpPr>
          <p:nvPr>
            <p:ph type="subTitle" idx="14"/>
          </p:nvPr>
        </p:nvSpPr>
        <p:spPr>
          <a:xfrm>
            <a:off x="3482975" y="3996301"/>
            <a:ext cx="249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52"/>
          <p:cNvSpPr txBox="1">
            <a:spLocks noGrp="1"/>
          </p:cNvSpPr>
          <p:nvPr>
            <p:ph type="title" idx="15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0"/>
          <p:cNvSpPr txBox="1">
            <a:spLocks noGrp="1"/>
          </p:cNvSpPr>
          <p:nvPr>
            <p:ph type="title"/>
          </p:nvPr>
        </p:nvSpPr>
        <p:spPr>
          <a:xfrm>
            <a:off x="1101175" y="1949550"/>
            <a:ext cx="198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70"/>
          <p:cNvSpPr txBox="1">
            <a:spLocks noGrp="1"/>
          </p:cNvSpPr>
          <p:nvPr>
            <p:ph type="subTitle" idx="1"/>
          </p:nvPr>
        </p:nvSpPr>
        <p:spPr>
          <a:xfrm>
            <a:off x="1101175" y="23836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4" name="Google Shape;904;p70"/>
          <p:cNvSpPr txBox="1">
            <a:spLocks noGrp="1"/>
          </p:cNvSpPr>
          <p:nvPr>
            <p:ph type="title" idx="2"/>
          </p:nvPr>
        </p:nvSpPr>
        <p:spPr>
          <a:xfrm>
            <a:off x="3578947" y="1949550"/>
            <a:ext cx="198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70"/>
          <p:cNvSpPr txBox="1">
            <a:spLocks noGrp="1"/>
          </p:cNvSpPr>
          <p:nvPr>
            <p:ph type="subTitle" idx="3"/>
          </p:nvPr>
        </p:nvSpPr>
        <p:spPr>
          <a:xfrm>
            <a:off x="3578948" y="23836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6" name="Google Shape;906;p70"/>
          <p:cNvSpPr txBox="1">
            <a:spLocks noGrp="1"/>
          </p:cNvSpPr>
          <p:nvPr>
            <p:ph type="title" idx="4"/>
          </p:nvPr>
        </p:nvSpPr>
        <p:spPr>
          <a:xfrm>
            <a:off x="1101175" y="3706800"/>
            <a:ext cx="198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7" name="Google Shape;907;p70"/>
          <p:cNvSpPr txBox="1">
            <a:spLocks noGrp="1"/>
          </p:cNvSpPr>
          <p:nvPr>
            <p:ph type="subTitle" idx="5"/>
          </p:nvPr>
        </p:nvSpPr>
        <p:spPr>
          <a:xfrm>
            <a:off x="1101175" y="41409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8" name="Google Shape;908;p70"/>
          <p:cNvSpPr txBox="1">
            <a:spLocks noGrp="1"/>
          </p:cNvSpPr>
          <p:nvPr>
            <p:ph type="title" idx="6"/>
          </p:nvPr>
        </p:nvSpPr>
        <p:spPr>
          <a:xfrm>
            <a:off x="3578947" y="3706800"/>
            <a:ext cx="198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9" name="Google Shape;909;p70"/>
          <p:cNvSpPr txBox="1">
            <a:spLocks noGrp="1"/>
          </p:cNvSpPr>
          <p:nvPr>
            <p:ph type="subTitle" idx="7"/>
          </p:nvPr>
        </p:nvSpPr>
        <p:spPr>
          <a:xfrm>
            <a:off x="3578948" y="41409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0" name="Google Shape;910;p70"/>
          <p:cNvSpPr txBox="1">
            <a:spLocks noGrp="1"/>
          </p:cNvSpPr>
          <p:nvPr>
            <p:ph type="title" idx="8"/>
          </p:nvPr>
        </p:nvSpPr>
        <p:spPr>
          <a:xfrm>
            <a:off x="6056725" y="1949550"/>
            <a:ext cx="198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1" name="Google Shape;911;p70"/>
          <p:cNvSpPr txBox="1">
            <a:spLocks noGrp="1"/>
          </p:cNvSpPr>
          <p:nvPr>
            <p:ph type="subTitle" idx="9"/>
          </p:nvPr>
        </p:nvSpPr>
        <p:spPr>
          <a:xfrm>
            <a:off x="6056727" y="23836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2" name="Google Shape;912;p70"/>
          <p:cNvSpPr txBox="1">
            <a:spLocks noGrp="1"/>
          </p:cNvSpPr>
          <p:nvPr>
            <p:ph type="title" idx="13"/>
          </p:nvPr>
        </p:nvSpPr>
        <p:spPr>
          <a:xfrm>
            <a:off x="6056725" y="3706800"/>
            <a:ext cx="198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3" name="Google Shape;913;p70"/>
          <p:cNvSpPr txBox="1">
            <a:spLocks noGrp="1"/>
          </p:cNvSpPr>
          <p:nvPr>
            <p:ph type="subTitle" idx="14"/>
          </p:nvPr>
        </p:nvSpPr>
        <p:spPr>
          <a:xfrm>
            <a:off x="6056727" y="41409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4" name="Google Shape;914;p70"/>
          <p:cNvSpPr txBox="1">
            <a:spLocks noGrp="1"/>
          </p:cNvSpPr>
          <p:nvPr>
            <p:ph type="title" idx="15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15" name="Google Shape;915;p70"/>
          <p:cNvGrpSpPr/>
          <p:nvPr/>
        </p:nvGrpSpPr>
        <p:grpSpPr>
          <a:xfrm flipH="1">
            <a:off x="8445104" y="4297626"/>
            <a:ext cx="1730243" cy="861838"/>
            <a:chOff x="940425" y="3148650"/>
            <a:chExt cx="1165775" cy="580675"/>
          </a:xfrm>
        </p:grpSpPr>
        <p:sp>
          <p:nvSpPr>
            <p:cNvPr id="916" name="Google Shape;916;p70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0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0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70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0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70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0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3" name="Google Shape;923;p70"/>
          <p:cNvGrpSpPr/>
          <p:nvPr/>
        </p:nvGrpSpPr>
        <p:grpSpPr>
          <a:xfrm flipH="1">
            <a:off x="8446054" y="2574462"/>
            <a:ext cx="861022" cy="861022"/>
            <a:chOff x="1525525" y="1984000"/>
            <a:chExt cx="580125" cy="580125"/>
          </a:xfrm>
        </p:grpSpPr>
        <p:sp>
          <p:nvSpPr>
            <p:cNvPr id="924" name="Google Shape;924;p70"/>
            <p:cNvSpPr/>
            <p:nvPr/>
          </p:nvSpPr>
          <p:spPr>
            <a:xfrm>
              <a:off x="1525525" y="1984000"/>
              <a:ext cx="289800" cy="580125"/>
            </a:xfrm>
            <a:custGeom>
              <a:avLst/>
              <a:gdLst/>
              <a:ahLst/>
              <a:cxnLst/>
              <a:rect l="l" t="t" r="r" b="b"/>
              <a:pathLst>
                <a:path w="11592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592" y="23204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0"/>
            <p:cNvSpPr/>
            <p:nvPr/>
          </p:nvSpPr>
          <p:spPr>
            <a:xfrm>
              <a:off x="1815300" y="1984000"/>
              <a:ext cx="290350" cy="580125"/>
            </a:xfrm>
            <a:custGeom>
              <a:avLst/>
              <a:gdLst/>
              <a:ahLst/>
              <a:cxnLst/>
              <a:rect l="l" t="t" r="r" b="b"/>
              <a:pathLst>
                <a:path w="1161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70"/>
          <p:cNvGrpSpPr/>
          <p:nvPr/>
        </p:nvGrpSpPr>
        <p:grpSpPr>
          <a:xfrm flipH="1">
            <a:off x="8443708" y="1712599"/>
            <a:ext cx="861838" cy="861875"/>
            <a:chOff x="944875" y="1403325"/>
            <a:chExt cx="580675" cy="580700"/>
          </a:xfrm>
        </p:grpSpPr>
        <p:sp>
          <p:nvSpPr>
            <p:cNvPr id="927" name="Google Shape;927;p70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0"/>
            <p:cNvSpPr/>
            <p:nvPr/>
          </p:nvSpPr>
          <p:spPr>
            <a:xfrm>
              <a:off x="944875" y="1685300"/>
              <a:ext cx="298700" cy="298725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0" y="1"/>
                  </a:moveTo>
                  <a:lnTo>
                    <a:pt x="0" y="11948"/>
                  </a:lnTo>
                  <a:lnTo>
                    <a:pt x="11948" y="119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70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70"/>
          <p:cNvGrpSpPr/>
          <p:nvPr/>
        </p:nvGrpSpPr>
        <p:grpSpPr>
          <a:xfrm flipH="1">
            <a:off x="8444869" y="852737"/>
            <a:ext cx="859515" cy="859552"/>
            <a:chOff x="5015050" y="1403325"/>
            <a:chExt cx="580675" cy="580700"/>
          </a:xfrm>
        </p:grpSpPr>
        <p:sp>
          <p:nvSpPr>
            <p:cNvPr id="931" name="Google Shape;931;p70"/>
            <p:cNvSpPr/>
            <p:nvPr/>
          </p:nvSpPr>
          <p:spPr>
            <a:xfrm>
              <a:off x="50150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7" y="23227"/>
                  </a:lnTo>
                  <a:lnTo>
                    <a:pt x="23227" y="11614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70"/>
            <p:cNvSpPr/>
            <p:nvPr/>
          </p:nvSpPr>
          <p:spPr>
            <a:xfrm>
              <a:off x="5095300" y="1483575"/>
              <a:ext cx="420175" cy="420200"/>
            </a:xfrm>
            <a:custGeom>
              <a:avLst/>
              <a:gdLst/>
              <a:ahLst/>
              <a:cxnLst/>
              <a:rect l="l" t="t" r="r" b="b"/>
              <a:pathLst>
                <a:path w="16807" h="16808" extrusionOk="0">
                  <a:moveTo>
                    <a:pt x="0" y="1"/>
                  </a:moveTo>
                  <a:cubicBezTo>
                    <a:pt x="0" y="9273"/>
                    <a:pt x="7534" y="16807"/>
                    <a:pt x="16807" y="16807"/>
                  </a:cubicBezTo>
                  <a:cubicBezTo>
                    <a:pt x="16807" y="7512"/>
                    <a:pt x="927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70"/>
            <p:cNvSpPr/>
            <p:nvPr/>
          </p:nvSpPr>
          <p:spPr>
            <a:xfrm>
              <a:off x="5240175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1" y="1360"/>
                    <a:pt x="1" y="3010"/>
                  </a:cubicBezTo>
                  <a:cubicBezTo>
                    <a:pt x="1" y="4659"/>
                    <a:pt x="1360" y="6019"/>
                    <a:pt x="3010" y="6019"/>
                  </a:cubicBezTo>
                  <a:cubicBezTo>
                    <a:pt x="4682" y="6019"/>
                    <a:pt x="6019" y="4659"/>
                    <a:pt x="6019" y="3010"/>
                  </a:cubicBezTo>
                  <a:cubicBezTo>
                    <a:pt x="6019" y="1360"/>
                    <a:pt x="4682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p70"/>
          <p:cNvGrpSpPr/>
          <p:nvPr/>
        </p:nvGrpSpPr>
        <p:grpSpPr>
          <a:xfrm flipH="1">
            <a:off x="-161562" y="4271177"/>
            <a:ext cx="861875" cy="870112"/>
            <a:chOff x="4432150" y="2564100"/>
            <a:chExt cx="580700" cy="586250"/>
          </a:xfrm>
        </p:grpSpPr>
        <p:sp>
          <p:nvSpPr>
            <p:cNvPr id="935" name="Google Shape;935;p70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70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70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70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70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71"/>
          <p:cNvGrpSpPr/>
          <p:nvPr/>
        </p:nvGrpSpPr>
        <p:grpSpPr>
          <a:xfrm>
            <a:off x="7585022" y="-2"/>
            <a:ext cx="861025" cy="861025"/>
            <a:chOff x="2105625" y="1984000"/>
            <a:chExt cx="580675" cy="580675"/>
          </a:xfrm>
        </p:grpSpPr>
        <p:sp>
          <p:nvSpPr>
            <p:cNvPr id="942" name="Google Shape;942;p71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71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71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71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6" name="Google Shape;946;p71"/>
          <p:cNvGrpSpPr/>
          <p:nvPr/>
        </p:nvGrpSpPr>
        <p:grpSpPr>
          <a:xfrm flipH="1">
            <a:off x="8443708" y="1712599"/>
            <a:ext cx="861838" cy="861875"/>
            <a:chOff x="944875" y="1403325"/>
            <a:chExt cx="580675" cy="580700"/>
          </a:xfrm>
        </p:grpSpPr>
        <p:sp>
          <p:nvSpPr>
            <p:cNvPr id="947" name="Google Shape;947;p71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71"/>
            <p:cNvSpPr/>
            <p:nvPr/>
          </p:nvSpPr>
          <p:spPr>
            <a:xfrm>
              <a:off x="944875" y="1685300"/>
              <a:ext cx="298700" cy="298725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0" y="1"/>
                  </a:moveTo>
                  <a:lnTo>
                    <a:pt x="0" y="11948"/>
                  </a:lnTo>
                  <a:lnTo>
                    <a:pt x="11948" y="119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71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0" name="Google Shape;950;p71"/>
          <p:cNvGrpSpPr/>
          <p:nvPr/>
        </p:nvGrpSpPr>
        <p:grpSpPr>
          <a:xfrm flipH="1">
            <a:off x="8444869" y="852737"/>
            <a:ext cx="859515" cy="859552"/>
            <a:chOff x="5015050" y="1403325"/>
            <a:chExt cx="580675" cy="580700"/>
          </a:xfrm>
        </p:grpSpPr>
        <p:sp>
          <p:nvSpPr>
            <p:cNvPr id="951" name="Google Shape;951;p71"/>
            <p:cNvSpPr/>
            <p:nvPr/>
          </p:nvSpPr>
          <p:spPr>
            <a:xfrm>
              <a:off x="50150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7" y="23227"/>
                  </a:lnTo>
                  <a:lnTo>
                    <a:pt x="23227" y="11614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1"/>
            <p:cNvSpPr/>
            <p:nvPr/>
          </p:nvSpPr>
          <p:spPr>
            <a:xfrm>
              <a:off x="5095300" y="1483575"/>
              <a:ext cx="420175" cy="420200"/>
            </a:xfrm>
            <a:custGeom>
              <a:avLst/>
              <a:gdLst/>
              <a:ahLst/>
              <a:cxnLst/>
              <a:rect l="l" t="t" r="r" b="b"/>
              <a:pathLst>
                <a:path w="16807" h="16808" extrusionOk="0">
                  <a:moveTo>
                    <a:pt x="0" y="1"/>
                  </a:moveTo>
                  <a:cubicBezTo>
                    <a:pt x="0" y="9273"/>
                    <a:pt x="7534" y="16807"/>
                    <a:pt x="16807" y="16807"/>
                  </a:cubicBezTo>
                  <a:cubicBezTo>
                    <a:pt x="16807" y="7512"/>
                    <a:pt x="927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1"/>
            <p:cNvSpPr/>
            <p:nvPr/>
          </p:nvSpPr>
          <p:spPr>
            <a:xfrm>
              <a:off x="5240175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1" y="1360"/>
                    <a:pt x="1" y="3010"/>
                  </a:cubicBezTo>
                  <a:cubicBezTo>
                    <a:pt x="1" y="4659"/>
                    <a:pt x="1360" y="6019"/>
                    <a:pt x="3010" y="6019"/>
                  </a:cubicBezTo>
                  <a:cubicBezTo>
                    <a:pt x="4682" y="6019"/>
                    <a:pt x="6019" y="4659"/>
                    <a:pt x="6019" y="3010"/>
                  </a:cubicBezTo>
                  <a:cubicBezTo>
                    <a:pt x="6019" y="1360"/>
                    <a:pt x="4682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71"/>
          <p:cNvGrpSpPr/>
          <p:nvPr/>
        </p:nvGrpSpPr>
        <p:grpSpPr>
          <a:xfrm>
            <a:off x="701117" y="-17766"/>
            <a:ext cx="1723676" cy="868443"/>
            <a:chOff x="2107850" y="238125"/>
            <a:chExt cx="1161350" cy="585125"/>
          </a:xfrm>
        </p:grpSpPr>
        <p:sp>
          <p:nvSpPr>
            <p:cNvPr id="955" name="Google Shape;955;p71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1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1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1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1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1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1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71"/>
          <p:cNvGrpSpPr/>
          <p:nvPr/>
        </p:nvGrpSpPr>
        <p:grpSpPr>
          <a:xfrm>
            <a:off x="-156694" y="849974"/>
            <a:ext cx="858643" cy="859494"/>
            <a:chOff x="4432725" y="3149200"/>
            <a:chExt cx="580125" cy="580700"/>
          </a:xfrm>
        </p:grpSpPr>
        <p:sp>
          <p:nvSpPr>
            <p:cNvPr id="963" name="Google Shape;963;p71"/>
            <p:cNvSpPr/>
            <p:nvPr/>
          </p:nvSpPr>
          <p:spPr>
            <a:xfrm>
              <a:off x="443272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04" y="23227"/>
                  </a:lnTo>
                  <a:lnTo>
                    <a:pt x="23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1"/>
            <p:cNvSpPr/>
            <p:nvPr/>
          </p:nvSpPr>
          <p:spPr>
            <a:xfrm>
              <a:off x="443272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04" y="23204"/>
                  </a:lnTo>
                  <a:cubicBezTo>
                    <a:pt x="23204" y="10387"/>
                    <a:pt x="128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1"/>
            <p:cNvSpPr/>
            <p:nvPr/>
          </p:nvSpPr>
          <p:spPr>
            <a:xfrm>
              <a:off x="443272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0" y="0"/>
                  </a:moveTo>
                  <a:lnTo>
                    <a:pt x="0" y="8827"/>
                  </a:lnTo>
                  <a:lnTo>
                    <a:pt x="8827" y="8827"/>
                  </a:lnTo>
                  <a:cubicBezTo>
                    <a:pt x="8827" y="3946"/>
                    <a:pt x="488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71"/>
          <p:cNvSpPr txBox="1">
            <a:spLocks noGrp="1"/>
          </p:cNvSpPr>
          <p:nvPr>
            <p:ph type="title"/>
          </p:nvPr>
        </p:nvSpPr>
        <p:spPr>
          <a:xfrm>
            <a:off x="884374" y="1413950"/>
            <a:ext cx="228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7" name="Google Shape;967;p71"/>
          <p:cNvSpPr txBox="1">
            <a:spLocks noGrp="1"/>
          </p:cNvSpPr>
          <p:nvPr>
            <p:ph type="subTitle" idx="1"/>
          </p:nvPr>
        </p:nvSpPr>
        <p:spPr>
          <a:xfrm>
            <a:off x="884374" y="1884325"/>
            <a:ext cx="228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71"/>
          <p:cNvSpPr txBox="1">
            <a:spLocks noGrp="1"/>
          </p:cNvSpPr>
          <p:nvPr>
            <p:ph type="title" idx="2"/>
          </p:nvPr>
        </p:nvSpPr>
        <p:spPr>
          <a:xfrm>
            <a:off x="3431100" y="1413950"/>
            <a:ext cx="228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9" name="Google Shape;969;p71"/>
          <p:cNvSpPr txBox="1">
            <a:spLocks noGrp="1"/>
          </p:cNvSpPr>
          <p:nvPr>
            <p:ph type="subTitle" idx="3"/>
          </p:nvPr>
        </p:nvSpPr>
        <p:spPr>
          <a:xfrm>
            <a:off x="3431100" y="1884325"/>
            <a:ext cx="228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71"/>
          <p:cNvSpPr txBox="1">
            <a:spLocks noGrp="1"/>
          </p:cNvSpPr>
          <p:nvPr>
            <p:ph type="title" idx="4"/>
          </p:nvPr>
        </p:nvSpPr>
        <p:spPr>
          <a:xfrm>
            <a:off x="5977825" y="1413950"/>
            <a:ext cx="2281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1" name="Google Shape;971;p71"/>
          <p:cNvSpPr txBox="1">
            <a:spLocks noGrp="1"/>
          </p:cNvSpPr>
          <p:nvPr>
            <p:ph type="subTitle" idx="5"/>
          </p:nvPr>
        </p:nvSpPr>
        <p:spPr>
          <a:xfrm>
            <a:off x="5977825" y="1884325"/>
            <a:ext cx="228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71"/>
          <p:cNvSpPr txBox="1">
            <a:spLocks noGrp="1"/>
          </p:cNvSpPr>
          <p:nvPr>
            <p:ph type="title" idx="6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2"/>
          <p:cNvSpPr txBox="1">
            <a:spLocks noGrp="1"/>
          </p:cNvSpPr>
          <p:nvPr>
            <p:ph type="title"/>
          </p:nvPr>
        </p:nvSpPr>
        <p:spPr>
          <a:xfrm>
            <a:off x="720000" y="940325"/>
            <a:ext cx="308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72"/>
          <p:cNvSpPr txBox="1">
            <a:spLocks noGrp="1"/>
          </p:cNvSpPr>
          <p:nvPr>
            <p:ph type="subTitle" idx="1"/>
          </p:nvPr>
        </p:nvSpPr>
        <p:spPr>
          <a:xfrm>
            <a:off x="720000" y="1729275"/>
            <a:ext cx="3080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6" name="Google Shape;976;p72"/>
          <p:cNvGrpSpPr/>
          <p:nvPr/>
        </p:nvGrpSpPr>
        <p:grpSpPr>
          <a:xfrm>
            <a:off x="1558789" y="4297626"/>
            <a:ext cx="861875" cy="863508"/>
            <a:chOff x="2686275" y="3148650"/>
            <a:chExt cx="580700" cy="581800"/>
          </a:xfrm>
        </p:grpSpPr>
        <p:sp>
          <p:nvSpPr>
            <p:cNvPr id="977" name="Google Shape;977;p72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72"/>
          <p:cNvGrpSpPr/>
          <p:nvPr/>
        </p:nvGrpSpPr>
        <p:grpSpPr>
          <a:xfrm>
            <a:off x="-1032401" y="4297626"/>
            <a:ext cx="1730243" cy="861838"/>
            <a:chOff x="940425" y="3148650"/>
            <a:chExt cx="1165775" cy="580675"/>
          </a:xfrm>
        </p:grpSpPr>
        <p:sp>
          <p:nvSpPr>
            <p:cNvPr id="983" name="Google Shape;983;p72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2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2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2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72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72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72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72"/>
          <p:cNvGrpSpPr/>
          <p:nvPr/>
        </p:nvGrpSpPr>
        <p:grpSpPr>
          <a:xfrm>
            <a:off x="697805" y="4298442"/>
            <a:ext cx="861022" cy="861875"/>
            <a:chOff x="2106175" y="3149200"/>
            <a:chExt cx="580125" cy="580700"/>
          </a:xfrm>
        </p:grpSpPr>
        <p:sp>
          <p:nvSpPr>
            <p:cNvPr id="991" name="Google Shape;991;p72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72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2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72"/>
          <p:cNvGrpSpPr/>
          <p:nvPr/>
        </p:nvGrpSpPr>
        <p:grpSpPr>
          <a:xfrm>
            <a:off x="8511424" y="859262"/>
            <a:ext cx="859515" cy="859552"/>
            <a:chOff x="5015050" y="1403325"/>
            <a:chExt cx="580675" cy="580700"/>
          </a:xfrm>
        </p:grpSpPr>
        <p:sp>
          <p:nvSpPr>
            <p:cNvPr id="995" name="Google Shape;995;p72"/>
            <p:cNvSpPr/>
            <p:nvPr/>
          </p:nvSpPr>
          <p:spPr>
            <a:xfrm>
              <a:off x="50150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7" y="23227"/>
                  </a:lnTo>
                  <a:lnTo>
                    <a:pt x="23227" y="11614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72"/>
            <p:cNvSpPr/>
            <p:nvPr/>
          </p:nvSpPr>
          <p:spPr>
            <a:xfrm>
              <a:off x="5095300" y="1483575"/>
              <a:ext cx="420175" cy="420200"/>
            </a:xfrm>
            <a:custGeom>
              <a:avLst/>
              <a:gdLst/>
              <a:ahLst/>
              <a:cxnLst/>
              <a:rect l="l" t="t" r="r" b="b"/>
              <a:pathLst>
                <a:path w="16807" h="16808" extrusionOk="0">
                  <a:moveTo>
                    <a:pt x="0" y="1"/>
                  </a:moveTo>
                  <a:cubicBezTo>
                    <a:pt x="0" y="9273"/>
                    <a:pt x="7534" y="16807"/>
                    <a:pt x="16807" y="16807"/>
                  </a:cubicBezTo>
                  <a:cubicBezTo>
                    <a:pt x="16807" y="7512"/>
                    <a:pt x="927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72"/>
            <p:cNvSpPr/>
            <p:nvPr/>
          </p:nvSpPr>
          <p:spPr>
            <a:xfrm>
              <a:off x="5240175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1" y="1360"/>
                    <a:pt x="1" y="3010"/>
                  </a:cubicBezTo>
                  <a:cubicBezTo>
                    <a:pt x="1" y="4659"/>
                    <a:pt x="1360" y="6019"/>
                    <a:pt x="3010" y="6019"/>
                  </a:cubicBezTo>
                  <a:cubicBezTo>
                    <a:pt x="4682" y="6019"/>
                    <a:pt x="6019" y="4659"/>
                    <a:pt x="6019" y="3010"/>
                  </a:cubicBezTo>
                  <a:cubicBezTo>
                    <a:pt x="6019" y="1360"/>
                    <a:pt x="4682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p72"/>
          <p:cNvGrpSpPr/>
          <p:nvPr/>
        </p:nvGrpSpPr>
        <p:grpSpPr>
          <a:xfrm>
            <a:off x="8508471" y="-4374"/>
            <a:ext cx="861875" cy="863508"/>
            <a:chOff x="2686275" y="3148650"/>
            <a:chExt cx="580700" cy="581800"/>
          </a:xfrm>
        </p:grpSpPr>
        <p:sp>
          <p:nvSpPr>
            <p:cNvPr id="999" name="Google Shape;999;p72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72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72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2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72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72"/>
          <p:cNvGrpSpPr/>
          <p:nvPr/>
        </p:nvGrpSpPr>
        <p:grpSpPr>
          <a:xfrm>
            <a:off x="7663454" y="-267"/>
            <a:ext cx="859559" cy="859559"/>
            <a:chOff x="2686850" y="2564100"/>
            <a:chExt cx="584575" cy="584575"/>
          </a:xfrm>
        </p:grpSpPr>
        <p:sp>
          <p:nvSpPr>
            <p:cNvPr id="1005" name="Google Shape;1005;p72"/>
            <p:cNvSpPr/>
            <p:nvPr/>
          </p:nvSpPr>
          <p:spPr>
            <a:xfrm>
              <a:off x="2686850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72"/>
            <p:cNvSpPr/>
            <p:nvPr/>
          </p:nvSpPr>
          <p:spPr>
            <a:xfrm>
              <a:off x="2866275" y="2871150"/>
              <a:ext cx="225150" cy="225700"/>
            </a:xfrm>
            <a:custGeom>
              <a:avLst/>
              <a:gdLst/>
              <a:ahLst/>
              <a:cxnLst/>
              <a:rect l="l" t="t" r="r" b="b"/>
              <a:pathLst>
                <a:path w="9006" h="9028" extrusionOk="0">
                  <a:moveTo>
                    <a:pt x="4503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3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3" y="0"/>
                  </a:cubicBez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72"/>
            <p:cNvSpPr/>
            <p:nvPr/>
          </p:nvSpPr>
          <p:spPr>
            <a:xfrm>
              <a:off x="2781575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0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3"/>
          <p:cNvSpPr txBox="1">
            <a:spLocks noGrp="1"/>
          </p:cNvSpPr>
          <p:nvPr>
            <p:ph type="ctrTitle"/>
          </p:nvPr>
        </p:nvSpPr>
        <p:spPr>
          <a:xfrm>
            <a:off x="2971725" y="552450"/>
            <a:ext cx="32100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0" name="Google Shape;1010;p73"/>
          <p:cNvSpPr txBox="1">
            <a:spLocks noGrp="1"/>
          </p:cNvSpPr>
          <p:nvPr>
            <p:ph type="subTitle" idx="1"/>
          </p:nvPr>
        </p:nvSpPr>
        <p:spPr>
          <a:xfrm>
            <a:off x="2971800" y="2138800"/>
            <a:ext cx="32100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011" name="Google Shape;1011;p73"/>
          <p:cNvGrpSpPr/>
          <p:nvPr/>
        </p:nvGrpSpPr>
        <p:grpSpPr>
          <a:xfrm flipH="1">
            <a:off x="8459298" y="4297626"/>
            <a:ext cx="1730243" cy="861838"/>
            <a:chOff x="940425" y="3148650"/>
            <a:chExt cx="1165775" cy="580675"/>
          </a:xfrm>
        </p:grpSpPr>
        <p:sp>
          <p:nvSpPr>
            <p:cNvPr id="1012" name="Google Shape;1012;p73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73"/>
          <p:cNvGrpSpPr/>
          <p:nvPr/>
        </p:nvGrpSpPr>
        <p:grpSpPr>
          <a:xfrm flipH="1">
            <a:off x="8460249" y="2574462"/>
            <a:ext cx="861022" cy="861022"/>
            <a:chOff x="1525525" y="1984000"/>
            <a:chExt cx="580125" cy="580125"/>
          </a:xfrm>
        </p:grpSpPr>
        <p:sp>
          <p:nvSpPr>
            <p:cNvPr id="1020" name="Google Shape;1020;p73"/>
            <p:cNvSpPr/>
            <p:nvPr/>
          </p:nvSpPr>
          <p:spPr>
            <a:xfrm>
              <a:off x="1525525" y="1984000"/>
              <a:ext cx="289800" cy="580125"/>
            </a:xfrm>
            <a:custGeom>
              <a:avLst/>
              <a:gdLst/>
              <a:ahLst/>
              <a:cxnLst/>
              <a:rect l="l" t="t" r="r" b="b"/>
              <a:pathLst>
                <a:path w="11592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592" y="23204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1815300" y="1984000"/>
              <a:ext cx="290350" cy="580125"/>
            </a:xfrm>
            <a:custGeom>
              <a:avLst/>
              <a:gdLst/>
              <a:ahLst/>
              <a:cxnLst/>
              <a:rect l="l" t="t" r="r" b="b"/>
              <a:pathLst>
                <a:path w="1161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73"/>
          <p:cNvGrpSpPr/>
          <p:nvPr/>
        </p:nvGrpSpPr>
        <p:grpSpPr>
          <a:xfrm flipH="1">
            <a:off x="8457902" y="1712599"/>
            <a:ext cx="861838" cy="861875"/>
            <a:chOff x="944875" y="1403325"/>
            <a:chExt cx="580675" cy="580700"/>
          </a:xfrm>
        </p:grpSpPr>
        <p:sp>
          <p:nvSpPr>
            <p:cNvPr id="1023" name="Google Shape;1023;p73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3"/>
            <p:cNvSpPr/>
            <p:nvPr/>
          </p:nvSpPr>
          <p:spPr>
            <a:xfrm>
              <a:off x="944875" y="1685300"/>
              <a:ext cx="298700" cy="298725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0" y="1"/>
                  </a:moveTo>
                  <a:lnTo>
                    <a:pt x="0" y="11948"/>
                  </a:lnTo>
                  <a:lnTo>
                    <a:pt x="11948" y="119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3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6" name="Google Shape;1026;p73"/>
          <p:cNvGrpSpPr/>
          <p:nvPr/>
        </p:nvGrpSpPr>
        <p:grpSpPr>
          <a:xfrm flipH="1">
            <a:off x="-137611" y="2571291"/>
            <a:ext cx="859549" cy="859513"/>
            <a:chOff x="5013375" y="1984000"/>
            <a:chExt cx="582350" cy="580125"/>
          </a:xfrm>
        </p:grpSpPr>
        <p:sp>
          <p:nvSpPr>
            <p:cNvPr id="1027" name="Google Shape;1027;p73"/>
            <p:cNvSpPr/>
            <p:nvPr/>
          </p:nvSpPr>
          <p:spPr>
            <a:xfrm>
              <a:off x="5013375" y="1984000"/>
              <a:ext cx="582350" cy="580125"/>
            </a:xfrm>
            <a:custGeom>
              <a:avLst/>
              <a:gdLst/>
              <a:ahLst/>
              <a:cxnLst/>
              <a:rect l="l" t="t" r="r" b="b"/>
              <a:pathLst>
                <a:path w="2329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94" y="23204"/>
                  </a:lnTo>
                  <a:lnTo>
                    <a:pt x="23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5015050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23227" y="0"/>
                  </a:moveTo>
                  <a:cubicBezTo>
                    <a:pt x="10410" y="0"/>
                    <a:pt x="0" y="10387"/>
                    <a:pt x="0" y="23204"/>
                  </a:cubicBez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5306500" y="2275425"/>
              <a:ext cx="289225" cy="288700"/>
            </a:xfrm>
            <a:custGeom>
              <a:avLst/>
              <a:gdLst/>
              <a:ahLst/>
              <a:cxnLst/>
              <a:rect l="l" t="t" r="r" b="b"/>
              <a:pathLst>
                <a:path w="11569" h="11548" extrusionOk="0">
                  <a:moveTo>
                    <a:pt x="11528" y="1"/>
                  </a:moveTo>
                  <a:cubicBezTo>
                    <a:pt x="5172" y="1"/>
                    <a:pt x="0" y="5186"/>
                    <a:pt x="0" y="11547"/>
                  </a:cubicBezTo>
                  <a:lnTo>
                    <a:pt x="11569" y="11547"/>
                  </a:lnTo>
                  <a:lnTo>
                    <a:pt x="11569" y="1"/>
                  </a:lnTo>
                  <a:cubicBezTo>
                    <a:pt x="11555" y="1"/>
                    <a:pt x="11541" y="1"/>
                    <a:pt x="1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73"/>
          <p:cNvGrpSpPr/>
          <p:nvPr/>
        </p:nvGrpSpPr>
        <p:grpSpPr>
          <a:xfrm flipH="1">
            <a:off x="-137599" y="1711750"/>
            <a:ext cx="859515" cy="859552"/>
            <a:chOff x="5015050" y="1403325"/>
            <a:chExt cx="580675" cy="580700"/>
          </a:xfrm>
        </p:grpSpPr>
        <p:sp>
          <p:nvSpPr>
            <p:cNvPr id="1031" name="Google Shape;1031;p73"/>
            <p:cNvSpPr/>
            <p:nvPr/>
          </p:nvSpPr>
          <p:spPr>
            <a:xfrm>
              <a:off x="50150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7" y="23227"/>
                  </a:lnTo>
                  <a:lnTo>
                    <a:pt x="23227" y="11614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5095300" y="1483575"/>
              <a:ext cx="420175" cy="420200"/>
            </a:xfrm>
            <a:custGeom>
              <a:avLst/>
              <a:gdLst/>
              <a:ahLst/>
              <a:cxnLst/>
              <a:rect l="l" t="t" r="r" b="b"/>
              <a:pathLst>
                <a:path w="16807" h="16808" extrusionOk="0">
                  <a:moveTo>
                    <a:pt x="0" y="1"/>
                  </a:moveTo>
                  <a:cubicBezTo>
                    <a:pt x="0" y="9273"/>
                    <a:pt x="7534" y="16807"/>
                    <a:pt x="16807" y="16807"/>
                  </a:cubicBezTo>
                  <a:cubicBezTo>
                    <a:pt x="16807" y="7512"/>
                    <a:pt x="927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5240175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1" y="1360"/>
                    <a:pt x="1" y="3010"/>
                  </a:cubicBezTo>
                  <a:cubicBezTo>
                    <a:pt x="1" y="4659"/>
                    <a:pt x="1360" y="6019"/>
                    <a:pt x="3010" y="6019"/>
                  </a:cubicBezTo>
                  <a:cubicBezTo>
                    <a:pt x="4682" y="6019"/>
                    <a:pt x="6019" y="4659"/>
                    <a:pt x="6019" y="3010"/>
                  </a:cubicBezTo>
                  <a:cubicBezTo>
                    <a:pt x="6019" y="1360"/>
                    <a:pt x="4682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73"/>
          <p:cNvGrpSpPr/>
          <p:nvPr/>
        </p:nvGrpSpPr>
        <p:grpSpPr>
          <a:xfrm flipH="1">
            <a:off x="-140934" y="849543"/>
            <a:ext cx="1730243" cy="862244"/>
            <a:chOff x="4430500" y="822675"/>
            <a:chExt cx="1165225" cy="580675"/>
          </a:xfrm>
        </p:grpSpPr>
        <p:sp>
          <p:nvSpPr>
            <p:cNvPr id="1035" name="Google Shape;1035;p73"/>
            <p:cNvSpPr/>
            <p:nvPr/>
          </p:nvSpPr>
          <p:spPr>
            <a:xfrm>
              <a:off x="4430500" y="822675"/>
              <a:ext cx="584575" cy="580675"/>
            </a:xfrm>
            <a:custGeom>
              <a:avLst/>
              <a:gdLst/>
              <a:ahLst/>
              <a:cxnLst/>
              <a:rect l="l" t="t" r="r" b="b"/>
              <a:pathLst>
                <a:path w="23383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382" y="23227"/>
                  </a:lnTo>
                  <a:lnTo>
                    <a:pt x="23382" y="0"/>
                  </a:lnTo>
                  <a:close/>
                </a:path>
              </a:pathLst>
            </a:custGeom>
            <a:solidFill>
              <a:srgbClr val="F7F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3"/>
            <p:cNvSpPr/>
            <p:nvPr/>
          </p:nvSpPr>
          <p:spPr>
            <a:xfrm>
              <a:off x="5015050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5375025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8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8" y="8828"/>
                  </a:lnTo>
                  <a:lnTo>
                    <a:pt x="8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4530225" y="823225"/>
              <a:ext cx="970225" cy="485400"/>
            </a:xfrm>
            <a:custGeom>
              <a:avLst/>
              <a:gdLst/>
              <a:ahLst/>
              <a:cxnLst/>
              <a:rect l="l" t="t" r="r" b="b"/>
              <a:pathLst>
                <a:path w="38809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6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465897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0" y="1"/>
                  </a:moveTo>
                  <a:cubicBezTo>
                    <a:pt x="0" y="7847"/>
                    <a:pt x="6375" y="14244"/>
                    <a:pt x="14243" y="14244"/>
                  </a:cubicBezTo>
                  <a:cubicBezTo>
                    <a:pt x="22112" y="14244"/>
                    <a:pt x="28487" y="7869"/>
                    <a:pt x="28509" y="1"/>
                  </a:cubicBezTo>
                  <a:lnTo>
                    <a:pt x="27952" y="1"/>
                  </a:lnTo>
                  <a:cubicBezTo>
                    <a:pt x="28063" y="7624"/>
                    <a:pt x="21889" y="13887"/>
                    <a:pt x="14243" y="13887"/>
                  </a:cubicBezTo>
                  <a:cubicBezTo>
                    <a:pt x="6598" y="13887"/>
                    <a:pt x="446" y="7624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478770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0" y="1"/>
                  </a:moveTo>
                  <a:cubicBezTo>
                    <a:pt x="22" y="5016"/>
                    <a:pt x="4079" y="9073"/>
                    <a:pt x="9094" y="9095"/>
                  </a:cubicBezTo>
                  <a:cubicBezTo>
                    <a:pt x="14132" y="9073"/>
                    <a:pt x="18189" y="5016"/>
                    <a:pt x="18211" y="1"/>
                  </a:cubicBezTo>
                  <a:lnTo>
                    <a:pt x="17654" y="1"/>
                  </a:lnTo>
                  <a:cubicBezTo>
                    <a:pt x="17654" y="4704"/>
                    <a:pt x="13820" y="8538"/>
                    <a:pt x="9094" y="8538"/>
                  </a:cubicBezTo>
                  <a:cubicBezTo>
                    <a:pt x="4391" y="8538"/>
                    <a:pt x="557" y="4704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4916425" y="823225"/>
              <a:ext cx="197275" cy="98100"/>
            </a:xfrm>
            <a:custGeom>
              <a:avLst/>
              <a:gdLst/>
              <a:ahLst/>
              <a:cxnLst/>
              <a:rect l="l" t="t" r="r" b="b"/>
              <a:pathLst>
                <a:path w="7891" h="3924" extrusionOk="0">
                  <a:moveTo>
                    <a:pt x="0" y="1"/>
                  </a:moveTo>
                  <a:cubicBezTo>
                    <a:pt x="22" y="2163"/>
                    <a:pt x="1783" y="3924"/>
                    <a:pt x="3945" y="3924"/>
                  </a:cubicBezTo>
                  <a:cubicBezTo>
                    <a:pt x="6130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5" y="3367"/>
                  </a:cubicBezTo>
                  <a:cubicBezTo>
                    <a:pt x="2073" y="3367"/>
                    <a:pt x="557" y="185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73"/>
          <p:cNvGrpSpPr/>
          <p:nvPr/>
        </p:nvGrpSpPr>
        <p:grpSpPr>
          <a:xfrm flipH="1">
            <a:off x="-136226" y="3430799"/>
            <a:ext cx="856753" cy="856753"/>
            <a:chOff x="5013375" y="2564100"/>
            <a:chExt cx="584575" cy="584575"/>
          </a:xfrm>
        </p:grpSpPr>
        <p:sp>
          <p:nvSpPr>
            <p:cNvPr id="1043" name="Google Shape;1043;p73"/>
            <p:cNvSpPr/>
            <p:nvPr/>
          </p:nvSpPr>
          <p:spPr>
            <a:xfrm>
              <a:off x="5013375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5192800" y="2871150"/>
              <a:ext cx="225175" cy="225700"/>
            </a:xfrm>
            <a:custGeom>
              <a:avLst/>
              <a:gdLst/>
              <a:ahLst/>
              <a:cxnLst/>
              <a:rect l="l" t="t" r="r" b="b"/>
              <a:pathLst>
                <a:path w="9007" h="9028" extrusionOk="0">
                  <a:moveTo>
                    <a:pt x="4504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4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5108100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1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73"/>
          <p:cNvGrpSpPr/>
          <p:nvPr/>
        </p:nvGrpSpPr>
        <p:grpSpPr>
          <a:xfrm flipH="1">
            <a:off x="720958" y="3429574"/>
            <a:ext cx="859552" cy="859208"/>
            <a:chOff x="4432150" y="2564100"/>
            <a:chExt cx="580700" cy="586250"/>
          </a:xfrm>
        </p:grpSpPr>
        <p:sp>
          <p:nvSpPr>
            <p:cNvPr id="1047" name="Google Shape;1047;p73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73"/>
          <p:cNvGrpSpPr/>
          <p:nvPr/>
        </p:nvGrpSpPr>
        <p:grpSpPr>
          <a:xfrm flipH="1">
            <a:off x="721002" y="4287907"/>
            <a:ext cx="859513" cy="859552"/>
            <a:chOff x="4432725" y="3149200"/>
            <a:chExt cx="580125" cy="580700"/>
          </a:xfrm>
        </p:grpSpPr>
        <p:sp>
          <p:nvSpPr>
            <p:cNvPr id="1053" name="Google Shape;1053;p73"/>
            <p:cNvSpPr/>
            <p:nvPr/>
          </p:nvSpPr>
          <p:spPr>
            <a:xfrm>
              <a:off x="443272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04" y="23227"/>
                  </a:lnTo>
                  <a:lnTo>
                    <a:pt x="23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443272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04" y="23204"/>
                  </a:lnTo>
                  <a:cubicBezTo>
                    <a:pt x="23204" y="10387"/>
                    <a:pt x="128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443272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0" y="0"/>
                  </a:moveTo>
                  <a:lnTo>
                    <a:pt x="0" y="8827"/>
                  </a:lnTo>
                  <a:lnTo>
                    <a:pt x="8827" y="8827"/>
                  </a:lnTo>
                  <a:cubicBezTo>
                    <a:pt x="8827" y="3946"/>
                    <a:pt x="488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73"/>
          <p:cNvGrpSpPr/>
          <p:nvPr/>
        </p:nvGrpSpPr>
        <p:grpSpPr>
          <a:xfrm flipH="1">
            <a:off x="8457459" y="849161"/>
            <a:ext cx="861838" cy="862691"/>
            <a:chOff x="1523300" y="823225"/>
            <a:chExt cx="580675" cy="581250"/>
          </a:xfrm>
        </p:grpSpPr>
        <p:sp>
          <p:nvSpPr>
            <p:cNvPr id="1057" name="Google Shape;1057;p73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73"/>
          <p:cNvGrpSpPr/>
          <p:nvPr/>
        </p:nvGrpSpPr>
        <p:grpSpPr>
          <a:xfrm flipH="1">
            <a:off x="-140421" y="-18607"/>
            <a:ext cx="1723676" cy="868443"/>
            <a:chOff x="2107850" y="238125"/>
            <a:chExt cx="1161350" cy="585125"/>
          </a:xfrm>
        </p:grpSpPr>
        <p:sp>
          <p:nvSpPr>
            <p:cNvPr id="1063" name="Google Shape;1063;p73"/>
            <p:cNvSpPr/>
            <p:nvPr/>
          </p:nvSpPr>
          <p:spPr>
            <a:xfrm>
              <a:off x="2685254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3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0" name="Google Shape;1070;p73"/>
          <p:cNvSpPr txBox="1"/>
          <p:nvPr/>
        </p:nvSpPr>
        <p:spPr>
          <a:xfrm>
            <a:off x="2724000" y="3495675"/>
            <a:ext cx="3696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2"/>
              </a:solidFill>
              <a:highlight>
                <a:srgbClr val="DFDEF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5"/>
          <p:cNvSpPr txBox="1">
            <a:spLocks noGrp="1"/>
          </p:cNvSpPr>
          <p:nvPr>
            <p:ph type="body" idx="1"/>
          </p:nvPr>
        </p:nvSpPr>
        <p:spPr>
          <a:xfrm>
            <a:off x="4566600" y="1943175"/>
            <a:ext cx="38589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2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3" name="Google Shape;1073;p75"/>
          <p:cNvSpPr txBox="1">
            <a:spLocks noGrp="1"/>
          </p:cNvSpPr>
          <p:nvPr>
            <p:ph type="body" idx="2"/>
          </p:nvPr>
        </p:nvSpPr>
        <p:spPr>
          <a:xfrm>
            <a:off x="718500" y="1943100"/>
            <a:ext cx="38400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4" name="Google Shape;1074;p75"/>
          <p:cNvSpPr txBox="1">
            <a:spLocks noGrp="1"/>
          </p:cNvSpPr>
          <p:nvPr>
            <p:ph type="title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5" name="Google Shape;1075;p75"/>
          <p:cNvGrpSpPr/>
          <p:nvPr/>
        </p:nvGrpSpPr>
        <p:grpSpPr>
          <a:xfrm>
            <a:off x="8433558" y="3434077"/>
            <a:ext cx="861875" cy="870112"/>
            <a:chOff x="4432150" y="2564100"/>
            <a:chExt cx="580700" cy="586250"/>
          </a:xfrm>
        </p:grpSpPr>
        <p:sp>
          <p:nvSpPr>
            <p:cNvPr id="1076" name="Google Shape;1076;p75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75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75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5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75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75"/>
          <p:cNvGrpSpPr/>
          <p:nvPr/>
        </p:nvGrpSpPr>
        <p:grpSpPr>
          <a:xfrm>
            <a:off x="9294615" y="4297626"/>
            <a:ext cx="861875" cy="863508"/>
            <a:chOff x="2686275" y="3148650"/>
            <a:chExt cx="580700" cy="581800"/>
          </a:xfrm>
        </p:grpSpPr>
        <p:sp>
          <p:nvSpPr>
            <p:cNvPr id="1082" name="Google Shape;1082;p75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75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75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75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75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75"/>
          <p:cNvGrpSpPr/>
          <p:nvPr/>
        </p:nvGrpSpPr>
        <p:grpSpPr>
          <a:xfrm>
            <a:off x="8436696" y="1712599"/>
            <a:ext cx="861838" cy="861875"/>
            <a:chOff x="1526650" y="1403325"/>
            <a:chExt cx="580675" cy="580700"/>
          </a:xfrm>
        </p:grpSpPr>
        <p:sp>
          <p:nvSpPr>
            <p:cNvPr id="1088" name="Google Shape;1088;p75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75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75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" name="Google Shape;1091;p75"/>
          <p:cNvGrpSpPr/>
          <p:nvPr/>
        </p:nvGrpSpPr>
        <p:grpSpPr>
          <a:xfrm>
            <a:off x="8433630" y="4298442"/>
            <a:ext cx="861022" cy="861875"/>
            <a:chOff x="2106175" y="3149200"/>
            <a:chExt cx="580125" cy="580700"/>
          </a:xfrm>
        </p:grpSpPr>
        <p:sp>
          <p:nvSpPr>
            <p:cNvPr id="1092" name="Google Shape;1092;p75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75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75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75"/>
          <p:cNvGrpSpPr/>
          <p:nvPr/>
        </p:nvGrpSpPr>
        <p:grpSpPr>
          <a:xfrm flipH="1">
            <a:off x="8444231" y="-12764"/>
            <a:ext cx="856753" cy="856753"/>
            <a:chOff x="5013375" y="2564100"/>
            <a:chExt cx="584575" cy="584575"/>
          </a:xfrm>
        </p:grpSpPr>
        <p:sp>
          <p:nvSpPr>
            <p:cNvPr id="1096" name="Google Shape;1096;p75"/>
            <p:cNvSpPr/>
            <p:nvPr/>
          </p:nvSpPr>
          <p:spPr>
            <a:xfrm>
              <a:off x="5013375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5"/>
            <p:cNvSpPr/>
            <p:nvPr/>
          </p:nvSpPr>
          <p:spPr>
            <a:xfrm>
              <a:off x="5192800" y="2871150"/>
              <a:ext cx="225175" cy="225700"/>
            </a:xfrm>
            <a:custGeom>
              <a:avLst/>
              <a:gdLst/>
              <a:ahLst/>
              <a:cxnLst/>
              <a:rect l="l" t="t" r="r" b="b"/>
              <a:pathLst>
                <a:path w="9007" h="9028" extrusionOk="0">
                  <a:moveTo>
                    <a:pt x="4504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4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5"/>
            <p:cNvSpPr/>
            <p:nvPr/>
          </p:nvSpPr>
          <p:spPr>
            <a:xfrm>
              <a:off x="5108100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1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9" name="Google Shape;1099;p75"/>
          <p:cNvGrpSpPr/>
          <p:nvPr/>
        </p:nvGrpSpPr>
        <p:grpSpPr>
          <a:xfrm flipH="1">
            <a:off x="9301415" y="-13989"/>
            <a:ext cx="859552" cy="859208"/>
            <a:chOff x="4432150" y="2564100"/>
            <a:chExt cx="580700" cy="586250"/>
          </a:xfrm>
        </p:grpSpPr>
        <p:sp>
          <p:nvSpPr>
            <p:cNvPr id="1100" name="Google Shape;1100;p75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75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75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5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5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4"/>
          <p:cNvSpPr txBox="1">
            <a:spLocks noGrp="1"/>
          </p:cNvSpPr>
          <p:nvPr>
            <p:ph type="title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3"/>
          <p:cNvSpPr txBox="1">
            <a:spLocks noGrp="1"/>
          </p:cNvSpPr>
          <p:nvPr>
            <p:ph type="title"/>
          </p:nvPr>
        </p:nvSpPr>
        <p:spPr>
          <a:xfrm>
            <a:off x="2241550" y="91720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9" name="Google Shape;1109;p53"/>
          <p:cNvSpPr txBox="1">
            <a:spLocks noGrp="1"/>
          </p:cNvSpPr>
          <p:nvPr>
            <p:ph type="subTitle" idx="1"/>
          </p:nvPr>
        </p:nvSpPr>
        <p:spPr>
          <a:xfrm>
            <a:off x="1959200" y="1777450"/>
            <a:ext cx="5225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53"/>
          <p:cNvGrpSpPr/>
          <p:nvPr/>
        </p:nvGrpSpPr>
        <p:grpSpPr>
          <a:xfrm>
            <a:off x="625912" y="4286870"/>
            <a:ext cx="1729464" cy="861838"/>
            <a:chOff x="2103950" y="822675"/>
            <a:chExt cx="1165250" cy="580675"/>
          </a:xfrm>
        </p:grpSpPr>
        <p:sp>
          <p:nvSpPr>
            <p:cNvPr id="1111" name="Google Shape;1111;p53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3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53"/>
          <p:cNvGrpSpPr/>
          <p:nvPr/>
        </p:nvGrpSpPr>
        <p:grpSpPr>
          <a:xfrm>
            <a:off x="-235889" y="4287686"/>
            <a:ext cx="861838" cy="862691"/>
            <a:chOff x="1523300" y="823225"/>
            <a:chExt cx="580675" cy="581250"/>
          </a:xfrm>
        </p:grpSpPr>
        <p:sp>
          <p:nvSpPr>
            <p:cNvPr id="1119" name="Google Shape;1119;p53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3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Google Shape;1124;p53"/>
          <p:cNvGrpSpPr/>
          <p:nvPr/>
        </p:nvGrpSpPr>
        <p:grpSpPr>
          <a:xfrm>
            <a:off x="2336175" y="4288118"/>
            <a:ext cx="859511" cy="861875"/>
            <a:chOff x="2097997" y="1403325"/>
            <a:chExt cx="588303" cy="580700"/>
          </a:xfrm>
        </p:grpSpPr>
        <p:sp>
          <p:nvSpPr>
            <p:cNvPr id="1125" name="Google Shape;1125;p53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3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p53"/>
          <p:cNvGrpSpPr/>
          <p:nvPr/>
        </p:nvGrpSpPr>
        <p:grpSpPr>
          <a:xfrm>
            <a:off x="6625268" y="4289785"/>
            <a:ext cx="859515" cy="859551"/>
            <a:chOff x="-3121525" y="2158050"/>
            <a:chExt cx="580675" cy="581800"/>
          </a:xfrm>
        </p:grpSpPr>
        <p:grpSp>
          <p:nvGrpSpPr>
            <p:cNvPr id="1128" name="Google Shape;1128;p53"/>
            <p:cNvGrpSpPr/>
            <p:nvPr/>
          </p:nvGrpSpPr>
          <p:grpSpPr>
            <a:xfrm>
              <a:off x="-3121525" y="2158050"/>
              <a:ext cx="580675" cy="581800"/>
              <a:chOff x="5012825" y="3148650"/>
              <a:chExt cx="580675" cy="581800"/>
            </a:xfrm>
          </p:grpSpPr>
          <p:sp>
            <p:nvSpPr>
              <p:cNvPr id="1129" name="Google Shape;1129;p53"/>
              <p:cNvSpPr/>
              <p:nvPr/>
            </p:nvSpPr>
            <p:spPr>
              <a:xfrm>
                <a:off x="5013375" y="3150325"/>
                <a:ext cx="580125" cy="580125"/>
              </a:xfrm>
              <a:custGeom>
                <a:avLst/>
                <a:gdLst/>
                <a:ahLst/>
                <a:cxnLst/>
                <a:rect l="l" t="t" r="r" b="b"/>
                <a:pathLst>
                  <a:path w="23205" h="23205" extrusionOk="0">
                    <a:moveTo>
                      <a:pt x="1" y="0"/>
                    </a:moveTo>
                    <a:lnTo>
                      <a:pt x="1" y="23205"/>
                    </a:lnTo>
                    <a:lnTo>
                      <a:pt x="23205" y="23205"/>
                    </a:lnTo>
                    <a:lnTo>
                      <a:pt x="23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53"/>
              <p:cNvSpPr/>
              <p:nvPr/>
            </p:nvSpPr>
            <p:spPr>
              <a:xfrm>
                <a:off x="5012825" y="3148650"/>
                <a:ext cx="290350" cy="290350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11614" extrusionOk="0">
                    <a:moveTo>
                      <a:pt x="0" y="1"/>
                    </a:moveTo>
                    <a:cubicBezTo>
                      <a:pt x="0" y="6420"/>
                      <a:pt x="5216" y="11614"/>
                      <a:pt x="11613" y="11614"/>
                    </a:cubicBezTo>
                    <a:cubicBezTo>
                      <a:pt x="11613" y="5217"/>
                      <a:pt x="642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1" name="Google Shape;1131;p53"/>
            <p:cNvSpPr/>
            <p:nvPr/>
          </p:nvSpPr>
          <p:spPr>
            <a:xfrm>
              <a:off x="-3121525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420"/>
                    <a:pt x="5216" y="11614"/>
                    <a:pt x="11613" y="11614"/>
                  </a:cubicBezTo>
                  <a:cubicBezTo>
                    <a:pt x="11613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3"/>
            <p:cNvSpPr/>
            <p:nvPr/>
          </p:nvSpPr>
          <p:spPr>
            <a:xfrm>
              <a:off x="-2831200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3"/>
            <p:cNvSpPr/>
            <p:nvPr/>
          </p:nvSpPr>
          <p:spPr>
            <a:xfrm>
              <a:off x="-2831200" y="21580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53"/>
          <p:cNvGrpSpPr/>
          <p:nvPr/>
        </p:nvGrpSpPr>
        <p:grpSpPr>
          <a:xfrm>
            <a:off x="7486212" y="4287457"/>
            <a:ext cx="1729464" cy="861838"/>
            <a:chOff x="2103950" y="822675"/>
            <a:chExt cx="1165250" cy="580675"/>
          </a:xfrm>
        </p:grpSpPr>
        <p:sp>
          <p:nvSpPr>
            <p:cNvPr id="1135" name="Google Shape;1135;p53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3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3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3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3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3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3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53"/>
          <p:cNvGrpSpPr/>
          <p:nvPr/>
        </p:nvGrpSpPr>
        <p:grpSpPr>
          <a:xfrm>
            <a:off x="9196475" y="4288705"/>
            <a:ext cx="859511" cy="861875"/>
            <a:chOff x="2097997" y="1403325"/>
            <a:chExt cx="588303" cy="580700"/>
          </a:xfrm>
        </p:grpSpPr>
        <p:sp>
          <p:nvSpPr>
            <p:cNvPr id="1143" name="Google Shape;1143;p53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3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5" name="Google Shape;1145;p53"/>
          <p:cNvGrpSpPr/>
          <p:nvPr/>
        </p:nvGrpSpPr>
        <p:grpSpPr>
          <a:xfrm>
            <a:off x="-232477" y="2567335"/>
            <a:ext cx="859549" cy="859513"/>
            <a:chOff x="2686850" y="1984000"/>
            <a:chExt cx="582350" cy="580125"/>
          </a:xfrm>
        </p:grpSpPr>
        <p:sp>
          <p:nvSpPr>
            <p:cNvPr id="1146" name="Google Shape;1146;p53"/>
            <p:cNvSpPr/>
            <p:nvPr/>
          </p:nvSpPr>
          <p:spPr>
            <a:xfrm>
              <a:off x="2686850" y="1984000"/>
              <a:ext cx="582350" cy="580125"/>
            </a:xfrm>
            <a:custGeom>
              <a:avLst/>
              <a:gdLst/>
              <a:ahLst/>
              <a:cxnLst/>
              <a:rect l="l" t="t" r="r" b="b"/>
              <a:pathLst>
                <a:path w="23294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93" y="23204"/>
                  </a:lnTo>
                  <a:lnTo>
                    <a:pt x="23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3"/>
            <p:cNvSpPr/>
            <p:nvPr/>
          </p:nvSpPr>
          <p:spPr>
            <a:xfrm>
              <a:off x="2688525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23226" y="0"/>
                  </a:moveTo>
                  <a:cubicBezTo>
                    <a:pt x="10410" y="0"/>
                    <a:pt x="0" y="10387"/>
                    <a:pt x="0" y="23204"/>
                  </a:cubicBezTo>
                  <a:lnTo>
                    <a:pt x="23226" y="23204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3"/>
            <p:cNvSpPr/>
            <p:nvPr/>
          </p:nvSpPr>
          <p:spPr>
            <a:xfrm>
              <a:off x="2979950" y="2275425"/>
              <a:ext cx="289250" cy="288700"/>
            </a:xfrm>
            <a:custGeom>
              <a:avLst/>
              <a:gdLst/>
              <a:ahLst/>
              <a:cxnLst/>
              <a:rect l="l" t="t" r="r" b="b"/>
              <a:pathLst>
                <a:path w="11570" h="11548" extrusionOk="0">
                  <a:moveTo>
                    <a:pt x="11529" y="1"/>
                  </a:moveTo>
                  <a:cubicBezTo>
                    <a:pt x="5172" y="1"/>
                    <a:pt x="1" y="5186"/>
                    <a:pt x="1" y="11547"/>
                  </a:cubicBezTo>
                  <a:lnTo>
                    <a:pt x="11569" y="11547"/>
                  </a:lnTo>
                  <a:lnTo>
                    <a:pt x="11569" y="1"/>
                  </a:lnTo>
                  <a:cubicBezTo>
                    <a:pt x="11556" y="1"/>
                    <a:pt x="11542" y="1"/>
                    <a:pt x="11529" y="1"/>
                  </a:cubicBezTo>
                  <a:close/>
                </a:path>
              </a:pathLst>
            </a:custGeom>
            <a:solidFill>
              <a:srgbClr val="F7F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9" name="Google Shape;1149;p53"/>
          <p:cNvGrpSpPr/>
          <p:nvPr/>
        </p:nvGrpSpPr>
        <p:grpSpPr>
          <a:xfrm>
            <a:off x="-232461" y="1707034"/>
            <a:ext cx="859515" cy="859552"/>
            <a:chOff x="2688525" y="1403325"/>
            <a:chExt cx="580675" cy="580700"/>
          </a:xfrm>
        </p:grpSpPr>
        <p:sp>
          <p:nvSpPr>
            <p:cNvPr id="1150" name="Google Shape;1150;p53"/>
            <p:cNvSpPr/>
            <p:nvPr/>
          </p:nvSpPr>
          <p:spPr>
            <a:xfrm>
              <a:off x="26885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6" y="23227"/>
                  </a:lnTo>
                  <a:lnTo>
                    <a:pt x="23226" y="11614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3"/>
            <p:cNvSpPr/>
            <p:nvPr/>
          </p:nvSpPr>
          <p:spPr>
            <a:xfrm>
              <a:off x="2768750" y="1483575"/>
              <a:ext cx="420200" cy="420200"/>
            </a:xfrm>
            <a:custGeom>
              <a:avLst/>
              <a:gdLst/>
              <a:ahLst/>
              <a:cxnLst/>
              <a:rect l="l" t="t" r="r" b="b"/>
              <a:pathLst>
                <a:path w="16808" h="16808" extrusionOk="0">
                  <a:moveTo>
                    <a:pt x="1" y="1"/>
                  </a:moveTo>
                  <a:cubicBezTo>
                    <a:pt x="1" y="9273"/>
                    <a:pt x="7513" y="16807"/>
                    <a:pt x="16808" y="16807"/>
                  </a:cubicBezTo>
                  <a:cubicBezTo>
                    <a:pt x="16808" y="7512"/>
                    <a:pt x="9274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3"/>
            <p:cNvSpPr/>
            <p:nvPr/>
          </p:nvSpPr>
          <p:spPr>
            <a:xfrm>
              <a:off x="2913650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0" y="1360"/>
                    <a:pt x="0" y="3010"/>
                  </a:cubicBezTo>
                  <a:cubicBezTo>
                    <a:pt x="0" y="4659"/>
                    <a:pt x="1360" y="6019"/>
                    <a:pt x="3010" y="6019"/>
                  </a:cubicBezTo>
                  <a:cubicBezTo>
                    <a:pt x="4659" y="6019"/>
                    <a:pt x="6019" y="4659"/>
                    <a:pt x="6019" y="3010"/>
                  </a:cubicBezTo>
                  <a:cubicBezTo>
                    <a:pt x="6019" y="1360"/>
                    <a:pt x="4659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53"/>
          <p:cNvGrpSpPr/>
          <p:nvPr/>
        </p:nvGrpSpPr>
        <p:grpSpPr>
          <a:xfrm>
            <a:off x="8347562" y="1707015"/>
            <a:ext cx="859513" cy="859552"/>
            <a:chOff x="5016725" y="3729300"/>
            <a:chExt cx="580125" cy="580700"/>
          </a:xfrm>
        </p:grpSpPr>
        <p:sp>
          <p:nvSpPr>
            <p:cNvPr id="1154" name="Google Shape;1154;p53"/>
            <p:cNvSpPr/>
            <p:nvPr/>
          </p:nvSpPr>
          <p:spPr>
            <a:xfrm>
              <a:off x="5016725" y="37293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04" y="23227"/>
                  </a:lnTo>
                  <a:lnTo>
                    <a:pt x="23204" y="1"/>
                  </a:lnTo>
                  <a:close/>
                </a:path>
              </a:pathLst>
            </a:custGeom>
            <a:solidFill>
              <a:srgbClr val="F7F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3"/>
            <p:cNvSpPr/>
            <p:nvPr/>
          </p:nvSpPr>
          <p:spPr>
            <a:xfrm>
              <a:off x="5016725" y="4019650"/>
              <a:ext cx="580125" cy="290350"/>
            </a:xfrm>
            <a:custGeom>
              <a:avLst/>
              <a:gdLst/>
              <a:ahLst/>
              <a:cxnLst/>
              <a:rect l="l" t="t" r="r" b="b"/>
              <a:pathLst>
                <a:path w="23205" h="11614" extrusionOk="0">
                  <a:moveTo>
                    <a:pt x="11613" y="0"/>
                  </a:moveTo>
                  <a:lnTo>
                    <a:pt x="0" y="11613"/>
                  </a:lnTo>
                  <a:lnTo>
                    <a:pt x="23204" y="11613"/>
                  </a:lnTo>
                  <a:lnTo>
                    <a:pt x="11613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3"/>
            <p:cNvSpPr/>
            <p:nvPr/>
          </p:nvSpPr>
          <p:spPr>
            <a:xfrm>
              <a:off x="5307050" y="3729300"/>
              <a:ext cx="289800" cy="580700"/>
            </a:xfrm>
            <a:custGeom>
              <a:avLst/>
              <a:gdLst/>
              <a:ahLst/>
              <a:cxnLst/>
              <a:rect l="l" t="t" r="r" b="b"/>
              <a:pathLst>
                <a:path w="11592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591" y="23227"/>
                  </a:lnTo>
                  <a:lnTo>
                    <a:pt x="11591" y="1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79"/>
          <p:cNvGrpSpPr/>
          <p:nvPr/>
        </p:nvGrpSpPr>
        <p:grpSpPr>
          <a:xfrm>
            <a:off x="7571867" y="-36741"/>
            <a:ext cx="1723676" cy="868443"/>
            <a:chOff x="2107850" y="238125"/>
            <a:chExt cx="1161350" cy="585125"/>
          </a:xfrm>
        </p:grpSpPr>
        <p:sp>
          <p:nvSpPr>
            <p:cNvPr id="1160" name="Google Shape;1160;p79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79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79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79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79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79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79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79"/>
          <p:cNvGrpSpPr/>
          <p:nvPr/>
        </p:nvGrpSpPr>
        <p:grpSpPr>
          <a:xfrm>
            <a:off x="7566512" y="829370"/>
            <a:ext cx="1729464" cy="861838"/>
            <a:chOff x="2103950" y="822675"/>
            <a:chExt cx="1165250" cy="580675"/>
          </a:xfrm>
        </p:grpSpPr>
        <p:sp>
          <p:nvSpPr>
            <p:cNvPr id="1168" name="Google Shape;1168;p79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79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79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79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79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79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79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5" name="Google Shape;1175;p79"/>
          <p:cNvGrpSpPr/>
          <p:nvPr/>
        </p:nvGrpSpPr>
        <p:grpSpPr>
          <a:xfrm>
            <a:off x="6704888" y="-37657"/>
            <a:ext cx="867626" cy="868443"/>
            <a:chOff x="1523300" y="238125"/>
            <a:chExt cx="584575" cy="585125"/>
          </a:xfrm>
        </p:grpSpPr>
        <p:sp>
          <p:nvSpPr>
            <p:cNvPr id="1176" name="Google Shape;1176;p79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79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79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9" name="Google Shape;1179;p79"/>
          <p:cNvGrpSpPr/>
          <p:nvPr/>
        </p:nvGrpSpPr>
        <p:grpSpPr>
          <a:xfrm>
            <a:off x="-232732" y="4623160"/>
            <a:ext cx="859515" cy="859551"/>
            <a:chOff x="-3121525" y="2158050"/>
            <a:chExt cx="580675" cy="581800"/>
          </a:xfrm>
        </p:grpSpPr>
        <p:grpSp>
          <p:nvGrpSpPr>
            <p:cNvPr id="1180" name="Google Shape;1180;p79"/>
            <p:cNvGrpSpPr/>
            <p:nvPr/>
          </p:nvGrpSpPr>
          <p:grpSpPr>
            <a:xfrm>
              <a:off x="-3121525" y="2158050"/>
              <a:ext cx="580675" cy="581800"/>
              <a:chOff x="5012825" y="3148650"/>
              <a:chExt cx="580675" cy="581800"/>
            </a:xfrm>
          </p:grpSpPr>
          <p:sp>
            <p:nvSpPr>
              <p:cNvPr id="1181" name="Google Shape;1181;p79"/>
              <p:cNvSpPr/>
              <p:nvPr/>
            </p:nvSpPr>
            <p:spPr>
              <a:xfrm>
                <a:off x="5013375" y="3150325"/>
                <a:ext cx="580125" cy="580125"/>
              </a:xfrm>
              <a:custGeom>
                <a:avLst/>
                <a:gdLst/>
                <a:ahLst/>
                <a:cxnLst/>
                <a:rect l="l" t="t" r="r" b="b"/>
                <a:pathLst>
                  <a:path w="23205" h="23205" extrusionOk="0">
                    <a:moveTo>
                      <a:pt x="1" y="0"/>
                    </a:moveTo>
                    <a:lnTo>
                      <a:pt x="1" y="23205"/>
                    </a:lnTo>
                    <a:lnTo>
                      <a:pt x="23205" y="23205"/>
                    </a:lnTo>
                    <a:lnTo>
                      <a:pt x="23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79"/>
              <p:cNvSpPr/>
              <p:nvPr/>
            </p:nvSpPr>
            <p:spPr>
              <a:xfrm>
                <a:off x="5012825" y="3148650"/>
                <a:ext cx="290350" cy="290350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11614" extrusionOk="0">
                    <a:moveTo>
                      <a:pt x="0" y="1"/>
                    </a:moveTo>
                    <a:cubicBezTo>
                      <a:pt x="0" y="6420"/>
                      <a:pt x="5216" y="11614"/>
                      <a:pt x="11613" y="11614"/>
                    </a:cubicBezTo>
                    <a:cubicBezTo>
                      <a:pt x="11613" y="5217"/>
                      <a:pt x="642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3" name="Google Shape;1183;p79"/>
            <p:cNvSpPr/>
            <p:nvPr/>
          </p:nvSpPr>
          <p:spPr>
            <a:xfrm>
              <a:off x="-3121525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420"/>
                    <a:pt x="5216" y="11614"/>
                    <a:pt x="11613" y="11614"/>
                  </a:cubicBezTo>
                  <a:cubicBezTo>
                    <a:pt x="11613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79"/>
            <p:cNvSpPr/>
            <p:nvPr/>
          </p:nvSpPr>
          <p:spPr>
            <a:xfrm>
              <a:off x="-2831200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79"/>
            <p:cNvSpPr/>
            <p:nvPr/>
          </p:nvSpPr>
          <p:spPr>
            <a:xfrm>
              <a:off x="-2831200" y="21580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79"/>
          <p:cNvGrpSpPr/>
          <p:nvPr/>
        </p:nvGrpSpPr>
        <p:grpSpPr>
          <a:xfrm>
            <a:off x="628212" y="4620832"/>
            <a:ext cx="1729464" cy="861838"/>
            <a:chOff x="2103950" y="822675"/>
            <a:chExt cx="1165250" cy="580675"/>
          </a:xfrm>
        </p:grpSpPr>
        <p:sp>
          <p:nvSpPr>
            <p:cNvPr id="1187" name="Google Shape;1187;p79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79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79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79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79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79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79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4" name="Google Shape;1194;p79"/>
          <p:cNvGrpSpPr/>
          <p:nvPr/>
        </p:nvGrpSpPr>
        <p:grpSpPr>
          <a:xfrm>
            <a:off x="-234208" y="3765808"/>
            <a:ext cx="859559" cy="859559"/>
            <a:chOff x="2686850" y="2564100"/>
            <a:chExt cx="584575" cy="584575"/>
          </a:xfrm>
        </p:grpSpPr>
        <p:sp>
          <p:nvSpPr>
            <p:cNvPr id="1195" name="Google Shape;1195;p79"/>
            <p:cNvSpPr/>
            <p:nvPr/>
          </p:nvSpPr>
          <p:spPr>
            <a:xfrm>
              <a:off x="2686850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79"/>
            <p:cNvSpPr/>
            <p:nvPr/>
          </p:nvSpPr>
          <p:spPr>
            <a:xfrm>
              <a:off x="2866275" y="2871150"/>
              <a:ext cx="225150" cy="225700"/>
            </a:xfrm>
            <a:custGeom>
              <a:avLst/>
              <a:gdLst/>
              <a:ahLst/>
              <a:cxnLst/>
              <a:rect l="l" t="t" r="r" b="b"/>
              <a:pathLst>
                <a:path w="9006" h="9028" extrusionOk="0">
                  <a:moveTo>
                    <a:pt x="4503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3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3" y="0"/>
                  </a:cubicBez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79"/>
            <p:cNvSpPr/>
            <p:nvPr/>
          </p:nvSpPr>
          <p:spPr>
            <a:xfrm>
              <a:off x="2781575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0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80"/>
          <p:cNvGrpSpPr/>
          <p:nvPr/>
        </p:nvGrpSpPr>
        <p:grpSpPr>
          <a:xfrm flipH="1">
            <a:off x="-95705" y="-303441"/>
            <a:ext cx="1723676" cy="868443"/>
            <a:chOff x="2107850" y="238125"/>
            <a:chExt cx="1161350" cy="585125"/>
          </a:xfrm>
        </p:grpSpPr>
        <p:sp>
          <p:nvSpPr>
            <p:cNvPr id="1200" name="Google Shape;1200;p80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80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80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80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80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80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80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7" name="Google Shape;1207;p80"/>
          <p:cNvGrpSpPr/>
          <p:nvPr/>
        </p:nvGrpSpPr>
        <p:grpSpPr>
          <a:xfrm flipH="1">
            <a:off x="-96139" y="562670"/>
            <a:ext cx="1729464" cy="861838"/>
            <a:chOff x="2103950" y="822675"/>
            <a:chExt cx="1165250" cy="580675"/>
          </a:xfrm>
        </p:grpSpPr>
        <p:sp>
          <p:nvSpPr>
            <p:cNvPr id="1208" name="Google Shape;1208;p80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80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80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80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80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80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80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Google Shape;1215;p80"/>
          <p:cNvGrpSpPr/>
          <p:nvPr/>
        </p:nvGrpSpPr>
        <p:grpSpPr>
          <a:xfrm flipH="1">
            <a:off x="1633288" y="563486"/>
            <a:ext cx="861838" cy="862691"/>
            <a:chOff x="1523300" y="823225"/>
            <a:chExt cx="580675" cy="581250"/>
          </a:xfrm>
        </p:grpSpPr>
        <p:sp>
          <p:nvSpPr>
            <p:cNvPr id="1216" name="Google Shape;1216;p80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80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80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80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80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80"/>
          <p:cNvGrpSpPr/>
          <p:nvPr/>
        </p:nvGrpSpPr>
        <p:grpSpPr>
          <a:xfrm flipH="1">
            <a:off x="-115563" y="1426924"/>
            <a:ext cx="861838" cy="861875"/>
            <a:chOff x="1526650" y="1403325"/>
            <a:chExt cx="580675" cy="580700"/>
          </a:xfrm>
        </p:grpSpPr>
        <p:sp>
          <p:nvSpPr>
            <p:cNvPr id="1222" name="Google Shape;1222;p80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80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80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80"/>
          <p:cNvGrpSpPr/>
          <p:nvPr/>
        </p:nvGrpSpPr>
        <p:grpSpPr>
          <a:xfrm flipH="1">
            <a:off x="2490876" y="-304790"/>
            <a:ext cx="861875" cy="869296"/>
            <a:chOff x="5595700" y="238675"/>
            <a:chExt cx="580700" cy="585700"/>
          </a:xfrm>
        </p:grpSpPr>
        <p:sp>
          <p:nvSpPr>
            <p:cNvPr id="1226" name="Google Shape;1226;p80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80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80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80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0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80"/>
          <p:cNvGrpSpPr/>
          <p:nvPr/>
        </p:nvGrpSpPr>
        <p:grpSpPr>
          <a:xfrm flipH="1">
            <a:off x="1627323" y="-304357"/>
            <a:ext cx="867626" cy="868443"/>
            <a:chOff x="1523300" y="238125"/>
            <a:chExt cx="584575" cy="585125"/>
          </a:xfrm>
        </p:grpSpPr>
        <p:sp>
          <p:nvSpPr>
            <p:cNvPr id="1232" name="Google Shape;1232;p80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80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80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7"/>
          <p:cNvGrpSpPr/>
          <p:nvPr/>
        </p:nvGrpSpPr>
        <p:grpSpPr>
          <a:xfrm>
            <a:off x="-1056157" y="3431386"/>
            <a:ext cx="861875" cy="859515"/>
            <a:chOff x="5595700" y="238675"/>
            <a:chExt cx="580700" cy="585700"/>
          </a:xfrm>
        </p:grpSpPr>
        <p:sp>
          <p:nvSpPr>
            <p:cNvPr id="157" name="Google Shape;157;p57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7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7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7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7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57"/>
          <p:cNvGrpSpPr/>
          <p:nvPr/>
        </p:nvGrpSpPr>
        <p:grpSpPr>
          <a:xfrm>
            <a:off x="-194632" y="4289785"/>
            <a:ext cx="859515" cy="859551"/>
            <a:chOff x="-3121525" y="2158050"/>
            <a:chExt cx="580675" cy="581800"/>
          </a:xfrm>
        </p:grpSpPr>
        <p:grpSp>
          <p:nvGrpSpPr>
            <p:cNvPr id="163" name="Google Shape;163;p57"/>
            <p:cNvGrpSpPr/>
            <p:nvPr/>
          </p:nvGrpSpPr>
          <p:grpSpPr>
            <a:xfrm>
              <a:off x="-3121525" y="2158050"/>
              <a:ext cx="580675" cy="581800"/>
              <a:chOff x="5012825" y="3148650"/>
              <a:chExt cx="580675" cy="581800"/>
            </a:xfrm>
          </p:grpSpPr>
          <p:sp>
            <p:nvSpPr>
              <p:cNvPr id="164" name="Google Shape;164;p57"/>
              <p:cNvSpPr/>
              <p:nvPr/>
            </p:nvSpPr>
            <p:spPr>
              <a:xfrm>
                <a:off x="5013375" y="3150325"/>
                <a:ext cx="580125" cy="580125"/>
              </a:xfrm>
              <a:custGeom>
                <a:avLst/>
                <a:gdLst/>
                <a:ahLst/>
                <a:cxnLst/>
                <a:rect l="l" t="t" r="r" b="b"/>
                <a:pathLst>
                  <a:path w="23205" h="23205" extrusionOk="0">
                    <a:moveTo>
                      <a:pt x="1" y="0"/>
                    </a:moveTo>
                    <a:lnTo>
                      <a:pt x="1" y="23205"/>
                    </a:lnTo>
                    <a:lnTo>
                      <a:pt x="23205" y="23205"/>
                    </a:lnTo>
                    <a:lnTo>
                      <a:pt x="23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7"/>
              <p:cNvSpPr/>
              <p:nvPr/>
            </p:nvSpPr>
            <p:spPr>
              <a:xfrm>
                <a:off x="5012825" y="3148650"/>
                <a:ext cx="290350" cy="290350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11614" extrusionOk="0">
                    <a:moveTo>
                      <a:pt x="0" y="1"/>
                    </a:moveTo>
                    <a:cubicBezTo>
                      <a:pt x="0" y="6420"/>
                      <a:pt x="5216" y="11614"/>
                      <a:pt x="11613" y="11614"/>
                    </a:cubicBezTo>
                    <a:cubicBezTo>
                      <a:pt x="11613" y="5217"/>
                      <a:pt x="642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57"/>
            <p:cNvSpPr/>
            <p:nvPr/>
          </p:nvSpPr>
          <p:spPr>
            <a:xfrm>
              <a:off x="-3121525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420"/>
                    <a:pt x="5216" y="11614"/>
                    <a:pt x="11613" y="11614"/>
                  </a:cubicBezTo>
                  <a:cubicBezTo>
                    <a:pt x="11613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7"/>
            <p:cNvSpPr/>
            <p:nvPr/>
          </p:nvSpPr>
          <p:spPr>
            <a:xfrm>
              <a:off x="-2831200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7"/>
            <p:cNvSpPr/>
            <p:nvPr/>
          </p:nvSpPr>
          <p:spPr>
            <a:xfrm>
              <a:off x="-2831200" y="21580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57"/>
          <p:cNvGrpSpPr/>
          <p:nvPr/>
        </p:nvGrpSpPr>
        <p:grpSpPr>
          <a:xfrm>
            <a:off x="-196108" y="3432433"/>
            <a:ext cx="859559" cy="859559"/>
            <a:chOff x="2686850" y="2564100"/>
            <a:chExt cx="584575" cy="584575"/>
          </a:xfrm>
        </p:grpSpPr>
        <p:sp>
          <p:nvSpPr>
            <p:cNvPr id="170" name="Google Shape;170;p57"/>
            <p:cNvSpPr/>
            <p:nvPr/>
          </p:nvSpPr>
          <p:spPr>
            <a:xfrm>
              <a:off x="2686850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7"/>
            <p:cNvSpPr/>
            <p:nvPr/>
          </p:nvSpPr>
          <p:spPr>
            <a:xfrm>
              <a:off x="2866275" y="2871150"/>
              <a:ext cx="225150" cy="225700"/>
            </a:xfrm>
            <a:custGeom>
              <a:avLst/>
              <a:gdLst/>
              <a:ahLst/>
              <a:cxnLst/>
              <a:rect l="l" t="t" r="r" b="b"/>
              <a:pathLst>
                <a:path w="9006" h="9028" extrusionOk="0">
                  <a:moveTo>
                    <a:pt x="4503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3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3" y="0"/>
                  </a:cubicBez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7"/>
            <p:cNvSpPr/>
            <p:nvPr/>
          </p:nvSpPr>
          <p:spPr>
            <a:xfrm>
              <a:off x="2781575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0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57"/>
          <p:cNvGrpSpPr/>
          <p:nvPr/>
        </p:nvGrpSpPr>
        <p:grpSpPr>
          <a:xfrm>
            <a:off x="8454232" y="4278651"/>
            <a:ext cx="861875" cy="863508"/>
            <a:chOff x="2686275" y="3148650"/>
            <a:chExt cx="580700" cy="581800"/>
          </a:xfrm>
        </p:grpSpPr>
        <p:sp>
          <p:nvSpPr>
            <p:cNvPr id="174" name="Google Shape;174;p57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7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7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7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7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57"/>
          <p:cNvGrpSpPr/>
          <p:nvPr/>
        </p:nvGrpSpPr>
        <p:grpSpPr>
          <a:xfrm flipH="1">
            <a:off x="8450047" y="3415060"/>
            <a:ext cx="859549" cy="859513"/>
            <a:chOff x="2686850" y="1984000"/>
            <a:chExt cx="582350" cy="580125"/>
          </a:xfrm>
        </p:grpSpPr>
        <p:sp>
          <p:nvSpPr>
            <p:cNvPr id="180" name="Google Shape;180;p57"/>
            <p:cNvSpPr/>
            <p:nvPr/>
          </p:nvSpPr>
          <p:spPr>
            <a:xfrm>
              <a:off x="2686850" y="1984000"/>
              <a:ext cx="582350" cy="580125"/>
            </a:xfrm>
            <a:custGeom>
              <a:avLst/>
              <a:gdLst/>
              <a:ahLst/>
              <a:cxnLst/>
              <a:rect l="l" t="t" r="r" b="b"/>
              <a:pathLst>
                <a:path w="23294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93" y="23204"/>
                  </a:lnTo>
                  <a:lnTo>
                    <a:pt x="23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7"/>
            <p:cNvSpPr/>
            <p:nvPr/>
          </p:nvSpPr>
          <p:spPr>
            <a:xfrm>
              <a:off x="2688525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23226" y="0"/>
                  </a:moveTo>
                  <a:cubicBezTo>
                    <a:pt x="10410" y="0"/>
                    <a:pt x="0" y="10387"/>
                    <a:pt x="0" y="23204"/>
                  </a:cubicBezTo>
                  <a:lnTo>
                    <a:pt x="23226" y="23204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7"/>
            <p:cNvSpPr/>
            <p:nvPr/>
          </p:nvSpPr>
          <p:spPr>
            <a:xfrm>
              <a:off x="2979950" y="2275425"/>
              <a:ext cx="289250" cy="288700"/>
            </a:xfrm>
            <a:custGeom>
              <a:avLst/>
              <a:gdLst/>
              <a:ahLst/>
              <a:cxnLst/>
              <a:rect l="l" t="t" r="r" b="b"/>
              <a:pathLst>
                <a:path w="11570" h="11548" extrusionOk="0">
                  <a:moveTo>
                    <a:pt x="11529" y="1"/>
                  </a:moveTo>
                  <a:cubicBezTo>
                    <a:pt x="5172" y="1"/>
                    <a:pt x="1" y="5186"/>
                    <a:pt x="1" y="11547"/>
                  </a:cubicBezTo>
                  <a:lnTo>
                    <a:pt x="11569" y="11547"/>
                  </a:lnTo>
                  <a:lnTo>
                    <a:pt x="11569" y="1"/>
                  </a:lnTo>
                  <a:cubicBezTo>
                    <a:pt x="11556" y="1"/>
                    <a:pt x="11542" y="1"/>
                    <a:pt x="11529" y="1"/>
                  </a:cubicBezTo>
                  <a:close/>
                </a:path>
              </a:pathLst>
            </a:custGeom>
            <a:solidFill>
              <a:srgbClr val="F7F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57"/>
          <p:cNvGrpSpPr/>
          <p:nvPr/>
        </p:nvGrpSpPr>
        <p:grpSpPr>
          <a:xfrm flipH="1">
            <a:off x="8450064" y="2554759"/>
            <a:ext cx="859515" cy="859552"/>
            <a:chOff x="2688525" y="1403325"/>
            <a:chExt cx="580675" cy="580700"/>
          </a:xfrm>
        </p:grpSpPr>
        <p:sp>
          <p:nvSpPr>
            <p:cNvPr id="184" name="Google Shape;184;p57"/>
            <p:cNvSpPr/>
            <p:nvPr/>
          </p:nvSpPr>
          <p:spPr>
            <a:xfrm>
              <a:off x="26885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6" y="23227"/>
                  </a:lnTo>
                  <a:lnTo>
                    <a:pt x="23226" y="11614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7"/>
            <p:cNvSpPr/>
            <p:nvPr/>
          </p:nvSpPr>
          <p:spPr>
            <a:xfrm>
              <a:off x="2768750" y="1483575"/>
              <a:ext cx="420200" cy="420200"/>
            </a:xfrm>
            <a:custGeom>
              <a:avLst/>
              <a:gdLst/>
              <a:ahLst/>
              <a:cxnLst/>
              <a:rect l="l" t="t" r="r" b="b"/>
              <a:pathLst>
                <a:path w="16808" h="16808" extrusionOk="0">
                  <a:moveTo>
                    <a:pt x="1" y="1"/>
                  </a:moveTo>
                  <a:cubicBezTo>
                    <a:pt x="1" y="9273"/>
                    <a:pt x="7513" y="16807"/>
                    <a:pt x="16808" y="16807"/>
                  </a:cubicBezTo>
                  <a:cubicBezTo>
                    <a:pt x="16808" y="7512"/>
                    <a:pt x="9274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7"/>
            <p:cNvSpPr/>
            <p:nvPr/>
          </p:nvSpPr>
          <p:spPr>
            <a:xfrm>
              <a:off x="2913650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0" y="1360"/>
                    <a:pt x="0" y="3010"/>
                  </a:cubicBezTo>
                  <a:cubicBezTo>
                    <a:pt x="0" y="4659"/>
                    <a:pt x="1360" y="6019"/>
                    <a:pt x="3010" y="6019"/>
                  </a:cubicBezTo>
                  <a:cubicBezTo>
                    <a:pt x="4659" y="6019"/>
                    <a:pt x="6019" y="4659"/>
                    <a:pt x="6019" y="3010"/>
                  </a:cubicBezTo>
                  <a:cubicBezTo>
                    <a:pt x="6019" y="1360"/>
                    <a:pt x="4659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57"/>
          <p:cNvGrpSpPr/>
          <p:nvPr/>
        </p:nvGrpSpPr>
        <p:grpSpPr>
          <a:xfrm flipH="1">
            <a:off x="-196108" y="-27880"/>
            <a:ext cx="1729464" cy="861838"/>
            <a:chOff x="2103950" y="822675"/>
            <a:chExt cx="1165250" cy="580675"/>
          </a:xfrm>
        </p:grpSpPr>
        <p:sp>
          <p:nvSpPr>
            <p:cNvPr id="188" name="Google Shape;188;p57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7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7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7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7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7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7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57"/>
          <p:cNvGrpSpPr/>
          <p:nvPr/>
        </p:nvGrpSpPr>
        <p:grpSpPr>
          <a:xfrm flipH="1">
            <a:off x="1533318" y="-27064"/>
            <a:ext cx="861838" cy="862691"/>
            <a:chOff x="1523300" y="823225"/>
            <a:chExt cx="580675" cy="581250"/>
          </a:xfrm>
        </p:grpSpPr>
        <p:sp>
          <p:nvSpPr>
            <p:cNvPr id="196" name="Google Shape;196;p57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7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7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7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7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57"/>
          <p:cNvGrpSpPr/>
          <p:nvPr/>
        </p:nvGrpSpPr>
        <p:grpSpPr>
          <a:xfrm>
            <a:off x="2394972" y="-25470"/>
            <a:ext cx="858643" cy="859494"/>
            <a:chOff x="4432725" y="3149200"/>
            <a:chExt cx="580125" cy="580700"/>
          </a:xfrm>
        </p:grpSpPr>
        <p:sp>
          <p:nvSpPr>
            <p:cNvPr id="202" name="Google Shape;202;p57"/>
            <p:cNvSpPr/>
            <p:nvPr/>
          </p:nvSpPr>
          <p:spPr>
            <a:xfrm>
              <a:off x="443272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04" y="23227"/>
                  </a:lnTo>
                  <a:lnTo>
                    <a:pt x="23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7"/>
            <p:cNvSpPr/>
            <p:nvPr/>
          </p:nvSpPr>
          <p:spPr>
            <a:xfrm>
              <a:off x="443272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04" y="23204"/>
                  </a:lnTo>
                  <a:cubicBezTo>
                    <a:pt x="23204" y="10387"/>
                    <a:pt x="128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7"/>
            <p:cNvSpPr/>
            <p:nvPr/>
          </p:nvSpPr>
          <p:spPr>
            <a:xfrm>
              <a:off x="443272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0" y="0"/>
                  </a:moveTo>
                  <a:lnTo>
                    <a:pt x="0" y="8827"/>
                  </a:lnTo>
                  <a:lnTo>
                    <a:pt x="8827" y="8827"/>
                  </a:lnTo>
                  <a:cubicBezTo>
                    <a:pt x="8827" y="3946"/>
                    <a:pt x="488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57"/>
          <p:cNvSpPr txBox="1">
            <a:spLocks noGrp="1"/>
          </p:cNvSpPr>
          <p:nvPr>
            <p:ph type="title"/>
          </p:nvPr>
        </p:nvSpPr>
        <p:spPr>
          <a:xfrm>
            <a:off x="722675" y="1241725"/>
            <a:ext cx="4129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subTitle" idx="1"/>
          </p:nvPr>
        </p:nvSpPr>
        <p:spPr>
          <a:xfrm>
            <a:off x="722675" y="1710825"/>
            <a:ext cx="4129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7" name="Google Shape;207;p57"/>
          <p:cNvSpPr txBox="1">
            <a:spLocks noGrp="1"/>
          </p:cNvSpPr>
          <p:nvPr>
            <p:ph type="title" idx="2"/>
          </p:nvPr>
        </p:nvSpPr>
        <p:spPr>
          <a:xfrm>
            <a:off x="2513375" y="2387025"/>
            <a:ext cx="4129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08" name="Google Shape;208;p57"/>
          <p:cNvSpPr txBox="1">
            <a:spLocks noGrp="1"/>
          </p:cNvSpPr>
          <p:nvPr>
            <p:ph type="subTitle" idx="3"/>
          </p:nvPr>
        </p:nvSpPr>
        <p:spPr>
          <a:xfrm>
            <a:off x="2513375" y="2856050"/>
            <a:ext cx="4129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9" name="Google Shape;209;p57"/>
          <p:cNvSpPr txBox="1">
            <a:spLocks noGrp="1"/>
          </p:cNvSpPr>
          <p:nvPr>
            <p:ph type="title" idx="4"/>
          </p:nvPr>
        </p:nvSpPr>
        <p:spPr>
          <a:xfrm>
            <a:off x="4304075" y="3531159"/>
            <a:ext cx="4129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10" name="Google Shape;210;p57"/>
          <p:cNvSpPr txBox="1">
            <a:spLocks noGrp="1"/>
          </p:cNvSpPr>
          <p:nvPr>
            <p:ph type="subTitle" idx="5"/>
          </p:nvPr>
        </p:nvSpPr>
        <p:spPr>
          <a:xfrm>
            <a:off x="4304075" y="4000084"/>
            <a:ext cx="4129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1" name="Google Shape;211;p57"/>
          <p:cNvSpPr txBox="1">
            <a:spLocks noGrp="1"/>
          </p:cNvSpPr>
          <p:nvPr>
            <p:ph type="title" idx="6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81"/>
          <p:cNvGrpSpPr/>
          <p:nvPr/>
        </p:nvGrpSpPr>
        <p:grpSpPr>
          <a:xfrm flipH="1">
            <a:off x="-164269" y="-18365"/>
            <a:ext cx="861875" cy="863508"/>
            <a:chOff x="2686275" y="3148650"/>
            <a:chExt cx="580700" cy="581800"/>
          </a:xfrm>
        </p:grpSpPr>
        <p:sp>
          <p:nvSpPr>
            <p:cNvPr id="1237" name="Google Shape;1237;p81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81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81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81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81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2" name="Google Shape;1242;p81"/>
          <p:cNvGrpSpPr/>
          <p:nvPr/>
        </p:nvGrpSpPr>
        <p:grpSpPr>
          <a:xfrm flipH="1">
            <a:off x="696787" y="838580"/>
            <a:ext cx="861875" cy="870112"/>
            <a:chOff x="4432150" y="2564100"/>
            <a:chExt cx="580700" cy="586250"/>
          </a:xfrm>
        </p:grpSpPr>
        <p:sp>
          <p:nvSpPr>
            <p:cNvPr id="1243" name="Google Shape;1243;p81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81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81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81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81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81"/>
          <p:cNvGrpSpPr/>
          <p:nvPr/>
        </p:nvGrpSpPr>
        <p:grpSpPr>
          <a:xfrm rot="10800000">
            <a:off x="1559503" y="1707285"/>
            <a:ext cx="861022" cy="861022"/>
            <a:chOff x="1525525" y="1984000"/>
            <a:chExt cx="580125" cy="580125"/>
          </a:xfrm>
        </p:grpSpPr>
        <p:sp>
          <p:nvSpPr>
            <p:cNvPr id="1249" name="Google Shape;1249;p81"/>
            <p:cNvSpPr/>
            <p:nvPr/>
          </p:nvSpPr>
          <p:spPr>
            <a:xfrm>
              <a:off x="1525525" y="1984000"/>
              <a:ext cx="289800" cy="580125"/>
            </a:xfrm>
            <a:custGeom>
              <a:avLst/>
              <a:gdLst/>
              <a:ahLst/>
              <a:cxnLst/>
              <a:rect l="l" t="t" r="r" b="b"/>
              <a:pathLst>
                <a:path w="11592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592" y="23204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81"/>
            <p:cNvSpPr/>
            <p:nvPr/>
          </p:nvSpPr>
          <p:spPr>
            <a:xfrm>
              <a:off x="1815300" y="1984000"/>
              <a:ext cx="290350" cy="580125"/>
            </a:xfrm>
            <a:custGeom>
              <a:avLst/>
              <a:gdLst/>
              <a:ahLst/>
              <a:cxnLst/>
              <a:rect l="l" t="t" r="r" b="b"/>
              <a:pathLst>
                <a:path w="1161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1" name="Google Shape;1251;p81"/>
          <p:cNvGrpSpPr/>
          <p:nvPr/>
        </p:nvGrpSpPr>
        <p:grpSpPr>
          <a:xfrm rot="10800000">
            <a:off x="-172280" y="4292092"/>
            <a:ext cx="1723676" cy="868443"/>
            <a:chOff x="2107850" y="238125"/>
            <a:chExt cx="1161350" cy="585125"/>
          </a:xfrm>
        </p:grpSpPr>
        <p:sp>
          <p:nvSpPr>
            <p:cNvPr id="1252" name="Google Shape;1252;p81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81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81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81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81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81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81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81"/>
          <p:cNvGrpSpPr/>
          <p:nvPr/>
        </p:nvGrpSpPr>
        <p:grpSpPr>
          <a:xfrm rot="10800000">
            <a:off x="-172713" y="3432586"/>
            <a:ext cx="1729464" cy="861838"/>
            <a:chOff x="2103950" y="822675"/>
            <a:chExt cx="1165250" cy="580675"/>
          </a:xfrm>
        </p:grpSpPr>
        <p:sp>
          <p:nvSpPr>
            <p:cNvPr id="1260" name="Google Shape;1260;p81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81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81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81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81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81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81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7" name="Google Shape;1267;p81"/>
          <p:cNvGrpSpPr/>
          <p:nvPr/>
        </p:nvGrpSpPr>
        <p:grpSpPr>
          <a:xfrm flipH="1">
            <a:off x="1556714" y="3430916"/>
            <a:ext cx="861838" cy="862691"/>
            <a:chOff x="1523300" y="823225"/>
            <a:chExt cx="580675" cy="581250"/>
          </a:xfrm>
        </p:grpSpPr>
        <p:sp>
          <p:nvSpPr>
            <p:cNvPr id="1268" name="Google Shape;1268;p81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81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81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81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81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3" name="Google Shape;1273;p81"/>
          <p:cNvGrpSpPr/>
          <p:nvPr/>
        </p:nvGrpSpPr>
        <p:grpSpPr>
          <a:xfrm rot="10800000">
            <a:off x="693687" y="2568295"/>
            <a:ext cx="861838" cy="861875"/>
            <a:chOff x="1526650" y="1403325"/>
            <a:chExt cx="580675" cy="580700"/>
          </a:xfrm>
        </p:grpSpPr>
        <p:sp>
          <p:nvSpPr>
            <p:cNvPr id="1274" name="Google Shape;1274;p81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81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81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81"/>
          <p:cNvGrpSpPr/>
          <p:nvPr/>
        </p:nvGrpSpPr>
        <p:grpSpPr>
          <a:xfrm rot="10800000">
            <a:off x="-130852" y="1714909"/>
            <a:ext cx="861025" cy="861025"/>
            <a:chOff x="2105625" y="1984000"/>
            <a:chExt cx="580675" cy="580675"/>
          </a:xfrm>
        </p:grpSpPr>
        <p:sp>
          <p:nvSpPr>
            <p:cNvPr id="1278" name="Google Shape;1278;p81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81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81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81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81"/>
          <p:cNvGrpSpPr/>
          <p:nvPr/>
        </p:nvGrpSpPr>
        <p:grpSpPr>
          <a:xfrm flipH="1">
            <a:off x="2414301" y="4292588"/>
            <a:ext cx="861875" cy="869296"/>
            <a:chOff x="5595700" y="238675"/>
            <a:chExt cx="580700" cy="585700"/>
          </a:xfrm>
        </p:grpSpPr>
        <p:sp>
          <p:nvSpPr>
            <p:cNvPr id="1283" name="Google Shape;1283;p81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81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81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81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81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81"/>
          <p:cNvGrpSpPr/>
          <p:nvPr/>
        </p:nvGrpSpPr>
        <p:grpSpPr>
          <a:xfrm flipH="1">
            <a:off x="1550748" y="4293008"/>
            <a:ext cx="867626" cy="868443"/>
            <a:chOff x="1523300" y="238125"/>
            <a:chExt cx="584575" cy="585125"/>
          </a:xfrm>
        </p:grpSpPr>
        <p:sp>
          <p:nvSpPr>
            <p:cNvPr id="1289" name="Google Shape;1289;p81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81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81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9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82"/>
          <p:cNvGrpSpPr/>
          <p:nvPr/>
        </p:nvGrpSpPr>
        <p:grpSpPr>
          <a:xfrm flipH="1">
            <a:off x="8308492" y="3434077"/>
            <a:ext cx="861875" cy="870112"/>
            <a:chOff x="4432150" y="2564100"/>
            <a:chExt cx="580700" cy="586250"/>
          </a:xfrm>
        </p:grpSpPr>
        <p:sp>
          <p:nvSpPr>
            <p:cNvPr id="1294" name="Google Shape;1294;p82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82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82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82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82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9" name="Google Shape;1299;p82"/>
          <p:cNvGrpSpPr/>
          <p:nvPr/>
        </p:nvGrpSpPr>
        <p:grpSpPr>
          <a:xfrm flipH="1">
            <a:off x="7447435" y="4297626"/>
            <a:ext cx="861875" cy="863508"/>
            <a:chOff x="2686275" y="3148650"/>
            <a:chExt cx="580700" cy="581800"/>
          </a:xfrm>
        </p:grpSpPr>
        <p:sp>
          <p:nvSpPr>
            <p:cNvPr id="1300" name="Google Shape;1300;p82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82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82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82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82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82"/>
          <p:cNvGrpSpPr/>
          <p:nvPr/>
        </p:nvGrpSpPr>
        <p:grpSpPr>
          <a:xfrm flipH="1">
            <a:off x="8305391" y="1712599"/>
            <a:ext cx="861838" cy="861875"/>
            <a:chOff x="1526650" y="1403325"/>
            <a:chExt cx="580675" cy="580700"/>
          </a:xfrm>
        </p:grpSpPr>
        <p:sp>
          <p:nvSpPr>
            <p:cNvPr id="1306" name="Google Shape;1306;p82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82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82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9" name="Google Shape;1309;p82"/>
          <p:cNvGrpSpPr/>
          <p:nvPr/>
        </p:nvGrpSpPr>
        <p:grpSpPr>
          <a:xfrm flipH="1">
            <a:off x="8309273" y="4298442"/>
            <a:ext cx="861022" cy="861875"/>
            <a:chOff x="2106175" y="3149200"/>
            <a:chExt cx="580125" cy="580700"/>
          </a:xfrm>
        </p:grpSpPr>
        <p:sp>
          <p:nvSpPr>
            <p:cNvPr id="1310" name="Google Shape;1310;p82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82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82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82"/>
          <p:cNvGrpSpPr/>
          <p:nvPr/>
        </p:nvGrpSpPr>
        <p:grpSpPr>
          <a:xfrm>
            <a:off x="8302941" y="-12764"/>
            <a:ext cx="856753" cy="856753"/>
            <a:chOff x="5013375" y="2564100"/>
            <a:chExt cx="584575" cy="584575"/>
          </a:xfrm>
        </p:grpSpPr>
        <p:sp>
          <p:nvSpPr>
            <p:cNvPr id="1314" name="Google Shape;1314;p82"/>
            <p:cNvSpPr/>
            <p:nvPr/>
          </p:nvSpPr>
          <p:spPr>
            <a:xfrm>
              <a:off x="5013375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82"/>
            <p:cNvSpPr/>
            <p:nvPr/>
          </p:nvSpPr>
          <p:spPr>
            <a:xfrm>
              <a:off x="5192800" y="2871150"/>
              <a:ext cx="225175" cy="225700"/>
            </a:xfrm>
            <a:custGeom>
              <a:avLst/>
              <a:gdLst/>
              <a:ahLst/>
              <a:cxnLst/>
              <a:rect l="l" t="t" r="r" b="b"/>
              <a:pathLst>
                <a:path w="9007" h="9028" extrusionOk="0">
                  <a:moveTo>
                    <a:pt x="4504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4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82"/>
            <p:cNvSpPr/>
            <p:nvPr/>
          </p:nvSpPr>
          <p:spPr>
            <a:xfrm>
              <a:off x="5108100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1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82"/>
          <p:cNvGrpSpPr/>
          <p:nvPr/>
        </p:nvGrpSpPr>
        <p:grpSpPr>
          <a:xfrm>
            <a:off x="7442958" y="-13989"/>
            <a:ext cx="859552" cy="859208"/>
            <a:chOff x="4432150" y="2564100"/>
            <a:chExt cx="580700" cy="586250"/>
          </a:xfrm>
        </p:grpSpPr>
        <p:sp>
          <p:nvSpPr>
            <p:cNvPr id="1318" name="Google Shape;1318;p82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82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82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82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82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61"/>
          <p:cNvGrpSpPr/>
          <p:nvPr/>
        </p:nvGrpSpPr>
        <p:grpSpPr>
          <a:xfrm flipH="1">
            <a:off x="6722282" y="4297626"/>
            <a:ext cx="861875" cy="863508"/>
            <a:chOff x="2686275" y="3148650"/>
            <a:chExt cx="580700" cy="581800"/>
          </a:xfrm>
        </p:grpSpPr>
        <p:sp>
          <p:nvSpPr>
            <p:cNvPr id="214" name="Google Shape;214;p61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1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1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1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1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61"/>
          <p:cNvGrpSpPr/>
          <p:nvPr/>
        </p:nvGrpSpPr>
        <p:grpSpPr>
          <a:xfrm flipH="1">
            <a:off x="8445104" y="4297626"/>
            <a:ext cx="1730243" cy="861838"/>
            <a:chOff x="940425" y="3148650"/>
            <a:chExt cx="1165775" cy="580675"/>
          </a:xfrm>
        </p:grpSpPr>
        <p:sp>
          <p:nvSpPr>
            <p:cNvPr id="220" name="Google Shape;220;p61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1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1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1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1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1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1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61"/>
          <p:cNvGrpSpPr/>
          <p:nvPr/>
        </p:nvGrpSpPr>
        <p:grpSpPr>
          <a:xfrm flipH="1">
            <a:off x="8446054" y="2574462"/>
            <a:ext cx="861022" cy="861022"/>
            <a:chOff x="1525525" y="1984000"/>
            <a:chExt cx="580125" cy="580125"/>
          </a:xfrm>
        </p:grpSpPr>
        <p:sp>
          <p:nvSpPr>
            <p:cNvPr id="228" name="Google Shape;228;p61"/>
            <p:cNvSpPr/>
            <p:nvPr/>
          </p:nvSpPr>
          <p:spPr>
            <a:xfrm>
              <a:off x="1525525" y="1984000"/>
              <a:ext cx="289800" cy="580125"/>
            </a:xfrm>
            <a:custGeom>
              <a:avLst/>
              <a:gdLst/>
              <a:ahLst/>
              <a:cxnLst/>
              <a:rect l="l" t="t" r="r" b="b"/>
              <a:pathLst>
                <a:path w="11592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592" y="23204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1"/>
            <p:cNvSpPr/>
            <p:nvPr/>
          </p:nvSpPr>
          <p:spPr>
            <a:xfrm>
              <a:off x="1815300" y="1984000"/>
              <a:ext cx="290350" cy="580125"/>
            </a:xfrm>
            <a:custGeom>
              <a:avLst/>
              <a:gdLst/>
              <a:ahLst/>
              <a:cxnLst/>
              <a:rect l="l" t="t" r="r" b="b"/>
              <a:pathLst>
                <a:path w="1161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61"/>
          <p:cNvGrpSpPr/>
          <p:nvPr/>
        </p:nvGrpSpPr>
        <p:grpSpPr>
          <a:xfrm flipH="1">
            <a:off x="3280663" y="-17766"/>
            <a:ext cx="1722822" cy="868443"/>
            <a:chOff x="4434950" y="238125"/>
            <a:chExt cx="1160775" cy="585125"/>
          </a:xfrm>
        </p:grpSpPr>
        <p:sp>
          <p:nvSpPr>
            <p:cNvPr id="231" name="Google Shape;231;p61"/>
            <p:cNvSpPr/>
            <p:nvPr/>
          </p:nvSpPr>
          <p:spPr>
            <a:xfrm>
              <a:off x="5011779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7" y="23383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1"/>
            <p:cNvSpPr/>
            <p:nvPr/>
          </p:nvSpPr>
          <p:spPr>
            <a:xfrm>
              <a:off x="4434950" y="238125"/>
              <a:ext cx="580125" cy="584575"/>
            </a:xfrm>
            <a:custGeom>
              <a:avLst/>
              <a:gdLst/>
              <a:ahLst/>
              <a:cxnLst/>
              <a:rect l="l" t="t" r="r" b="b"/>
              <a:pathLst>
                <a:path w="23205" h="23383" extrusionOk="0">
                  <a:moveTo>
                    <a:pt x="0" y="0"/>
                  </a:moveTo>
                  <a:lnTo>
                    <a:pt x="0" y="23382"/>
                  </a:lnTo>
                  <a:lnTo>
                    <a:pt x="23204" y="23382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1"/>
            <p:cNvSpPr/>
            <p:nvPr/>
          </p:nvSpPr>
          <p:spPr>
            <a:xfrm>
              <a:off x="5314850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5" y="11235"/>
                  </a:lnTo>
                  <a:lnTo>
                    <a:pt x="1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1"/>
            <p:cNvSpPr/>
            <p:nvPr/>
          </p:nvSpPr>
          <p:spPr>
            <a:xfrm>
              <a:off x="4530225" y="337850"/>
              <a:ext cx="970225" cy="485400"/>
            </a:xfrm>
            <a:custGeom>
              <a:avLst/>
              <a:gdLst/>
              <a:ahLst/>
              <a:cxnLst/>
              <a:rect l="l" t="t" r="r" b="b"/>
              <a:pathLst>
                <a:path w="38809" h="19416" extrusionOk="0">
                  <a:moveTo>
                    <a:pt x="19416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80" y="8872"/>
                    <a:pt x="8872" y="224"/>
                    <a:pt x="19393" y="224"/>
                  </a:cubicBezTo>
                  <a:cubicBezTo>
                    <a:pt x="29937" y="224"/>
                    <a:pt x="38429" y="8872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1"/>
            <p:cNvSpPr/>
            <p:nvPr/>
          </p:nvSpPr>
          <p:spPr>
            <a:xfrm>
              <a:off x="4656175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1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3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1"/>
            <p:cNvSpPr/>
            <p:nvPr/>
          </p:nvSpPr>
          <p:spPr>
            <a:xfrm>
              <a:off x="4787700" y="595325"/>
              <a:ext cx="454725" cy="227925"/>
            </a:xfrm>
            <a:custGeom>
              <a:avLst/>
              <a:gdLst/>
              <a:ahLst/>
              <a:cxnLst/>
              <a:rect l="l" t="t" r="r" b="b"/>
              <a:pathLst>
                <a:path w="18189" h="9117" extrusionOk="0">
                  <a:moveTo>
                    <a:pt x="9094" y="0"/>
                  </a:moveTo>
                  <a:cubicBezTo>
                    <a:pt x="4079" y="0"/>
                    <a:pt x="0" y="4079"/>
                    <a:pt x="0" y="9117"/>
                  </a:cubicBezTo>
                  <a:lnTo>
                    <a:pt x="557" y="9117"/>
                  </a:lnTo>
                  <a:cubicBezTo>
                    <a:pt x="557" y="4391"/>
                    <a:pt x="4391" y="557"/>
                    <a:pt x="9094" y="557"/>
                  </a:cubicBezTo>
                  <a:cubicBezTo>
                    <a:pt x="13820" y="557"/>
                    <a:pt x="17632" y="4391"/>
                    <a:pt x="17632" y="9117"/>
                  </a:cubicBezTo>
                  <a:lnTo>
                    <a:pt x="18189" y="9117"/>
                  </a:lnTo>
                  <a:cubicBezTo>
                    <a:pt x="18189" y="4079"/>
                    <a:pt x="14132" y="0"/>
                    <a:pt x="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1"/>
            <p:cNvSpPr/>
            <p:nvPr/>
          </p:nvSpPr>
          <p:spPr>
            <a:xfrm>
              <a:off x="4916425" y="724600"/>
              <a:ext cx="197275" cy="98650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5" y="0"/>
                  </a:moveTo>
                  <a:cubicBezTo>
                    <a:pt x="1783" y="0"/>
                    <a:pt x="0" y="1761"/>
                    <a:pt x="0" y="3946"/>
                  </a:cubicBezTo>
                  <a:lnTo>
                    <a:pt x="557" y="3946"/>
                  </a:lnTo>
                  <a:cubicBezTo>
                    <a:pt x="557" y="2073"/>
                    <a:pt x="2073" y="558"/>
                    <a:pt x="3945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0" y="0"/>
                    <a:pt x="3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61"/>
          <p:cNvGrpSpPr/>
          <p:nvPr/>
        </p:nvGrpSpPr>
        <p:grpSpPr>
          <a:xfrm flipH="1">
            <a:off x="7584119" y="4298442"/>
            <a:ext cx="861022" cy="861875"/>
            <a:chOff x="2106175" y="3149200"/>
            <a:chExt cx="580125" cy="580700"/>
          </a:xfrm>
        </p:grpSpPr>
        <p:sp>
          <p:nvSpPr>
            <p:cNvPr id="239" name="Google Shape;239;p61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1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1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61"/>
          <p:cNvGrpSpPr/>
          <p:nvPr/>
        </p:nvGrpSpPr>
        <p:grpSpPr>
          <a:xfrm flipH="1">
            <a:off x="5004265" y="-17766"/>
            <a:ext cx="867663" cy="868443"/>
            <a:chOff x="3849825" y="238125"/>
            <a:chExt cx="584600" cy="585125"/>
          </a:xfrm>
        </p:grpSpPr>
        <p:sp>
          <p:nvSpPr>
            <p:cNvPr id="243" name="Google Shape;243;p61"/>
            <p:cNvSpPr/>
            <p:nvPr/>
          </p:nvSpPr>
          <p:spPr>
            <a:xfrm>
              <a:off x="3849825" y="238675"/>
              <a:ext cx="584600" cy="584575"/>
            </a:xfrm>
            <a:custGeom>
              <a:avLst/>
              <a:gdLst/>
              <a:ahLst/>
              <a:cxnLst/>
              <a:rect l="l" t="t" r="r" b="b"/>
              <a:pathLst>
                <a:path w="23384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1"/>
            <p:cNvSpPr/>
            <p:nvPr/>
          </p:nvSpPr>
          <p:spPr>
            <a:xfrm>
              <a:off x="4029275" y="545150"/>
              <a:ext cx="225700" cy="225725"/>
            </a:xfrm>
            <a:custGeom>
              <a:avLst/>
              <a:gdLst/>
              <a:ahLst/>
              <a:cxnLst/>
              <a:rect l="l" t="t" r="r" b="b"/>
              <a:pathLst>
                <a:path w="9028" h="9029" extrusionOk="0">
                  <a:moveTo>
                    <a:pt x="4525" y="1"/>
                  </a:moveTo>
                  <a:cubicBezTo>
                    <a:pt x="2029" y="1"/>
                    <a:pt x="0" y="2029"/>
                    <a:pt x="0" y="4526"/>
                  </a:cubicBezTo>
                  <a:cubicBezTo>
                    <a:pt x="0" y="7022"/>
                    <a:pt x="2029" y="9028"/>
                    <a:pt x="4525" y="9028"/>
                  </a:cubicBezTo>
                  <a:cubicBezTo>
                    <a:pt x="6999" y="9028"/>
                    <a:pt x="9028" y="7022"/>
                    <a:pt x="9028" y="4526"/>
                  </a:cubicBezTo>
                  <a:cubicBezTo>
                    <a:pt x="9028" y="2029"/>
                    <a:pt x="6999" y="1"/>
                    <a:pt x="4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1"/>
            <p:cNvSpPr/>
            <p:nvPr/>
          </p:nvSpPr>
          <p:spPr>
            <a:xfrm>
              <a:off x="3945125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61"/>
          <p:cNvGrpSpPr/>
          <p:nvPr/>
        </p:nvGrpSpPr>
        <p:grpSpPr>
          <a:xfrm flipH="1">
            <a:off x="8443708" y="1712599"/>
            <a:ext cx="861838" cy="861875"/>
            <a:chOff x="944875" y="1403325"/>
            <a:chExt cx="580675" cy="580700"/>
          </a:xfrm>
        </p:grpSpPr>
        <p:sp>
          <p:nvSpPr>
            <p:cNvPr id="247" name="Google Shape;247;p61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1"/>
            <p:cNvSpPr/>
            <p:nvPr/>
          </p:nvSpPr>
          <p:spPr>
            <a:xfrm>
              <a:off x="944875" y="1685300"/>
              <a:ext cx="298700" cy="298725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0" y="1"/>
                  </a:moveTo>
                  <a:lnTo>
                    <a:pt x="0" y="11948"/>
                  </a:lnTo>
                  <a:lnTo>
                    <a:pt x="11948" y="119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1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61"/>
          <p:cNvGrpSpPr/>
          <p:nvPr/>
        </p:nvGrpSpPr>
        <p:grpSpPr>
          <a:xfrm flipH="1">
            <a:off x="5871891" y="-16950"/>
            <a:ext cx="861838" cy="869296"/>
            <a:chOff x="3269175" y="238675"/>
            <a:chExt cx="580675" cy="585700"/>
          </a:xfrm>
        </p:grpSpPr>
        <p:sp>
          <p:nvSpPr>
            <p:cNvPr id="251" name="Google Shape;251;p61"/>
            <p:cNvSpPr/>
            <p:nvPr/>
          </p:nvSpPr>
          <p:spPr>
            <a:xfrm>
              <a:off x="3269175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0" y="0"/>
                  </a:moveTo>
                  <a:lnTo>
                    <a:pt x="0" y="23427"/>
                  </a:lnTo>
                  <a:lnTo>
                    <a:pt x="23204" y="23427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1"/>
            <p:cNvSpPr/>
            <p:nvPr/>
          </p:nvSpPr>
          <p:spPr>
            <a:xfrm>
              <a:off x="3269175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0" y="0"/>
                  </a:moveTo>
                  <a:cubicBezTo>
                    <a:pt x="0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1"/>
            <p:cNvSpPr/>
            <p:nvPr/>
          </p:nvSpPr>
          <p:spPr>
            <a:xfrm>
              <a:off x="35595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1"/>
            <p:cNvSpPr/>
            <p:nvPr/>
          </p:nvSpPr>
          <p:spPr>
            <a:xfrm>
              <a:off x="3269175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23" y="6420"/>
                    <a:pt x="5216" y="11614"/>
                    <a:pt x="11614" y="11614"/>
                  </a:cubicBezTo>
                  <a:cubicBezTo>
                    <a:pt x="11614" y="5194"/>
                    <a:pt x="642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1"/>
            <p:cNvSpPr/>
            <p:nvPr/>
          </p:nvSpPr>
          <p:spPr>
            <a:xfrm>
              <a:off x="3559500" y="242575"/>
              <a:ext cx="289800" cy="290350"/>
            </a:xfrm>
            <a:custGeom>
              <a:avLst/>
              <a:gdLst/>
              <a:ahLst/>
              <a:cxnLst/>
              <a:rect l="l" t="t" r="r" b="b"/>
              <a:pathLst>
                <a:path w="11592" h="11614" extrusionOk="0">
                  <a:moveTo>
                    <a:pt x="11591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1" y="6420"/>
                    <a:pt x="11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61"/>
          <p:cNvGrpSpPr/>
          <p:nvPr/>
        </p:nvGrpSpPr>
        <p:grpSpPr>
          <a:xfrm flipH="1">
            <a:off x="2427721" y="-19040"/>
            <a:ext cx="861875" cy="869296"/>
            <a:chOff x="5595700" y="238675"/>
            <a:chExt cx="580700" cy="585700"/>
          </a:xfrm>
        </p:grpSpPr>
        <p:sp>
          <p:nvSpPr>
            <p:cNvPr id="257" name="Google Shape;257;p61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1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1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1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1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61"/>
          <p:cNvGrpSpPr/>
          <p:nvPr/>
        </p:nvGrpSpPr>
        <p:grpSpPr>
          <a:xfrm flipH="1">
            <a:off x="4997019" y="4301984"/>
            <a:ext cx="1725384" cy="859341"/>
            <a:chOff x="3266950" y="3148650"/>
            <a:chExt cx="1165800" cy="580675"/>
          </a:xfrm>
        </p:grpSpPr>
        <p:sp>
          <p:nvSpPr>
            <p:cNvPr id="263" name="Google Shape;263;p61"/>
            <p:cNvSpPr/>
            <p:nvPr/>
          </p:nvSpPr>
          <p:spPr>
            <a:xfrm>
              <a:off x="3266950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1"/>
            <p:cNvSpPr/>
            <p:nvPr/>
          </p:nvSpPr>
          <p:spPr>
            <a:xfrm>
              <a:off x="3852050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1"/>
            <p:cNvSpPr/>
            <p:nvPr/>
          </p:nvSpPr>
          <p:spPr>
            <a:xfrm>
              <a:off x="4212050" y="3508650"/>
              <a:ext cx="220700" cy="220675"/>
            </a:xfrm>
            <a:custGeom>
              <a:avLst/>
              <a:gdLst/>
              <a:ahLst/>
              <a:cxnLst/>
              <a:rect l="l" t="t" r="r" b="b"/>
              <a:pathLst>
                <a:path w="8828" h="8827" extrusionOk="0">
                  <a:moveTo>
                    <a:pt x="8827" y="0"/>
                  </a:moveTo>
                  <a:cubicBezTo>
                    <a:pt x="3946" y="0"/>
                    <a:pt x="0" y="3945"/>
                    <a:pt x="0" y="8827"/>
                  </a:cubicBezTo>
                  <a:lnTo>
                    <a:pt x="8827" y="8827"/>
                  </a:lnTo>
                  <a:lnTo>
                    <a:pt x="8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1"/>
            <p:cNvSpPr/>
            <p:nvPr/>
          </p:nvSpPr>
          <p:spPr>
            <a:xfrm>
              <a:off x="3366700" y="3148650"/>
              <a:ext cx="970750" cy="485400"/>
            </a:xfrm>
            <a:custGeom>
              <a:avLst/>
              <a:gdLst/>
              <a:ahLst/>
              <a:cxnLst/>
              <a:rect l="l" t="t" r="r" b="b"/>
              <a:pathLst>
                <a:path w="38830" h="19416" extrusionOk="0">
                  <a:moveTo>
                    <a:pt x="0" y="1"/>
                  </a:moveTo>
                  <a:cubicBezTo>
                    <a:pt x="23" y="10722"/>
                    <a:pt x="8693" y="19393"/>
                    <a:pt x="19415" y="19415"/>
                  </a:cubicBezTo>
                  <a:cubicBezTo>
                    <a:pt x="30114" y="19415"/>
                    <a:pt x="38807" y="10722"/>
                    <a:pt x="38830" y="1"/>
                  </a:cubicBezTo>
                  <a:lnTo>
                    <a:pt x="38272" y="1"/>
                  </a:lnTo>
                  <a:cubicBezTo>
                    <a:pt x="38272" y="10432"/>
                    <a:pt x="29824" y="18858"/>
                    <a:pt x="19415" y="18858"/>
                  </a:cubicBezTo>
                  <a:cubicBezTo>
                    <a:pt x="9005" y="18858"/>
                    <a:pt x="557" y="10432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1"/>
            <p:cNvSpPr/>
            <p:nvPr/>
          </p:nvSpPr>
          <p:spPr>
            <a:xfrm>
              <a:off x="3495425" y="3148650"/>
              <a:ext cx="712750" cy="356675"/>
            </a:xfrm>
            <a:custGeom>
              <a:avLst/>
              <a:gdLst/>
              <a:ahLst/>
              <a:cxnLst/>
              <a:rect l="l" t="t" r="r" b="b"/>
              <a:pathLst>
                <a:path w="28510" h="14267" extrusionOk="0">
                  <a:moveTo>
                    <a:pt x="0" y="1"/>
                  </a:moveTo>
                  <a:cubicBezTo>
                    <a:pt x="0" y="7869"/>
                    <a:pt x="6397" y="14244"/>
                    <a:pt x="14266" y="14266"/>
                  </a:cubicBezTo>
                  <a:cubicBezTo>
                    <a:pt x="22134" y="14244"/>
                    <a:pt x="28509" y="7869"/>
                    <a:pt x="28509" y="1"/>
                  </a:cubicBezTo>
                  <a:lnTo>
                    <a:pt x="27952" y="1"/>
                  </a:lnTo>
                  <a:cubicBezTo>
                    <a:pt x="28063" y="7646"/>
                    <a:pt x="21889" y="13910"/>
                    <a:pt x="14266" y="13910"/>
                  </a:cubicBezTo>
                  <a:cubicBezTo>
                    <a:pt x="6620" y="13910"/>
                    <a:pt x="446" y="7646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1"/>
            <p:cNvSpPr/>
            <p:nvPr/>
          </p:nvSpPr>
          <p:spPr>
            <a:xfrm>
              <a:off x="3624700" y="3148650"/>
              <a:ext cx="454750" cy="227950"/>
            </a:xfrm>
            <a:custGeom>
              <a:avLst/>
              <a:gdLst/>
              <a:ahLst/>
              <a:cxnLst/>
              <a:rect l="l" t="t" r="r" b="b"/>
              <a:pathLst>
                <a:path w="18190" h="9118" extrusionOk="0">
                  <a:moveTo>
                    <a:pt x="1" y="1"/>
                  </a:moveTo>
                  <a:cubicBezTo>
                    <a:pt x="1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38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1"/>
            <p:cNvSpPr/>
            <p:nvPr/>
          </p:nvSpPr>
          <p:spPr>
            <a:xfrm>
              <a:off x="3753425" y="314865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1" y="1"/>
                  </a:moveTo>
                  <a:cubicBezTo>
                    <a:pt x="1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91" y="1"/>
                  </a:cubicBezTo>
                  <a:lnTo>
                    <a:pt x="7334" y="1"/>
                  </a:lnTo>
                  <a:cubicBezTo>
                    <a:pt x="7334" y="1873"/>
                    <a:pt x="5818" y="3389"/>
                    <a:pt x="3946" y="3389"/>
                  </a:cubicBezTo>
                  <a:cubicBezTo>
                    <a:pt x="2074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61"/>
          <p:cNvGrpSpPr/>
          <p:nvPr/>
        </p:nvGrpSpPr>
        <p:grpSpPr>
          <a:xfrm flipH="1">
            <a:off x="-154909" y="2566765"/>
            <a:ext cx="859549" cy="859513"/>
            <a:chOff x="5013375" y="1984000"/>
            <a:chExt cx="582350" cy="580125"/>
          </a:xfrm>
        </p:grpSpPr>
        <p:sp>
          <p:nvSpPr>
            <p:cNvPr id="271" name="Google Shape;271;p61"/>
            <p:cNvSpPr/>
            <p:nvPr/>
          </p:nvSpPr>
          <p:spPr>
            <a:xfrm>
              <a:off x="5013375" y="1984000"/>
              <a:ext cx="582350" cy="580125"/>
            </a:xfrm>
            <a:custGeom>
              <a:avLst/>
              <a:gdLst/>
              <a:ahLst/>
              <a:cxnLst/>
              <a:rect l="l" t="t" r="r" b="b"/>
              <a:pathLst>
                <a:path w="2329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94" y="23204"/>
                  </a:lnTo>
                  <a:lnTo>
                    <a:pt x="23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1"/>
            <p:cNvSpPr/>
            <p:nvPr/>
          </p:nvSpPr>
          <p:spPr>
            <a:xfrm>
              <a:off x="5015050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23227" y="0"/>
                  </a:moveTo>
                  <a:cubicBezTo>
                    <a:pt x="10410" y="0"/>
                    <a:pt x="0" y="10387"/>
                    <a:pt x="0" y="23204"/>
                  </a:cubicBez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1"/>
            <p:cNvSpPr/>
            <p:nvPr/>
          </p:nvSpPr>
          <p:spPr>
            <a:xfrm>
              <a:off x="5306500" y="2275425"/>
              <a:ext cx="289225" cy="288700"/>
            </a:xfrm>
            <a:custGeom>
              <a:avLst/>
              <a:gdLst/>
              <a:ahLst/>
              <a:cxnLst/>
              <a:rect l="l" t="t" r="r" b="b"/>
              <a:pathLst>
                <a:path w="11569" h="11548" extrusionOk="0">
                  <a:moveTo>
                    <a:pt x="11528" y="1"/>
                  </a:moveTo>
                  <a:cubicBezTo>
                    <a:pt x="5172" y="1"/>
                    <a:pt x="0" y="5186"/>
                    <a:pt x="0" y="11547"/>
                  </a:cubicBezTo>
                  <a:lnTo>
                    <a:pt x="11569" y="11547"/>
                  </a:lnTo>
                  <a:lnTo>
                    <a:pt x="11569" y="1"/>
                  </a:lnTo>
                  <a:cubicBezTo>
                    <a:pt x="11555" y="1"/>
                    <a:pt x="11541" y="1"/>
                    <a:pt x="1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61"/>
          <p:cNvGrpSpPr/>
          <p:nvPr/>
        </p:nvGrpSpPr>
        <p:grpSpPr>
          <a:xfrm flipH="1">
            <a:off x="-151793" y="1706987"/>
            <a:ext cx="859515" cy="859552"/>
            <a:chOff x="5015050" y="1403325"/>
            <a:chExt cx="580675" cy="580700"/>
          </a:xfrm>
        </p:grpSpPr>
        <p:sp>
          <p:nvSpPr>
            <p:cNvPr id="275" name="Google Shape;275;p61"/>
            <p:cNvSpPr/>
            <p:nvPr/>
          </p:nvSpPr>
          <p:spPr>
            <a:xfrm>
              <a:off x="50150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7" y="23227"/>
                  </a:lnTo>
                  <a:lnTo>
                    <a:pt x="23227" y="11614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1"/>
            <p:cNvSpPr/>
            <p:nvPr/>
          </p:nvSpPr>
          <p:spPr>
            <a:xfrm>
              <a:off x="5095300" y="1483575"/>
              <a:ext cx="420175" cy="420200"/>
            </a:xfrm>
            <a:custGeom>
              <a:avLst/>
              <a:gdLst/>
              <a:ahLst/>
              <a:cxnLst/>
              <a:rect l="l" t="t" r="r" b="b"/>
              <a:pathLst>
                <a:path w="16807" h="16808" extrusionOk="0">
                  <a:moveTo>
                    <a:pt x="0" y="1"/>
                  </a:moveTo>
                  <a:cubicBezTo>
                    <a:pt x="0" y="9273"/>
                    <a:pt x="7534" y="16807"/>
                    <a:pt x="16807" y="16807"/>
                  </a:cubicBezTo>
                  <a:cubicBezTo>
                    <a:pt x="16807" y="7512"/>
                    <a:pt x="9273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1"/>
            <p:cNvSpPr/>
            <p:nvPr/>
          </p:nvSpPr>
          <p:spPr>
            <a:xfrm>
              <a:off x="5240175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1" y="1360"/>
                    <a:pt x="1" y="3010"/>
                  </a:cubicBezTo>
                  <a:cubicBezTo>
                    <a:pt x="1" y="4659"/>
                    <a:pt x="1360" y="6019"/>
                    <a:pt x="3010" y="6019"/>
                  </a:cubicBezTo>
                  <a:cubicBezTo>
                    <a:pt x="4682" y="6019"/>
                    <a:pt x="6019" y="4659"/>
                    <a:pt x="6019" y="3010"/>
                  </a:cubicBezTo>
                  <a:cubicBezTo>
                    <a:pt x="6019" y="1360"/>
                    <a:pt x="4682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61"/>
          <p:cNvGrpSpPr/>
          <p:nvPr/>
        </p:nvGrpSpPr>
        <p:grpSpPr>
          <a:xfrm>
            <a:off x="692587" y="4286870"/>
            <a:ext cx="1729464" cy="861838"/>
            <a:chOff x="2103950" y="822675"/>
            <a:chExt cx="1165250" cy="580675"/>
          </a:xfrm>
        </p:grpSpPr>
        <p:sp>
          <p:nvSpPr>
            <p:cNvPr id="279" name="Google Shape;279;p61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1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1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1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1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1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1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61"/>
          <p:cNvGrpSpPr/>
          <p:nvPr/>
        </p:nvGrpSpPr>
        <p:grpSpPr>
          <a:xfrm>
            <a:off x="2402850" y="4288118"/>
            <a:ext cx="859511" cy="861875"/>
            <a:chOff x="2097997" y="1403325"/>
            <a:chExt cx="588303" cy="580700"/>
          </a:xfrm>
        </p:grpSpPr>
        <p:sp>
          <p:nvSpPr>
            <p:cNvPr id="287" name="Google Shape;287;p61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1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61"/>
          <p:cNvGrpSpPr/>
          <p:nvPr/>
        </p:nvGrpSpPr>
        <p:grpSpPr>
          <a:xfrm flipH="1">
            <a:off x="-165626" y="4287098"/>
            <a:ext cx="861025" cy="861025"/>
            <a:chOff x="2105625" y="1984000"/>
            <a:chExt cx="580675" cy="580675"/>
          </a:xfrm>
        </p:grpSpPr>
        <p:sp>
          <p:nvSpPr>
            <p:cNvPr id="290" name="Google Shape;290;p61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1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1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1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61"/>
          <p:cNvGrpSpPr/>
          <p:nvPr/>
        </p:nvGrpSpPr>
        <p:grpSpPr>
          <a:xfrm flipH="1">
            <a:off x="-151200" y="843351"/>
            <a:ext cx="861875" cy="863508"/>
            <a:chOff x="2686275" y="3148650"/>
            <a:chExt cx="580700" cy="581800"/>
          </a:xfrm>
        </p:grpSpPr>
        <p:sp>
          <p:nvSpPr>
            <p:cNvPr id="295" name="Google Shape;295;p61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1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1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1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1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61"/>
          <p:cNvSpPr txBox="1">
            <a:spLocks noGrp="1"/>
          </p:cNvSpPr>
          <p:nvPr>
            <p:ph type="title"/>
          </p:nvPr>
        </p:nvSpPr>
        <p:spPr>
          <a:xfrm>
            <a:off x="2038200" y="217942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1" name="Google Shape;301;p61"/>
          <p:cNvSpPr txBox="1">
            <a:spLocks noGrp="1"/>
          </p:cNvSpPr>
          <p:nvPr>
            <p:ph type="title" idx="2"/>
          </p:nvPr>
        </p:nvSpPr>
        <p:spPr>
          <a:xfrm>
            <a:off x="3879450" y="1366400"/>
            <a:ext cx="138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2" name="Google Shape;302;p61"/>
          <p:cNvSpPr txBox="1">
            <a:spLocks noGrp="1"/>
          </p:cNvSpPr>
          <p:nvPr>
            <p:ph type="subTitle" idx="1"/>
          </p:nvPr>
        </p:nvSpPr>
        <p:spPr>
          <a:xfrm>
            <a:off x="3048600" y="3160750"/>
            <a:ext cx="3046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51"/>
          <p:cNvGrpSpPr/>
          <p:nvPr/>
        </p:nvGrpSpPr>
        <p:grpSpPr>
          <a:xfrm>
            <a:off x="5849468" y="-19040"/>
            <a:ext cx="861875" cy="869296"/>
            <a:chOff x="5595700" y="238675"/>
            <a:chExt cx="580700" cy="585700"/>
          </a:xfrm>
        </p:grpSpPr>
        <p:sp>
          <p:nvSpPr>
            <p:cNvPr id="305" name="Google Shape;305;p51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1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1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1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1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51"/>
          <p:cNvGrpSpPr/>
          <p:nvPr/>
        </p:nvGrpSpPr>
        <p:grpSpPr>
          <a:xfrm>
            <a:off x="7570003" y="-18607"/>
            <a:ext cx="1723676" cy="868443"/>
            <a:chOff x="2107850" y="238125"/>
            <a:chExt cx="1161350" cy="585125"/>
          </a:xfrm>
        </p:grpSpPr>
        <p:sp>
          <p:nvSpPr>
            <p:cNvPr id="311" name="Google Shape;311;p51"/>
            <p:cNvSpPr/>
            <p:nvPr/>
          </p:nvSpPr>
          <p:spPr>
            <a:xfrm>
              <a:off x="2685254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1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1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1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1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1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1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51"/>
          <p:cNvGrpSpPr/>
          <p:nvPr/>
        </p:nvGrpSpPr>
        <p:grpSpPr>
          <a:xfrm>
            <a:off x="6707269" y="-18607"/>
            <a:ext cx="867626" cy="868443"/>
            <a:chOff x="1523300" y="238125"/>
            <a:chExt cx="584575" cy="585125"/>
          </a:xfrm>
        </p:grpSpPr>
        <p:sp>
          <p:nvSpPr>
            <p:cNvPr id="319" name="Google Shape;319;p51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1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>
          <a:xfrm>
            <a:off x="713225" y="469135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09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24" name="Google Shape;324;p51"/>
          <p:cNvGrpSpPr/>
          <p:nvPr/>
        </p:nvGrpSpPr>
        <p:grpSpPr>
          <a:xfrm flipH="1">
            <a:off x="6730354" y="4301984"/>
            <a:ext cx="861022" cy="861875"/>
            <a:chOff x="2106175" y="3149200"/>
            <a:chExt cx="580125" cy="580700"/>
          </a:xfrm>
        </p:grpSpPr>
        <p:sp>
          <p:nvSpPr>
            <p:cNvPr id="325" name="Google Shape;325;p51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51"/>
          <p:cNvGrpSpPr/>
          <p:nvPr/>
        </p:nvGrpSpPr>
        <p:grpSpPr>
          <a:xfrm flipH="1">
            <a:off x="7591338" y="4301984"/>
            <a:ext cx="1730243" cy="861838"/>
            <a:chOff x="940425" y="3148650"/>
            <a:chExt cx="1165775" cy="580675"/>
          </a:xfrm>
        </p:grpSpPr>
        <p:sp>
          <p:nvSpPr>
            <p:cNvPr id="329" name="Google Shape;329;p51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51"/>
          <p:cNvGrpSpPr/>
          <p:nvPr/>
        </p:nvGrpSpPr>
        <p:grpSpPr>
          <a:xfrm>
            <a:off x="-163716" y="3442484"/>
            <a:ext cx="859515" cy="859552"/>
            <a:chOff x="2688525" y="1403325"/>
            <a:chExt cx="580675" cy="580700"/>
          </a:xfrm>
        </p:grpSpPr>
        <p:sp>
          <p:nvSpPr>
            <p:cNvPr id="337" name="Google Shape;337;p51"/>
            <p:cNvSpPr/>
            <p:nvPr/>
          </p:nvSpPr>
          <p:spPr>
            <a:xfrm>
              <a:off x="26885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0" y="23227"/>
                  </a:lnTo>
                  <a:lnTo>
                    <a:pt x="23226" y="23227"/>
                  </a:lnTo>
                  <a:lnTo>
                    <a:pt x="23226" y="11614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768750" y="1483575"/>
              <a:ext cx="420200" cy="420200"/>
            </a:xfrm>
            <a:custGeom>
              <a:avLst/>
              <a:gdLst/>
              <a:ahLst/>
              <a:cxnLst/>
              <a:rect l="l" t="t" r="r" b="b"/>
              <a:pathLst>
                <a:path w="16808" h="16808" extrusionOk="0">
                  <a:moveTo>
                    <a:pt x="1" y="1"/>
                  </a:moveTo>
                  <a:cubicBezTo>
                    <a:pt x="1" y="9273"/>
                    <a:pt x="7513" y="16807"/>
                    <a:pt x="16808" y="16807"/>
                  </a:cubicBezTo>
                  <a:cubicBezTo>
                    <a:pt x="16808" y="7512"/>
                    <a:pt x="9274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913650" y="1627900"/>
              <a:ext cx="150475" cy="150500"/>
            </a:xfrm>
            <a:custGeom>
              <a:avLst/>
              <a:gdLst/>
              <a:ahLst/>
              <a:cxnLst/>
              <a:rect l="l" t="t" r="r" b="b"/>
              <a:pathLst>
                <a:path w="6019" h="6020" extrusionOk="0">
                  <a:moveTo>
                    <a:pt x="3010" y="1"/>
                  </a:moveTo>
                  <a:cubicBezTo>
                    <a:pt x="1360" y="1"/>
                    <a:pt x="0" y="1360"/>
                    <a:pt x="0" y="3010"/>
                  </a:cubicBezTo>
                  <a:cubicBezTo>
                    <a:pt x="0" y="4659"/>
                    <a:pt x="1360" y="6019"/>
                    <a:pt x="3010" y="6019"/>
                  </a:cubicBezTo>
                  <a:cubicBezTo>
                    <a:pt x="4659" y="6019"/>
                    <a:pt x="6019" y="4659"/>
                    <a:pt x="6019" y="3010"/>
                  </a:cubicBezTo>
                  <a:cubicBezTo>
                    <a:pt x="6019" y="1360"/>
                    <a:pt x="4659" y="1"/>
                    <a:pt x="3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65"/>
          <p:cNvGrpSpPr/>
          <p:nvPr/>
        </p:nvGrpSpPr>
        <p:grpSpPr>
          <a:xfrm flipH="1">
            <a:off x="623188" y="-332091"/>
            <a:ext cx="1722822" cy="868443"/>
            <a:chOff x="4434950" y="238125"/>
            <a:chExt cx="1160775" cy="585125"/>
          </a:xfrm>
        </p:grpSpPr>
        <p:sp>
          <p:nvSpPr>
            <p:cNvPr id="342" name="Google Shape;342;p65"/>
            <p:cNvSpPr/>
            <p:nvPr/>
          </p:nvSpPr>
          <p:spPr>
            <a:xfrm>
              <a:off x="5011779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7" y="23383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5"/>
            <p:cNvSpPr/>
            <p:nvPr/>
          </p:nvSpPr>
          <p:spPr>
            <a:xfrm>
              <a:off x="4434950" y="238125"/>
              <a:ext cx="580125" cy="584575"/>
            </a:xfrm>
            <a:custGeom>
              <a:avLst/>
              <a:gdLst/>
              <a:ahLst/>
              <a:cxnLst/>
              <a:rect l="l" t="t" r="r" b="b"/>
              <a:pathLst>
                <a:path w="23205" h="23383" extrusionOk="0">
                  <a:moveTo>
                    <a:pt x="0" y="0"/>
                  </a:moveTo>
                  <a:lnTo>
                    <a:pt x="0" y="23382"/>
                  </a:lnTo>
                  <a:lnTo>
                    <a:pt x="23204" y="23382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5"/>
            <p:cNvSpPr/>
            <p:nvPr/>
          </p:nvSpPr>
          <p:spPr>
            <a:xfrm>
              <a:off x="5314850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5" y="11235"/>
                  </a:lnTo>
                  <a:lnTo>
                    <a:pt x="1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4530225" y="337850"/>
              <a:ext cx="970225" cy="485400"/>
            </a:xfrm>
            <a:custGeom>
              <a:avLst/>
              <a:gdLst/>
              <a:ahLst/>
              <a:cxnLst/>
              <a:rect l="l" t="t" r="r" b="b"/>
              <a:pathLst>
                <a:path w="38809" h="19416" extrusionOk="0">
                  <a:moveTo>
                    <a:pt x="19416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80" y="8872"/>
                    <a:pt x="8872" y="224"/>
                    <a:pt x="19393" y="224"/>
                  </a:cubicBezTo>
                  <a:cubicBezTo>
                    <a:pt x="29937" y="224"/>
                    <a:pt x="38429" y="8872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4656175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1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3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4787700" y="595325"/>
              <a:ext cx="454725" cy="227925"/>
            </a:xfrm>
            <a:custGeom>
              <a:avLst/>
              <a:gdLst/>
              <a:ahLst/>
              <a:cxnLst/>
              <a:rect l="l" t="t" r="r" b="b"/>
              <a:pathLst>
                <a:path w="18189" h="9117" extrusionOk="0">
                  <a:moveTo>
                    <a:pt x="9094" y="0"/>
                  </a:moveTo>
                  <a:cubicBezTo>
                    <a:pt x="4079" y="0"/>
                    <a:pt x="0" y="4079"/>
                    <a:pt x="0" y="9117"/>
                  </a:cubicBezTo>
                  <a:lnTo>
                    <a:pt x="557" y="9117"/>
                  </a:lnTo>
                  <a:cubicBezTo>
                    <a:pt x="557" y="4391"/>
                    <a:pt x="4391" y="557"/>
                    <a:pt x="9094" y="557"/>
                  </a:cubicBezTo>
                  <a:cubicBezTo>
                    <a:pt x="13820" y="557"/>
                    <a:pt x="17632" y="4391"/>
                    <a:pt x="17632" y="9117"/>
                  </a:cubicBezTo>
                  <a:lnTo>
                    <a:pt x="18189" y="9117"/>
                  </a:lnTo>
                  <a:cubicBezTo>
                    <a:pt x="18189" y="4079"/>
                    <a:pt x="14132" y="0"/>
                    <a:pt x="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4916425" y="724600"/>
              <a:ext cx="197275" cy="98650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5" y="0"/>
                  </a:moveTo>
                  <a:cubicBezTo>
                    <a:pt x="1783" y="0"/>
                    <a:pt x="0" y="1761"/>
                    <a:pt x="0" y="3946"/>
                  </a:cubicBezTo>
                  <a:lnTo>
                    <a:pt x="557" y="3946"/>
                  </a:lnTo>
                  <a:cubicBezTo>
                    <a:pt x="557" y="2073"/>
                    <a:pt x="2073" y="558"/>
                    <a:pt x="3945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0" y="0"/>
                    <a:pt x="3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65"/>
          <p:cNvGrpSpPr/>
          <p:nvPr/>
        </p:nvGrpSpPr>
        <p:grpSpPr>
          <a:xfrm flipH="1">
            <a:off x="2346790" y="-332091"/>
            <a:ext cx="867663" cy="868443"/>
            <a:chOff x="3849825" y="238125"/>
            <a:chExt cx="584600" cy="585125"/>
          </a:xfrm>
        </p:grpSpPr>
        <p:sp>
          <p:nvSpPr>
            <p:cNvPr id="350" name="Google Shape;350;p65"/>
            <p:cNvSpPr/>
            <p:nvPr/>
          </p:nvSpPr>
          <p:spPr>
            <a:xfrm>
              <a:off x="3849825" y="238675"/>
              <a:ext cx="584600" cy="584575"/>
            </a:xfrm>
            <a:custGeom>
              <a:avLst/>
              <a:gdLst/>
              <a:ahLst/>
              <a:cxnLst/>
              <a:rect l="l" t="t" r="r" b="b"/>
              <a:pathLst>
                <a:path w="23384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4029275" y="545150"/>
              <a:ext cx="225700" cy="225725"/>
            </a:xfrm>
            <a:custGeom>
              <a:avLst/>
              <a:gdLst/>
              <a:ahLst/>
              <a:cxnLst/>
              <a:rect l="l" t="t" r="r" b="b"/>
              <a:pathLst>
                <a:path w="9028" h="9029" extrusionOk="0">
                  <a:moveTo>
                    <a:pt x="4525" y="1"/>
                  </a:moveTo>
                  <a:cubicBezTo>
                    <a:pt x="2029" y="1"/>
                    <a:pt x="0" y="2029"/>
                    <a:pt x="0" y="4526"/>
                  </a:cubicBezTo>
                  <a:cubicBezTo>
                    <a:pt x="0" y="7022"/>
                    <a:pt x="2029" y="9028"/>
                    <a:pt x="4525" y="9028"/>
                  </a:cubicBezTo>
                  <a:cubicBezTo>
                    <a:pt x="6999" y="9028"/>
                    <a:pt x="9028" y="7022"/>
                    <a:pt x="9028" y="4526"/>
                  </a:cubicBezTo>
                  <a:cubicBezTo>
                    <a:pt x="9028" y="2029"/>
                    <a:pt x="6999" y="1"/>
                    <a:pt x="4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3945125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65"/>
          <p:cNvGrpSpPr/>
          <p:nvPr/>
        </p:nvGrpSpPr>
        <p:grpSpPr>
          <a:xfrm flipH="1">
            <a:off x="-229754" y="-333365"/>
            <a:ext cx="861875" cy="869296"/>
            <a:chOff x="5595700" y="238675"/>
            <a:chExt cx="580700" cy="585700"/>
          </a:xfrm>
        </p:grpSpPr>
        <p:sp>
          <p:nvSpPr>
            <p:cNvPr id="354" name="Google Shape;354;p65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65"/>
          <p:cNvGrpSpPr/>
          <p:nvPr/>
        </p:nvGrpSpPr>
        <p:grpSpPr>
          <a:xfrm>
            <a:off x="-228132" y="538030"/>
            <a:ext cx="858643" cy="859494"/>
            <a:chOff x="4432725" y="3149200"/>
            <a:chExt cx="580125" cy="580700"/>
          </a:xfrm>
        </p:grpSpPr>
        <p:sp>
          <p:nvSpPr>
            <p:cNvPr id="360" name="Google Shape;360;p65"/>
            <p:cNvSpPr/>
            <p:nvPr/>
          </p:nvSpPr>
          <p:spPr>
            <a:xfrm>
              <a:off x="443272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04" y="23227"/>
                  </a:lnTo>
                  <a:lnTo>
                    <a:pt x="23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443272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04" y="23204"/>
                  </a:lnTo>
                  <a:cubicBezTo>
                    <a:pt x="23204" y="10387"/>
                    <a:pt x="128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443272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0" y="0"/>
                  </a:moveTo>
                  <a:lnTo>
                    <a:pt x="0" y="8827"/>
                  </a:lnTo>
                  <a:lnTo>
                    <a:pt x="8827" y="8827"/>
                  </a:lnTo>
                  <a:cubicBezTo>
                    <a:pt x="8827" y="3946"/>
                    <a:pt x="488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65"/>
          <p:cNvGrpSpPr/>
          <p:nvPr/>
        </p:nvGrpSpPr>
        <p:grpSpPr>
          <a:xfrm>
            <a:off x="-232732" y="4623160"/>
            <a:ext cx="859515" cy="859551"/>
            <a:chOff x="-3121525" y="2158050"/>
            <a:chExt cx="580675" cy="581800"/>
          </a:xfrm>
        </p:grpSpPr>
        <p:grpSp>
          <p:nvGrpSpPr>
            <p:cNvPr id="364" name="Google Shape;364;p65"/>
            <p:cNvGrpSpPr/>
            <p:nvPr/>
          </p:nvGrpSpPr>
          <p:grpSpPr>
            <a:xfrm>
              <a:off x="-3121525" y="2158050"/>
              <a:ext cx="580675" cy="581800"/>
              <a:chOff x="5012825" y="3148650"/>
              <a:chExt cx="580675" cy="581800"/>
            </a:xfrm>
          </p:grpSpPr>
          <p:sp>
            <p:nvSpPr>
              <p:cNvPr id="365" name="Google Shape;365;p65"/>
              <p:cNvSpPr/>
              <p:nvPr/>
            </p:nvSpPr>
            <p:spPr>
              <a:xfrm>
                <a:off x="5013375" y="3150325"/>
                <a:ext cx="580125" cy="580125"/>
              </a:xfrm>
              <a:custGeom>
                <a:avLst/>
                <a:gdLst/>
                <a:ahLst/>
                <a:cxnLst/>
                <a:rect l="l" t="t" r="r" b="b"/>
                <a:pathLst>
                  <a:path w="23205" h="23205" extrusionOk="0">
                    <a:moveTo>
                      <a:pt x="1" y="0"/>
                    </a:moveTo>
                    <a:lnTo>
                      <a:pt x="1" y="23205"/>
                    </a:lnTo>
                    <a:lnTo>
                      <a:pt x="23205" y="23205"/>
                    </a:lnTo>
                    <a:lnTo>
                      <a:pt x="23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5"/>
              <p:cNvSpPr/>
              <p:nvPr/>
            </p:nvSpPr>
            <p:spPr>
              <a:xfrm>
                <a:off x="5012825" y="3148650"/>
                <a:ext cx="290350" cy="290350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11614" extrusionOk="0">
                    <a:moveTo>
                      <a:pt x="0" y="1"/>
                    </a:moveTo>
                    <a:cubicBezTo>
                      <a:pt x="0" y="6420"/>
                      <a:pt x="5216" y="11614"/>
                      <a:pt x="11613" y="11614"/>
                    </a:cubicBezTo>
                    <a:cubicBezTo>
                      <a:pt x="11613" y="5217"/>
                      <a:pt x="642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7" name="Google Shape;367;p65"/>
            <p:cNvSpPr/>
            <p:nvPr/>
          </p:nvSpPr>
          <p:spPr>
            <a:xfrm>
              <a:off x="-3121525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420"/>
                    <a:pt x="5216" y="11614"/>
                    <a:pt x="11613" y="11614"/>
                  </a:cubicBezTo>
                  <a:cubicBezTo>
                    <a:pt x="11613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-2831200" y="24483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-2831200" y="21580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4" y="6420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65"/>
          <p:cNvGrpSpPr/>
          <p:nvPr/>
        </p:nvGrpSpPr>
        <p:grpSpPr>
          <a:xfrm>
            <a:off x="628212" y="4620832"/>
            <a:ext cx="1729464" cy="861838"/>
            <a:chOff x="2103950" y="822675"/>
            <a:chExt cx="1165250" cy="580675"/>
          </a:xfrm>
        </p:grpSpPr>
        <p:sp>
          <p:nvSpPr>
            <p:cNvPr id="371" name="Google Shape;371;p65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65"/>
          <p:cNvGrpSpPr/>
          <p:nvPr/>
        </p:nvGrpSpPr>
        <p:grpSpPr>
          <a:xfrm>
            <a:off x="-234208" y="3765808"/>
            <a:ext cx="859559" cy="859559"/>
            <a:chOff x="2686850" y="2564100"/>
            <a:chExt cx="584575" cy="584575"/>
          </a:xfrm>
        </p:grpSpPr>
        <p:sp>
          <p:nvSpPr>
            <p:cNvPr id="379" name="Google Shape;379;p65"/>
            <p:cNvSpPr/>
            <p:nvPr/>
          </p:nvSpPr>
          <p:spPr>
            <a:xfrm>
              <a:off x="2686850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2866275" y="2871150"/>
              <a:ext cx="225150" cy="225700"/>
            </a:xfrm>
            <a:custGeom>
              <a:avLst/>
              <a:gdLst/>
              <a:ahLst/>
              <a:cxnLst/>
              <a:rect l="l" t="t" r="r" b="b"/>
              <a:pathLst>
                <a:path w="9006" h="9028" extrusionOk="0">
                  <a:moveTo>
                    <a:pt x="4503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3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3" y="0"/>
                  </a:cubicBez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2781575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0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65"/>
          <p:cNvSpPr txBox="1">
            <a:spLocks noGrp="1"/>
          </p:cNvSpPr>
          <p:nvPr>
            <p:ph type="ctrTitle"/>
          </p:nvPr>
        </p:nvSpPr>
        <p:spPr>
          <a:xfrm flipH="1">
            <a:off x="1467088" y="3133550"/>
            <a:ext cx="2026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3" name="Google Shape;383;p65"/>
          <p:cNvSpPr txBox="1">
            <a:spLocks noGrp="1"/>
          </p:cNvSpPr>
          <p:nvPr>
            <p:ph type="subTitle" idx="1"/>
          </p:nvPr>
        </p:nvSpPr>
        <p:spPr>
          <a:xfrm flipH="1">
            <a:off x="1467088" y="3522413"/>
            <a:ext cx="2026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4" name="Google Shape;384;p65"/>
          <p:cNvSpPr txBox="1">
            <a:spLocks noGrp="1"/>
          </p:cNvSpPr>
          <p:nvPr>
            <p:ph type="ctrTitle" idx="2"/>
          </p:nvPr>
        </p:nvSpPr>
        <p:spPr>
          <a:xfrm flipH="1">
            <a:off x="5086588" y="3133550"/>
            <a:ext cx="2026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5" name="Google Shape;385;p65"/>
          <p:cNvSpPr txBox="1">
            <a:spLocks noGrp="1"/>
          </p:cNvSpPr>
          <p:nvPr>
            <p:ph type="subTitle" idx="3"/>
          </p:nvPr>
        </p:nvSpPr>
        <p:spPr>
          <a:xfrm flipH="1">
            <a:off x="5086588" y="3522413"/>
            <a:ext cx="2026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6" name="Google Shape;386;p65"/>
          <p:cNvSpPr txBox="1">
            <a:spLocks noGrp="1"/>
          </p:cNvSpPr>
          <p:nvPr>
            <p:ph type="ctrTitle" idx="4"/>
          </p:nvPr>
        </p:nvSpPr>
        <p:spPr>
          <a:xfrm flipH="1">
            <a:off x="5086588" y="1559700"/>
            <a:ext cx="2026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7" name="Google Shape;387;p65"/>
          <p:cNvSpPr txBox="1">
            <a:spLocks noGrp="1"/>
          </p:cNvSpPr>
          <p:nvPr>
            <p:ph type="subTitle" idx="5"/>
          </p:nvPr>
        </p:nvSpPr>
        <p:spPr>
          <a:xfrm flipH="1">
            <a:off x="5086588" y="1948525"/>
            <a:ext cx="2026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8" name="Google Shape;388;p65"/>
          <p:cNvSpPr txBox="1">
            <a:spLocks noGrp="1"/>
          </p:cNvSpPr>
          <p:nvPr>
            <p:ph type="ctrTitle" idx="6"/>
          </p:nvPr>
        </p:nvSpPr>
        <p:spPr>
          <a:xfrm flipH="1">
            <a:off x="1467088" y="1559719"/>
            <a:ext cx="2026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9" name="Google Shape;389;p65"/>
          <p:cNvSpPr txBox="1">
            <a:spLocks noGrp="1"/>
          </p:cNvSpPr>
          <p:nvPr>
            <p:ph type="subTitle" idx="7"/>
          </p:nvPr>
        </p:nvSpPr>
        <p:spPr>
          <a:xfrm flipH="1">
            <a:off x="1467088" y="1948530"/>
            <a:ext cx="2026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65"/>
          <p:cNvSpPr txBox="1">
            <a:spLocks noGrp="1"/>
          </p:cNvSpPr>
          <p:nvPr>
            <p:ph type="title" idx="8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>
            <a:spLocks noGrp="1"/>
          </p:cNvSpPr>
          <p:nvPr>
            <p:ph type="title"/>
          </p:nvPr>
        </p:nvSpPr>
        <p:spPr>
          <a:xfrm>
            <a:off x="3938400" y="3652738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3" name="Google Shape;393;p56"/>
          <p:cNvSpPr txBox="1">
            <a:spLocks noGrp="1"/>
          </p:cNvSpPr>
          <p:nvPr>
            <p:ph type="subTitle" idx="1"/>
          </p:nvPr>
        </p:nvSpPr>
        <p:spPr>
          <a:xfrm>
            <a:off x="2914650" y="1454175"/>
            <a:ext cx="53838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94" name="Google Shape;394;p56"/>
          <p:cNvGrpSpPr/>
          <p:nvPr/>
        </p:nvGrpSpPr>
        <p:grpSpPr>
          <a:xfrm>
            <a:off x="701117" y="-17766"/>
            <a:ext cx="1723676" cy="868443"/>
            <a:chOff x="2107850" y="238125"/>
            <a:chExt cx="1161350" cy="585125"/>
          </a:xfrm>
        </p:grpSpPr>
        <p:sp>
          <p:nvSpPr>
            <p:cNvPr id="395" name="Google Shape;395;p56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6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6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6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6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6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6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56"/>
          <p:cNvGrpSpPr/>
          <p:nvPr/>
        </p:nvGrpSpPr>
        <p:grpSpPr>
          <a:xfrm>
            <a:off x="-166039" y="849161"/>
            <a:ext cx="861838" cy="862691"/>
            <a:chOff x="1523300" y="823225"/>
            <a:chExt cx="580675" cy="581250"/>
          </a:xfrm>
        </p:grpSpPr>
        <p:sp>
          <p:nvSpPr>
            <p:cNvPr id="403" name="Google Shape;403;p56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6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6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6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56"/>
          <p:cNvGrpSpPr/>
          <p:nvPr/>
        </p:nvGrpSpPr>
        <p:grpSpPr>
          <a:xfrm>
            <a:off x="3267135" y="-17766"/>
            <a:ext cx="867663" cy="868443"/>
            <a:chOff x="3849825" y="238125"/>
            <a:chExt cx="584600" cy="585125"/>
          </a:xfrm>
        </p:grpSpPr>
        <p:sp>
          <p:nvSpPr>
            <p:cNvPr id="409" name="Google Shape;409;p56"/>
            <p:cNvSpPr/>
            <p:nvPr/>
          </p:nvSpPr>
          <p:spPr>
            <a:xfrm>
              <a:off x="3849825" y="238675"/>
              <a:ext cx="584600" cy="584575"/>
            </a:xfrm>
            <a:custGeom>
              <a:avLst/>
              <a:gdLst/>
              <a:ahLst/>
              <a:cxnLst/>
              <a:rect l="l" t="t" r="r" b="b"/>
              <a:pathLst>
                <a:path w="23384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6"/>
            <p:cNvSpPr/>
            <p:nvPr/>
          </p:nvSpPr>
          <p:spPr>
            <a:xfrm>
              <a:off x="4029275" y="545150"/>
              <a:ext cx="225700" cy="225725"/>
            </a:xfrm>
            <a:custGeom>
              <a:avLst/>
              <a:gdLst/>
              <a:ahLst/>
              <a:cxnLst/>
              <a:rect l="l" t="t" r="r" b="b"/>
              <a:pathLst>
                <a:path w="9028" h="9029" extrusionOk="0">
                  <a:moveTo>
                    <a:pt x="4525" y="1"/>
                  </a:moveTo>
                  <a:cubicBezTo>
                    <a:pt x="2029" y="1"/>
                    <a:pt x="0" y="2029"/>
                    <a:pt x="0" y="4526"/>
                  </a:cubicBezTo>
                  <a:cubicBezTo>
                    <a:pt x="0" y="7022"/>
                    <a:pt x="2029" y="9028"/>
                    <a:pt x="4525" y="9028"/>
                  </a:cubicBezTo>
                  <a:cubicBezTo>
                    <a:pt x="6999" y="9028"/>
                    <a:pt x="9028" y="7022"/>
                    <a:pt x="9028" y="4526"/>
                  </a:cubicBezTo>
                  <a:cubicBezTo>
                    <a:pt x="9028" y="2029"/>
                    <a:pt x="6999" y="1"/>
                    <a:pt x="4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3945125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56"/>
          <p:cNvGrpSpPr/>
          <p:nvPr/>
        </p:nvGrpSpPr>
        <p:grpSpPr>
          <a:xfrm>
            <a:off x="-166482" y="1712599"/>
            <a:ext cx="861838" cy="861875"/>
            <a:chOff x="944875" y="1403325"/>
            <a:chExt cx="580675" cy="580700"/>
          </a:xfrm>
        </p:grpSpPr>
        <p:sp>
          <p:nvSpPr>
            <p:cNvPr id="413" name="Google Shape;413;p56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6"/>
            <p:cNvSpPr/>
            <p:nvPr/>
          </p:nvSpPr>
          <p:spPr>
            <a:xfrm>
              <a:off x="944875" y="1685300"/>
              <a:ext cx="298700" cy="298725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0" y="1"/>
                  </a:moveTo>
                  <a:lnTo>
                    <a:pt x="0" y="11948"/>
                  </a:lnTo>
                  <a:lnTo>
                    <a:pt x="11948" y="119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94487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56"/>
          <p:cNvGrpSpPr/>
          <p:nvPr/>
        </p:nvGrpSpPr>
        <p:grpSpPr>
          <a:xfrm>
            <a:off x="2405334" y="-16950"/>
            <a:ext cx="861838" cy="869296"/>
            <a:chOff x="3269175" y="238675"/>
            <a:chExt cx="580675" cy="585700"/>
          </a:xfrm>
        </p:grpSpPr>
        <p:sp>
          <p:nvSpPr>
            <p:cNvPr id="417" name="Google Shape;417;p56"/>
            <p:cNvSpPr/>
            <p:nvPr/>
          </p:nvSpPr>
          <p:spPr>
            <a:xfrm>
              <a:off x="3269175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0" y="0"/>
                  </a:moveTo>
                  <a:lnTo>
                    <a:pt x="0" y="23427"/>
                  </a:lnTo>
                  <a:lnTo>
                    <a:pt x="23204" y="23427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3269175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0" y="0"/>
                  </a:moveTo>
                  <a:cubicBezTo>
                    <a:pt x="0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35595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6"/>
            <p:cNvSpPr/>
            <p:nvPr/>
          </p:nvSpPr>
          <p:spPr>
            <a:xfrm>
              <a:off x="3269175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23" y="6420"/>
                    <a:pt x="5216" y="11614"/>
                    <a:pt x="11614" y="11614"/>
                  </a:cubicBezTo>
                  <a:cubicBezTo>
                    <a:pt x="11614" y="5194"/>
                    <a:pt x="642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3559500" y="242575"/>
              <a:ext cx="289800" cy="290350"/>
            </a:xfrm>
            <a:custGeom>
              <a:avLst/>
              <a:gdLst/>
              <a:ahLst/>
              <a:cxnLst/>
              <a:rect l="l" t="t" r="r" b="b"/>
              <a:pathLst>
                <a:path w="11592" h="11614" extrusionOk="0">
                  <a:moveTo>
                    <a:pt x="11591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1" y="6420"/>
                    <a:pt x="11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56"/>
          <p:cNvGrpSpPr/>
          <p:nvPr/>
        </p:nvGrpSpPr>
        <p:grpSpPr>
          <a:xfrm>
            <a:off x="692587" y="4286870"/>
            <a:ext cx="1729464" cy="861838"/>
            <a:chOff x="2103950" y="822675"/>
            <a:chExt cx="1165250" cy="580675"/>
          </a:xfrm>
        </p:grpSpPr>
        <p:sp>
          <p:nvSpPr>
            <p:cNvPr id="423" name="Google Shape;423;p56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6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6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56"/>
          <p:cNvGrpSpPr/>
          <p:nvPr/>
        </p:nvGrpSpPr>
        <p:grpSpPr>
          <a:xfrm>
            <a:off x="2402850" y="4288118"/>
            <a:ext cx="859511" cy="861875"/>
            <a:chOff x="2097997" y="1403325"/>
            <a:chExt cx="588303" cy="580700"/>
          </a:xfrm>
        </p:grpSpPr>
        <p:sp>
          <p:nvSpPr>
            <p:cNvPr id="431" name="Google Shape;431;p56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56"/>
          <p:cNvGrpSpPr/>
          <p:nvPr/>
        </p:nvGrpSpPr>
        <p:grpSpPr>
          <a:xfrm flipH="1">
            <a:off x="-165626" y="4287098"/>
            <a:ext cx="861025" cy="861025"/>
            <a:chOff x="2105625" y="1984000"/>
            <a:chExt cx="580675" cy="580675"/>
          </a:xfrm>
        </p:grpSpPr>
        <p:sp>
          <p:nvSpPr>
            <p:cNvPr id="434" name="Google Shape;434;p56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6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6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6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56"/>
          <p:cNvGrpSpPr/>
          <p:nvPr/>
        </p:nvGrpSpPr>
        <p:grpSpPr>
          <a:xfrm>
            <a:off x="-164858" y="2563530"/>
            <a:ext cx="859494" cy="867709"/>
            <a:chOff x="4432150" y="2564100"/>
            <a:chExt cx="580700" cy="586250"/>
          </a:xfrm>
        </p:grpSpPr>
        <p:sp>
          <p:nvSpPr>
            <p:cNvPr id="439" name="Google Shape;439;p56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6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6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6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6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0"/>
          <p:cNvGrpSpPr/>
          <p:nvPr/>
        </p:nvGrpSpPr>
        <p:grpSpPr>
          <a:xfrm flipH="1">
            <a:off x="-196108" y="-27880"/>
            <a:ext cx="1729464" cy="861838"/>
            <a:chOff x="2103950" y="822675"/>
            <a:chExt cx="1165250" cy="580675"/>
          </a:xfrm>
        </p:grpSpPr>
        <p:sp>
          <p:nvSpPr>
            <p:cNvPr id="446" name="Google Shape;446;p60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0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rgbClr val="F4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0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0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0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0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0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60"/>
          <p:cNvGrpSpPr/>
          <p:nvPr/>
        </p:nvGrpSpPr>
        <p:grpSpPr>
          <a:xfrm flipH="1">
            <a:off x="1533318" y="-27064"/>
            <a:ext cx="861838" cy="862691"/>
            <a:chOff x="1523300" y="823225"/>
            <a:chExt cx="580675" cy="581250"/>
          </a:xfrm>
        </p:grpSpPr>
        <p:sp>
          <p:nvSpPr>
            <p:cNvPr id="454" name="Google Shape;454;p60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0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0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60"/>
          <p:cNvGrpSpPr/>
          <p:nvPr/>
        </p:nvGrpSpPr>
        <p:grpSpPr>
          <a:xfrm>
            <a:off x="2394972" y="-25470"/>
            <a:ext cx="858643" cy="859494"/>
            <a:chOff x="4432725" y="3149200"/>
            <a:chExt cx="580125" cy="580700"/>
          </a:xfrm>
        </p:grpSpPr>
        <p:sp>
          <p:nvSpPr>
            <p:cNvPr id="460" name="Google Shape;460;p60"/>
            <p:cNvSpPr/>
            <p:nvPr/>
          </p:nvSpPr>
          <p:spPr>
            <a:xfrm>
              <a:off x="443272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04" y="23227"/>
                  </a:lnTo>
                  <a:lnTo>
                    <a:pt x="23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0"/>
            <p:cNvSpPr/>
            <p:nvPr/>
          </p:nvSpPr>
          <p:spPr>
            <a:xfrm>
              <a:off x="443272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04" y="23204"/>
                  </a:lnTo>
                  <a:cubicBezTo>
                    <a:pt x="23204" y="10387"/>
                    <a:pt x="128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0"/>
            <p:cNvSpPr/>
            <p:nvPr/>
          </p:nvSpPr>
          <p:spPr>
            <a:xfrm>
              <a:off x="443272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0" y="0"/>
                  </a:moveTo>
                  <a:lnTo>
                    <a:pt x="0" y="8827"/>
                  </a:lnTo>
                  <a:lnTo>
                    <a:pt x="8827" y="8827"/>
                  </a:lnTo>
                  <a:cubicBezTo>
                    <a:pt x="8827" y="3946"/>
                    <a:pt x="488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60"/>
          <p:cNvSpPr txBox="1">
            <a:spLocks noGrp="1"/>
          </p:cNvSpPr>
          <p:nvPr>
            <p:ph type="title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0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67"/>
          <p:cNvGrpSpPr/>
          <p:nvPr/>
        </p:nvGrpSpPr>
        <p:grpSpPr>
          <a:xfrm>
            <a:off x="5735778" y="-322566"/>
            <a:ext cx="1722822" cy="868443"/>
            <a:chOff x="4434950" y="238125"/>
            <a:chExt cx="1160775" cy="585125"/>
          </a:xfrm>
        </p:grpSpPr>
        <p:sp>
          <p:nvSpPr>
            <p:cNvPr id="466" name="Google Shape;466;p67"/>
            <p:cNvSpPr/>
            <p:nvPr/>
          </p:nvSpPr>
          <p:spPr>
            <a:xfrm>
              <a:off x="5011779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7" y="23383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7"/>
            <p:cNvSpPr/>
            <p:nvPr/>
          </p:nvSpPr>
          <p:spPr>
            <a:xfrm>
              <a:off x="4434950" y="238125"/>
              <a:ext cx="580125" cy="584575"/>
            </a:xfrm>
            <a:custGeom>
              <a:avLst/>
              <a:gdLst/>
              <a:ahLst/>
              <a:cxnLst/>
              <a:rect l="l" t="t" r="r" b="b"/>
              <a:pathLst>
                <a:path w="23205" h="23383" extrusionOk="0">
                  <a:moveTo>
                    <a:pt x="0" y="0"/>
                  </a:moveTo>
                  <a:lnTo>
                    <a:pt x="0" y="23382"/>
                  </a:lnTo>
                  <a:lnTo>
                    <a:pt x="23204" y="23382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7"/>
            <p:cNvSpPr/>
            <p:nvPr/>
          </p:nvSpPr>
          <p:spPr>
            <a:xfrm>
              <a:off x="5314850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5" y="11235"/>
                  </a:lnTo>
                  <a:lnTo>
                    <a:pt x="1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7"/>
            <p:cNvSpPr/>
            <p:nvPr/>
          </p:nvSpPr>
          <p:spPr>
            <a:xfrm>
              <a:off x="4530225" y="337850"/>
              <a:ext cx="970225" cy="485400"/>
            </a:xfrm>
            <a:custGeom>
              <a:avLst/>
              <a:gdLst/>
              <a:ahLst/>
              <a:cxnLst/>
              <a:rect l="l" t="t" r="r" b="b"/>
              <a:pathLst>
                <a:path w="38809" h="19416" extrusionOk="0">
                  <a:moveTo>
                    <a:pt x="19416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80" y="8872"/>
                    <a:pt x="8872" y="224"/>
                    <a:pt x="19393" y="224"/>
                  </a:cubicBezTo>
                  <a:cubicBezTo>
                    <a:pt x="29937" y="224"/>
                    <a:pt x="38429" y="8872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7"/>
            <p:cNvSpPr/>
            <p:nvPr/>
          </p:nvSpPr>
          <p:spPr>
            <a:xfrm>
              <a:off x="4656175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1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3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7"/>
            <p:cNvSpPr/>
            <p:nvPr/>
          </p:nvSpPr>
          <p:spPr>
            <a:xfrm>
              <a:off x="4787700" y="595325"/>
              <a:ext cx="454725" cy="227925"/>
            </a:xfrm>
            <a:custGeom>
              <a:avLst/>
              <a:gdLst/>
              <a:ahLst/>
              <a:cxnLst/>
              <a:rect l="l" t="t" r="r" b="b"/>
              <a:pathLst>
                <a:path w="18189" h="9117" extrusionOk="0">
                  <a:moveTo>
                    <a:pt x="9094" y="0"/>
                  </a:moveTo>
                  <a:cubicBezTo>
                    <a:pt x="4079" y="0"/>
                    <a:pt x="0" y="4079"/>
                    <a:pt x="0" y="9117"/>
                  </a:cubicBezTo>
                  <a:lnTo>
                    <a:pt x="557" y="9117"/>
                  </a:lnTo>
                  <a:cubicBezTo>
                    <a:pt x="557" y="4391"/>
                    <a:pt x="4391" y="557"/>
                    <a:pt x="9094" y="557"/>
                  </a:cubicBezTo>
                  <a:cubicBezTo>
                    <a:pt x="13820" y="557"/>
                    <a:pt x="17632" y="4391"/>
                    <a:pt x="17632" y="9117"/>
                  </a:cubicBezTo>
                  <a:lnTo>
                    <a:pt x="18189" y="9117"/>
                  </a:lnTo>
                  <a:cubicBezTo>
                    <a:pt x="18189" y="4079"/>
                    <a:pt x="14132" y="0"/>
                    <a:pt x="9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7"/>
            <p:cNvSpPr/>
            <p:nvPr/>
          </p:nvSpPr>
          <p:spPr>
            <a:xfrm>
              <a:off x="4916425" y="724600"/>
              <a:ext cx="197275" cy="98650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5" y="0"/>
                  </a:moveTo>
                  <a:cubicBezTo>
                    <a:pt x="1783" y="0"/>
                    <a:pt x="0" y="1761"/>
                    <a:pt x="0" y="3946"/>
                  </a:cubicBezTo>
                  <a:lnTo>
                    <a:pt x="557" y="3946"/>
                  </a:lnTo>
                  <a:cubicBezTo>
                    <a:pt x="557" y="2073"/>
                    <a:pt x="2073" y="558"/>
                    <a:pt x="3945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0" y="0"/>
                    <a:pt x="3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67"/>
          <p:cNvGrpSpPr/>
          <p:nvPr/>
        </p:nvGrpSpPr>
        <p:grpSpPr>
          <a:xfrm>
            <a:off x="8307469" y="-323407"/>
            <a:ext cx="867626" cy="868443"/>
            <a:chOff x="1523300" y="238125"/>
            <a:chExt cx="584575" cy="585125"/>
          </a:xfrm>
        </p:grpSpPr>
        <p:sp>
          <p:nvSpPr>
            <p:cNvPr id="474" name="Google Shape;474;p67"/>
            <p:cNvSpPr/>
            <p:nvPr/>
          </p:nvSpPr>
          <p:spPr>
            <a:xfrm>
              <a:off x="1523300" y="238675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7"/>
            <p:cNvSpPr/>
            <p:nvPr/>
          </p:nvSpPr>
          <p:spPr>
            <a:xfrm>
              <a:off x="1702725" y="545150"/>
              <a:ext cx="225725" cy="225725"/>
            </a:xfrm>
            <a:custGeom>
              <a:avLst/>
              <a:gdLst/>
              <a:ahLst/>
              <a:cxnLst/>
              <a:rect l="l" t="t" r="r" b="b"/>
              <a:pathLst>
                <a:path w="9029" h="9029" extrusionOk="0">
                  <a:moveTo>
                    <a:pt x="4526" y="1"/>
                  </a:moveTo>
                  <a:cubicBezTo>
                    <a:pt x="2029" y="1"/>
                    <a:pt x="1" y="2029"/>
                    <a:pt x="1" y="4526"/>
                  </a:cubicBezTo>
                  <a:cubicBezTo>
                    <a:pt x="1" y="7022"/>
                    <a:pt x="2029" y="9028"/>
                    <a:pt x="4526" y="9028"/>
                  </a:cubicBezTo>
                  <a:cubicBezTo>
                    <a:pt x="7000" y="9028"/>
                    <a:pt x="9028" y="7022"/>
                    <a:pt x="9028" y="4526"/>
                  </a:cubicBezTo>
                  <a:cubicBezTo>
                    <a:pt x="9028" y="2029"/>
                    <a:pt x="7000" y="1"/>
                    <a:pt x="4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7"/>
            <p:cNvSpPr/>
            <p:nvPr/>
          </p:nvSpPr>
          <p:spPr>
            <a:xfrm>
              <a:off x="1618600" y="238125"/>
              <a:ext cx="398450" cy="198950"/>
            </a:xfrm>
            <a:custGeom>
              <a:avLst/>
              <a:gdLst/>
              <a:ahLst/>
              <a:cxnLst/>
              <a:rect l="l" t="t" r="r" b="b"/>
              <a:pathLst>
                <a:path w="15938" h="7958" extrusionOk="0">
                  <a:moveTo>
                    <a:pt x="0" y="0"/>
                  </a:moveTo>
                  <a:lnTo>
                    <a:pt x="7958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67"/>
          <p:cNvGrpSpPr/>
          <p:nvPr/>
        </p:nvGrpSpPr>
        <p:grpSpPr>
          <a:xfrm>
            <a:off x="7449668" y="-323840"/>
            <a:ext cx="861875" cy="869296"/>
            <a:chOff x="5595700" y="238675"/>
            <a:chExt cx="580700" cy="585700"/>
          </a:xfrm>
        </p:grpSpPr>
        <p:sp>
          <p:nvSpPr>
            <p:cNvPr id="478" name="Google Shape;478;p67"/>
            <p:cNvSpPr/>
            <p:nvPr/>
          </p:nvSpPr>
          <p:spPr>
            <a:xfrm>
              <a:off x="5595700" y="238675"/>
              <a:ext cx="580125" cy="585700"/>
            </a:xfrm>
            <a:custGeom>
              <a:avLst/>
              <a:gdLst/>
              <a:ahLst/>
              <a:cxnLst/>
              <a:rect l="l" t="t" r="r" b="b"/>
              <a:pathLst>
                <a:path w="23205" h="23428" extrusionOk="0">
                  <a:moveTo>
                    <a:pt x="1" y="0"/>
                  </a:moveTo>
                  <a:lnTo>
                    <a:pt x="1" y="23427"/>
                  </a:lnTo>
                  <a:lnTo>
                    <a:pt x="23205" y="23427"/>
                  </a:lnTo>
                  <a:lnTo>
                    <a:pt x="23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7"/>
            <p:cNvSpPr/>
            <p:nvPr/>
          </p:nvSpPr>
          <p:spPr>
            <a:xfrm>
              <a:off x="5595700" y="532350"/>
              <a:ext cx="290350" cy="290900"/>
            </a:xfrm>
            <a:custGeom>
              <a:avLst/>
              <a:gdLst/>
              <a:ahLst/>
              <a:cxnLst/>
              <a:rect l="l" t="t" r="r" b="b"/>
              <a:pathLst>
                <a:path w="11614" h="11636" extrusionOk="0">
                  <a:moveTo>
                    <a:pt x="1" y="0"/>
                  </a:moveTo>
                  <a:cubicBezTo>
                    <a:pt x="1" y="6420"/>
                    <a:pt x="5194" y="11613"/>
                    <a:pt x="11614" y="11636"/>
                  </a:cubicBezTo>
                  <a:cubicBezTo>
                    <a:pt x="11614" y="5216"/>
                    <a:pt x="6420" y="2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7"/>
            <p:cNvSpPr/>
            <p:nvPr/>
          </p:nvSpPr>
          <p:spPr>
            <a:xfrm>
              <a:off x="5886025" y="532350"/>
              <a:ext cx="290375" cy="290900"/>
            </a:xfrm>
            <a:custGeom>
              <a:avLst/>
              <a:gdLst/>
              <a:ahLst/>
              <a:cxnLst/>
              <a:rect l="l" t="t" r="r" b="b"/>
              <a:pathLst>
                <a:path w="11615" h="11636" extrusionOk="0">
                  <a:moveTo>
                    <a:pt x="11614" y="0"/>
                  </a:moveTo>
                  <a:cubicBezTo>
                    <a:pt x="5194" y="0"/>
                    <a:pt x="1" y="5216"/>
                    <a:pt x="1" y="11636"/>
                  </a:cubicBezTo>
                  <a:cubicBezTo>
                    <a:pt x="6398" y="11636"/>
                    <a:pt x="11614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7"/>
            <p:cNvSpPr/>
            <p:nvPr/>
          </p:nvSpPr>
          <p:spPr>
            <a:xfrm>
              <a:off x="5595700" y="2425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cubicBezTo>
                    <a:pt x="23" y="6420"/>
                    <a:pt x="5217" y="11614"/>
                    <a:pt x="11614" y="11614"/>
                  </a:cubicBezTo>
                  <a:cubicBezTo>
                    <a:pt x="11614" y="5194"/>
                    <a:pt x="64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7"/>
            <p:cNvSpPr/>
            <p:nvPr/>
          </p:nvSpPr>
          <p:spPr>
            <a:xfrm>
              <a:off x="5886025" y="2425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1614" y="0"/>
                  </a:moveTo>
                  <a:cubicBezTo>
                    <a:pt x="5194" y="0"/>
                    <a:pt x="1" y="5194"/>
                    <a:pt x="1" y="11614"/>
                  </a:cubicBezTo>
                  <a:cubicBezTo>
                    <a:pt x="6398" y="11614"/>
                    <a:pt x="11592" y="6420"/>
                    <a:pt x="1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67"/>
          <p:cNvGrpSpPr/>
          <p:nvPr/>
        </p:nvGrpSpPr>
        <p:grpSpPr>
          <a:xfrm flipH="1">
            <a:off x="2299" y="4290260"/>
            <a:ext cx="861025" cy="861025"/>
            <a:chOff x="2105625" y="1984000"/>
            <a:chExt cx="580675" cy="580675"/>
          </a:xfrm>
        </p:grpSpPr>
        <p:sp>
          <p:nvSpPr>
            <p:cNvPr id="484" name="Google Shape;484;p67"/>
            <p:cNvSpPr/>
            <p:nvPr/>
          </p:nvSpPr>
          <p:spPr>
            <a:xfrm>
              <a:off x="239595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7"/>
            <p:cNvSpPr/>
            <p:nvPr/>
          </p:nvSpPr>
          <p:spPr>
            <a:xfrm>
              <a:off x="239595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>
              <a:off x="2105625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7"/>
            <p:cNvSpPr/>
            <p:nvPr/>
          </p:nvSpPr>
          <p:spPr>
            <a:xfrm>
              <a:off x="2105625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67"/>
          <p:cNvSpPr txBox="1">
            <a:spLocks noGrp="1"/>
          </p:cNvSpPr>
          <p:nvPr>
            <p:ph type="ctrTitle"/>
          </p:nvPr>
        </p:nvSpPr>
        <p:spPr>
          <a:xfrm>
            <a:off x="2491862" y="2282763"/>
            <a:ext cx="1179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89" name="Google Shape;489;p67"/>
          <p:cNvSpPr txBox="1">
            <a:spLocks noGrp="1"/>
          </p:cNvSpPr>
          <p:nvPr>
            <p:ph type="subTitle" idx="1"/>
          </p:nvPr>
        </p:nvSpPr>
        <p:spPr>
          <a:xfrm>
            <a:off x="704850" y="2282763"/>
            <a:ext cx="176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0" name="Google Shape;490;p67"/>
          <p:cNvSpPr txBox="1">
            <a:spLocks noGrp="1"/>
          </p:cNvSpPr>
          <p:nvPr>
            <p:ph type="ctrTitle" idx="2"/>
          </p:nvPr>
        </p:nvSpPr>
        <p:spPr>
          <a:xfrm>
            <a:off x="2491862" y="1462270"/>
            <a:ext cx="1179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1" name="Google Shape;491;p67"/>
          <p:cNvSpPr txBox="1">
            <a:spLocks noGrp="1"/>
          </p:cNvSpPr>
          <p:nvPr>
            <p:ph type="subTitle" idx="3"/>
          </p:nvPr>
        </p:nvSpPr>
        <p:spPr>
          <a:xfrm>
            <a:off x="704850" y="1462270"/>
            <a:ext cx="176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2" name="Google Shape;492;p67"/>
          <p:cNvSpPr txBox="1">
            <a:spLocks noGrp="1"/>
          </p:cNvSpPr>
          <p:nvPr>
            <p:ph type="ctrTitle" idx="4"/>
          </p:nvPr>
        </p:nvSpPr>
        <p:spPr>
          <a:xfrm>
            <a:off x="2491862" y="3923750"/>
            <a:ext cx="1179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3" name="Google Shape;493;p67"/>
          <p:cNvSpPr txBox="1">
            <a:spLocks noGrp="1"/>
          </p:cNvSpPr>
          <p:nvPr>
            <p:ph type="subTitle" idx="5"/>
          </p:nvPr>
        </p:nvSpPr>
        <p:spPr>
          <a:xfrm>
            <a:off x="704850" y="3923750"/>
            <a:ext cx="176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4" name="Google Shape;494;p67"/>
          <p:cNvSpPr txBox="1">
            <a:spLocks noGrp="1"/>
          </p:cNvSpPr>
          <p:nvPr>
            <p:ph type="ctrTitle" idx="6"/>
          </p:nvPr>
        </p:nvSpPr>
        <p:spPr>
          <a:xfrm>
            <a:off x="2491862" y="3103257"/>
            <a:ext cx="1179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bel"/>
              <a:buNone/>
              <a:defRPr sz="2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5" name="Google Shape;495;p67"/>
          <p:cNvSpPr txBox="1">
            <a:spLocks noGrp="1"/>
          </p:cNvSpPr>
          <p:nvPr>
            <p:ph type="subTitle" idx="7"/>
          </p:nvPr>
        </p:nvSpPr>
        <p:spPr>
          <a:xfrm>
            <a:off x="704850" y="3103257"/>
            <a:ext cx="176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6" name="Google Shape;496;p67"/>
          <p:cNvSpPr txBox="1">
            <a:spLocks noGrp="1"/>
          </p:cNvSpPr>
          <p:nvPr>
            <p:ph type="title" idx="8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67"/>
          <p:cNvSpPr txBox="1">
            <a:spLocks noGrp="1"/>
          </p:cNvSpPr>
          <p:nvPr>
            <p:ph type="title" idx="9"/>
          </p:nvPr>
        </p:nvSpPr>
        <p:spPr>
          <a:xfrm flipH="1">
            <a:off x="3695850" y="1416070"/>
            <a:ext cx="704700" cy="70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8" name="Google Shape;498;p67"/>
          <p:cNvSpPr txBox="1">
            <a:spLocks noGrp="1"/>
          </p:cNvSpPr>
          <p:nvPr>
            <p:ph type="title" idx="13"/>
          </p:nvPr>
        </p:nvSpPr>
        <p:spPr>
          <a:xfrm flipH="1">
            <a:off x="3695850" y="2234813"/>
            <a:ext cx="7041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9" name="Google Shape;499;p67"/>
          <p:cNvSpPr txBox="1">
            <a:spLocks noGrp="1"/>
          </p:cNvSpPr>
          <p:nvPr>
            <p:ph type="title" idx="14"/>
          </p:nvPr>
        </p:nvSpPr>
        <p:spPr>
          <a:xfrm flipH="1">
            <a:off x="3695850" y="3055657"/>
            <a:ext cx="704100" cy="7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0" name="Google Shape;500;p67"/>
          <p:cNvSpPr txBox="1">
            <a:spLocks noGrp="1"/>
          </p:cNvSpPr>
          <p:nvPr>
            <p:ph type="title" idx="15"/>
          </p:nvPr>
        </p:nvSpPr>
        <p:spPr>
          <a:xfrm flipH="1">
            <a:off x="3695850" y="3876500"/>
            <a:ext cx="7041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05">
          <p15:clr>
            <a:srgbClr val="EA4335"/>
          </p15:clr>
        </p15:guide>
        <p15:guide id="6" orient="horz" pos="29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0-64980-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nature.com/articles/s41598-020-67640-z#ref-CR29" TargetMode="External"/><Relationship Id="rId4" Type="http://schemas.openxmlformats.org/officeDocument/2006/relationships/hyperlink" Target="https://journals.plos.org/plosone/article?id=10.1371/journal.pone.024037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journals.plos.org/plosone/article?id=10.1371/journal.pone.0240370" TargetMode="External"/><Relationship Id="rId3" Type="http://schemas.openxmlformats.org/officeDocument/2006/relationships/hyperlink" Target="http://aha-clinical-review.ascendeventmedia.com/books/aha-high-blood-pressure-toolkit/14/" TargetMode="External"/><Relationship Id="rId7" Type="http://schemas.openxmlformats.org/officeDocument/2006/relationships/hyperlink" Target="https://www.investopedia.com/terms/v/variance-inflation-factor.asp#:~:text=Variance%20inflation%20factor%20measures%20how,standard%20error%20in%20the%20regress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n.cdc.gov/Nchs/Nhanes/" TargetMode="External"/><Relationship Id="rId5" Type="http://schemas.openxmlformats.org/officeDocument/2006/relationships/hyperlink" Target="https://www.cdc.gov/bloodpressure/facts.htm#:~:text=Having%20hypertension%20puts%20you%20at,death%20in%20the%20United%20States.&amp;text=In%202019%2C%20more%20than%20half,a%20primary%20or%20contributing%20cause." TargetMode="External"/><Relationship Id="rId10" Type="http://schemas.openxmlformats.org/officeDocument/2006/relationships/hyperlink" Target="https://github.com/ZoeyYuZhou/Health_Analytics_FP" TargetMode="External"/><Relationship Id="rId4" Type="http://schemas.openxmlformats.org/officeDocument/2006/relationships/hyperlink" Target="https://millionhearts.hhs.gov/data-reports/hypertension-prevalence.html" TargetMode="External"/><Relationship Id="rId9" Type="http://schemas.openxmlformats.org/officeDocument/2006/relationships/hyperlink" Target="https://www.nature.com/articles/s41598-020-67640-z#ref-CR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EC"/>
        </a:solidFill>
        <a:effectLst/>
      </p:bgPr>
    </p:bg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"/>
          <p:cNvSpPr txBox="1">
            <a:spLocks noGrp="1"/>
          </p:cNvSpPr>
          <p:nvPr>
            <p:ph type="ctrTitle"/>
          </p:nvPr>
        </p:nvSpPr>
        <p:spPr>
          <a:xfrm>
            <a:off x="2324100" y="1435400"/>
            <a:ext cx="577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/>
              <a:t>Hypertension </a:t>
            </a:r>
            <a:r>
              <a:rPr lang="en">
                <a:solidFill>
                  <a:schemeClr val="dk2"/>
                </a:solidFill>
              </a:rPr>
              <a:t>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8" name="Google Shape;1328;p1"/>
          <p:cNvSpPr txBox="1">
            <a:spLocks noGrp="1"/>
          </p:cNvSpPr>
          <p:nvPr>
            <p:ph type="subTitle" idx="1"/>
          </p:nvPr>
        </p:nvSpPr>
        <p:spPr>
          <a:xfrm>
            <a:off x="2324100" y="3488000"/>
            <a:ext cx="57723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Simin &amp; Zoey</a:t>
            </a:r>
            <a:endParaRPr/>
          </a:p>
        </p:txBody>
      </p:sp>
      <p:grpSp>
        <p:nvGrpSpPr>
          <p:cNvPr id="1329" name="Google Shape;1329;p1"/>
          <p:cNvGrpSpPr/>
          <p:nvPr/>
        </p:nvGrpSpPr>
        <p:grpSpPr>
          <a:xfrm>
            <a:off x="1554907" y="4297626"/>
            <a:ext cx="861875" cy="863508"/>
            <a:chOff x="2686275" y="3148650"/>
            <a:chExt cx="580700" cy="581800"/>
          </a:xfrm>
        </p:grpSpPr>
        <p:sp>
          <p:nvSpPr>
            <p:cNvPr id="1330" name="Google Shape;1330;p1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5" name="Google Shape;1335;p1"/>
          <p:cNvGrpSpPr/>
          <p:nvPr/>
        </p:nvGrpSpPr>
        <p:grpSpPr>
          <a:xfrm>
            <a:off x="693850" y="3434077"/>
            <a:ext cx="861875" cy="870112"/>
            <a:chOff x="4432150" y="2564100"/>
            <a:chExt cx="580700" cy="586250"/>
          </a:xfrm>
        </p:grpSpPr>
        <p:sp>
          <p:nvSpPr>
            <p:cNvPr id="1336" name="Google Shape;1336;p1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1" name="Google Shape;1341;p1"/>
          <p:cNvGrpSpPr/>
          <p:nvPr/>
        </p:nvGrpSpPr>
        <p:grpSpPr>
          <a:xfrm>
            <a:off x="693922" y="4298442"/>
            <a:ext cx="861022" cy="861875"/>
            <a:chOff x="2106175" y="3149200"/>
            <a:chExt cx="580125" cy="580700"/>
          </a:xfrm>
        </p:grpSpPr>
        <p:sp>
          <p:nvSpPr>
            <p:cNvPr id="1342" name="Google Shape;1342;p1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5" name="Google Shape;1345;p1"/>
          <p:cNvGrpSpPr/>
          <p:nvPr/>
        </p:nvGrpSpPr>
        <p:grpSpPr>
          <a:xfrm>
            <a:off x="695762" y="848345"/>
            <a:ext cx="1729464" cy="861838"/>
            <a:chOff x="2103950" y="822675"/>
            <a:chExt cx="1165250" cy="580675"/>
          </a:xfrm>
        </p:grpSpPr>
        <p:sp>
          <p:nvSpPr>
            <p:cNvPr id="1346" name="Google Shape;1346;p1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1"/>
          <p:cNvGrpSpPr/>
          <p:nvPr/>
        </p:nvGrpSpPr>
        <p:grpSpPr>
          <a:xfrm>
            <a:off x="696988" y="1712599"/>
            <a:ext cx="861838" cy="861875"/>
            <a:chOff x="1526650" y="1403325"/>
            <a:chExt cx="580675" cy="580700"/>
          </a:xfrm>
        </p:grpSpPr>
        <p:sp>
          <p:nvSpPr>
            <p:cNvPr id="1354" name="Google Shape;1354;p1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7" name="Google Shape;1357;p1"/>
          <p:cNvGrpSpPr/>
          <p:nvPr/>
        </p:nvGrpSpPr>
        <p:grpSpPr>
          <a:xfrm>
            <a:off x="2406113" y="849593"/>
            <a:ext cx="873160" cy="861875"/>
            <a:chOff x="2097997" y="1403325"/>
            <a:chExt cx="588303" cy="580700"/>
          </a:xfrm>
        </p:grpSpPr>
        <p:sp>
          <p:nvSpPr>
            <p:cNvPr id="1358" name="Google Shape;1358;p1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0" name="Google Shape;1360;p1"/>
          <p:cNvSpPr/>
          <p:nvPr/>
        </p:nvSpPr>
        <p:spPr>
          <a:xfrm>
            <a:off x="7536758" y="968908"/>
            <a:ext cx="443331" cy="443368"/>
          </a:xfrm>
          <a:custGeom>
            <a:avLst/>
            <a:gdLst/>
            <a:ahLst/>
            <a:cxnLst/>
            <a:rect l="l" t="t" r="r" b="b"/>
            <a:pathLst>
              <a:path w="11948" h="11949" extrusionOk="0">
                <a:moveTo>
                  <a:pt x="0" y="1"/>
                </a:moveTo>
                <a:lnTo>
                  <a:pt x="0" y="11948"/>
                </a:lnTo>
                <a:lnTo>
                  <a:pt x="11948" y="11948"/>
                </a:lnTo>
                <a:lnTo>
                  <a:pt x="0" y="1"/>
                </a:lnTo>
                <a:close/>
              </a:path>
            </a:pathLst>
          </a:custGeom>
          <a:solidFill>
            <a:srgbClr val="F7F7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1" name="Google Shape;1361;p1"/>
          <p:cNvGrpSpPr/>
          <p:nvPr/>
        </p:nvGrpSpPr>
        <p:grpSpPr>
          <a:xfrm>
            <a:off x="2416661" y="4301984"/>
            <a:ext cx="1725384" cy="859341"/>
            <a:chOff x="3266950" y="3148650"/>
            <a:chExt cx="1165800" cy="580675"/>
          </a:xfrm>
        </p:grpSpPr>
        <p:sp>
          <p:nvSpPr>
            <p:cNvPr id="1362" name="Google Shape;1362;p1"/>
            <p:cNvSpPr/>
            <p:nvPr/>
          </p:nvSpPr>
          <p:spPr>
            <a:xfrm>
              <a:off x="3266950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"/>
            <p:cNvSpPr/>
            <p:nvPr/>
          </p:nvSpPr>
          <p:spPr>
            <a:xfrm>
              <a:off x="3852050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"/>
            <p:cNvSpPr/>
            <p:nvPr/>
          </p:nvSpPr>
          <p:spPr>
            <a:xfrm>
              <a:off x="4212050" y="3508650"/>
              <a:ext cx="220700" cy="220675"/>
            </a:xfrm>
            <a:custGeom>
              <a:avLst/>
              <a:gdLst/>
              <a:ahLst/>
              <a:cxnLst/>
              <a:rect l="l" t="t" r="r" b="b"/>
              <a:pathLst>
                <a:path w="8828" h="8827" extrusionOk="0">
                  <a:moveTo>
                    <a:pt x="8827" y="0"/>
                  </a:moveTo>
                  <a:cubicBezTo>
                    <a:pt x="3946" y="0"/>
                    <a:pt x="0" y="3945"/>
                    <a:pt x="0" y="8827"/>
                  </a:cubicBezTo>
                  <a:lnTo>
                    <a:pt x="8827" y="8827"/>
                  </a:lnTo>
                  <a:lnTo>
                    <a:pt x="8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"/>
            <p:cNvSpPr/>
            <p:nvPr/>
          </p:nvSpPr>
          <p:spPr>
            <a:xfrm>
              <a:off x="3366700" y="3148650"/>
              <a:ext cx="970750" cy="485400"/>
            </a:xfrm>
            <a:custGeom>
              <a:avLst/>
              <a:gdLst/>
              <a:ahLst/>
              <a:cxnLst/>
              <a:rect l="l" t="t" r="r" b="b"/>
              <a:pathLst>
                <a:path w="38830" h="19416" extrusionOk="0">
                  <a:moveTo>
                    <a:pt x="0" y="1"/>
                  </a:moveTo>
                  <a:cubicBezTo>
                    <a:pt x="23" y="10722"/>
                    <a:pt x="8693" y="19393"/>
                    <a:pt x="19415" y="19415"/>
                  </a:cubicBezTo>
                  <a:cubicBezTo>
                    <a:pt x="30114" y="19415"/>
                    <a:pt x="38807" y="10722"/>
                    <a:pt x="38830" y="1"/>
                  </a:cubicBezTo>
                  <a:lnTo>
                    <a:pt x="38272" y="1"/>
                  </a:lnTo>
                  <a:cubicBezTo>
                    <a:pt x="38272" y="10432"/>
                    <a:pt x="29824" y="18858"/>
                    <a:pt x="19415" y="18858"/>
                  </a:cubicBezTo>
                  <a:cubicBezTo>
                    <a:pt x="9005" y="18858"/>
                    <a:pt x="557" y="10432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"/>
            <p:cNvSpPr/>
            <p:nvPr/>
          </p:nvSpPr>
          <p:spPr>
            <a:xfrm>
              <a:off x="3495425" y="3148650"/>
              <a:ext cx="712750" cy="356675"/>
            </a:xfrm>
            <a:custGeom>
              <a:avLst/>
              <a:gdLst/>
              <a:ahLst/>
              <a:cxnLst/>
              <a:rect l="l" t="t" r="r" b="b"/>
              <a:pathLst>
                <a:path w="28510" h="14267" extrusionOk="0">
                  <a:moveTo>
                    <a:pt x="0" y="1"/>
                  </a:moveTo>
                  <a:cubicBezTo>
                    <a:pt x="0" y="7869"/>
                    <a:pt x="6397" y="14244"/>
                    <a:pt x="14266" y="14266"/>
                  </a:cubicBezTo>
                  <a:cubicBezTo>
                    <a:pt x="22134" y="14244"/>
                    <a:pt x="28509" y="7869"/>
                    <a:pt x="28509" y="1"/>
                  </a:cubicBezTo>
                  <a:lnTo>
                    <a:pt x="27952" y="1"/>
                  </a:lnTo>
                  <a:cubicBezTo>
                    <a:pt x="28063" y="7646"/>
                    <a:pt x="21889" y="13910"/>
                    <a:pt x="14266" y="13910"/>
                  </a:cubicBezTo>
                  <a:cubicBezTo>
                    <a:pt x="6620" y="13910"/>
                    <a:pt x="446" y="7646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"/>
            <p:cNvSpPr/>
            <p:nvPr/>
          </p:nvSpPr>
          <p:spPr>
            <a:xfrm>
              <a:off x="3624700" y="3148650"/>
              <a:ext cx="454750" cy="227950"/>
            </a:xfrm>
            <a:custGeom>
              <a:avLst/>
              <a:gdLst/>
              <a:ahLst/>
              <a:cxnLst/>
              <a:rect l="l" t="t" r="r" b="b"/>
              <a:pathLst>
                <a:path w="18190" h="9118" extrusionOk="0">
                  <a:moveTo>
                    <a:pt x="1" y="1"/>
                  </a:moveTo>
                  <a:cubicBezTo>
                    <a:pt x="1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38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"/>
            <p:cNvSpPr/>
            <p:nvPr/>
          </p:nvSpPr>
          <p:spPr>
            <a:xfrm>
              <a:off x="3753425" y="314865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1" y="1"/>
                  </a:moveTo>
                  <a:cubicBezTo>
                    <a:pt x="1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91" y="1"/>
                  </a:cubicBezTo>
                  <a:lnTo>
                    <a:pt x="7334" y="1"/>
                  </a:lnTo>
                  <a:cubicBezTo>
                    <a:pt x="7334" y="1873"/>
                    <a:pt x="5818" y="3389"/>
                    <a:pt x="3946" y="3389"/>
                  </a:cubicBezTo>
                  <a:cubicBezTo>
                    <a:pt x="2074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9" name="Google Shape;1369;p1"/>
          <p:cNvGrpSpPr/>
          <p:nvPr/>
        </p:nvGrpSpPr>
        <p:grpSpPr>
          <a:xfrm>
            <a:off x="7563949" y="849543"/>
            <a:ext cx="1730243" cy="862244"/>
            <a:chOff x="4430500" y="822675"/>
            <a:chExt cx="1165225" cy="580675"/>
          </a:xfrm>
        </p:grpSpPr>
        <p:sp>
          <p:nvSpPr>
            <p:cNvPr id="1370" name="Google Shape;1370;p1"/>
            <p:cNvSpPr/>
            <p:nvPr/>
          </p:nvSpPr>
          <p:spPr>
            <a:xfrm>
              <a:off x="4430500" y="822675"/>
              <a:ext cx="584575" cy="580675"/>
            </a:xfrm>
            <a:custGeom>
              <a:avLst/>
              <a:gdLst/>
              <a:ahLst/>
              <a:cxnLst/>
              <a:rect l="l" t="t" r="r" b="b"/>
              <a:pathLst>
                <a:path w="23383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382" y="23227"/>
                  </a:lnTo>
                  <a:lnTo>
                    <a:pt x="23382" y="0"/>
                  </a:lnTo>
                  <a:close/>
                </a:path>
              </a:pathLst>
            </a:custGeom>
            <a:solidFill>
              <a:srgbClr val="F7F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"/>
            <p:cNvSpPr/>
            <p:nvPr/>
          </p:nvSpPr>
          <p:spPr>
            <a:xfrm>
              <a:off x="5015050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"/>
            <p:cNvSpPr/>
            <p:nvPr/>
          </p:nvSpPr>
          <p:spPr>
            <a:xfrm>
              <a:off x="5375025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8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8" y="8828"/>
                  </a:lnTo>
                  <a:lnTo>
                    <a:pt x="8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"/>
            <p:cNvSpPr/>
            <p:nvPr/>
          </p:nvSpPr>
          <p:spPr>
            <a:xfrm>
              <a:off x="4530225" y="823225"/>
              <a:ext cx="970225" cy="485400"/>
            </a:xfrm>
            <a:custGeom>
              <a:avLst/>
              <a:gdLst/>
              <a:ahLst/>
              <a:cxnLst/>
              <a:rect l="l" t="t" r="r" b="b"/>
              <a:pathLst>
                <a:path w="38809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6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"/>
            <p:cNvSpPr/>
            <p:nvPr/>
          </p:nvSpPr>
          <p:spPr>
            <a:xfrm>
              <a:off x="465897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0" y="1"/>
                  </a:moveTo>
                  <a:cubicBezTo>
                    <a:pt x="0" y="7847"/>
                    <a:pt x="6375" y="14244"/>
                    <a:pt x="14243" y="14244"/>
                  </a:cubicBezTo>
                  <a:cubicBezTo>
                    <a:pt x="22112" y="14244"/>
                    <a:pt x="28487" y="7869"/>
                    <a:pt x="28509" y="1"/>
                  </a:cubicBezTo>
                  <a:lnTo>
                    <a:pt x="27952" y="1"/>
                  </a:lnTo>
                  <a:cubicBezTo>
                    <a:pt x="28063" y="7624"/>
                    <a:pt x="21889" y="13887"/>
                    <a:pt x="14243" y="13887"/>
                  </a:cubicBezTo>
                  <a:cubicBezTo>
                    <a:pt x="6598" y="13887"/>
                    <a:pt x="446" y="7624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"/>
            <p:cNvSpPr/>
            <p:nvPr/>
          </p:nvSpPr>
          <p:spPr>
            <a:xfrm>
              <a:off x="478770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0" y="1"/>
                  </a:moveTo>
                  <a:cubicBezTo>
                    <a:pt x="22" y="5016"/>
                    <a:pt x="4079" y="9073"/>
                    <a:pt x="9094" y="9095"/>
                  </a:cubicBezTo>
                  <a:cubicBezTo>
                    <a:pt x="14132" y="9073"/>
                    <a:pt x="18189" y="5016"/>
                    <a:pt x="18211" y="1"/>
                  </a:cubicBezTo>
                  <a:lnTo>
                    <a:pt x="17654" y="1"/>
                  </a:lnTo>
                  <a:cubicBezTo>
                    <a:pt x="17654" y="4704"/>
                    <a:pt x="13820" y="8538"/>
                    <a:pt x="9094" y="8538"/>
                  </a:cubicBezTo>
                  <a:cubicBezTo>
                    <a:pt x="4391" y="8538"/>
                    <a:pt x="557" y="4704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"/>
            <p:cNvSpPr/>
            <p:nvPr/>
          </p:nvSpPr>
          <p:spPr>
            <a:xfrm>
              <a:off x="4916425" y="823225"/>
              <a:ext cx="197275" cy="98100"/>
            </a:xfrm>
            <a:custGeom>
              <a:avLst/>
              <a:gdLst/>
              <a:ahLst/>
              <a:cxnLst/>
              <a:rect l="l" t="t" r="r" b="b"/>
              <a:pathLst>
                <a:path w="7891" h="3924" extrusionOk="0">
                  <a:moveTo>
                    <a:pt x="0" y="1"/>
                  </a:moveTo>
                  <a:cubicBezTo>
                    <a:pt x="22" y="2163"/>
                    <a:pt x="1783" y="3924"/>
                    <a:pt x="3945" y="3924"/>
                  </a:cubicBezTo>
                  <a:cubicBezTo>
                    <a:pt x="6130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5" y="3367"/>
                  </a:cubicBezTo>
                  <a:cubicBezTo>
                    <a:pt x="2073" y="3367"/>
                    <a:pt x="557" y="185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1dddb12ae9_0_63"/>
          <p:cNvSpPr txBox="1">
            <a:spLocks noGrp="1"/>
          </p:cNvSpPr>
          <p:nvPr>
            <p:ph type="title"/>
          </p:nvPr>
        </p:nvSpPr>
        <p:spPr>
          <a:xfrm>
            <a:off x="1831325" y="172263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624" name="Google Shape;1624;g11dddb12ae9_0_63"/>
          <p:cNvSpPr txBox="1">
            <a:spLocks noGrp="1"/>
          </p:cNvSpPr>
          <p:nvPr>
            <p:ph type="title" idx="2"/>
          </p:nvPr>
        </p:nvSpPr>
        <p:spPr>
          <a:xfrm>
            <a:off x="3569150" y="1097950"/>
            <a:ext cx="138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25" name="Google Shape;1625;g11dddb12ae9_0_63"/>
          <p:cNvSpPr txBox="1">
            <a:spLocks noGrp="1"/>
          </p:cNvSpPr>
          <p:nvPr>
            <p:ph type="subTitle" idx="1"/>
          </p:nvPr>
        </p:nvSpPr>
        <p:spPr>
          <a:xfrm>
            <a:off x="3341175" y="2615675"/>
            <a:ext cx="3046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Modeling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Evaluation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Important features</a:t>
            </a:r>
            <a:endParaRPr/>
          </a:p>
        </p:txBody>
      </p:sp>
      <p:grpSp>
        <p:nvGrpSpPr>
          <p:cNvPr id="1626" name="Google Shape;1626;g11dddb12ae9_0_63"/>
          <p:cNvGrpSpPr/>
          <p:nvPr/>
        </p:nvGrpSpPr>
        <p:grpSpPr>
          <a:xfrm flipH="1">
            <a:off x="7583339" y="3434078"/>
            <a:ext cx="861875" cy="870112"/>
            <a:chOff x="4432150" y="2564100"/>
            <a:chExt cx="580700" cy="586250"/>
          </a:xfrm>
        </p:grpSpPr>
        <p:sp>
          <p:nvSpPr>
            <p:cNvPr id="1627" name="Google Shape;1627;g11dddb12ae9_0_63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11dddb12ae9_0_63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11dddb12ae9_0_63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11dddb12ae9_0_63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11dddb12ae9_0_63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2" name="Google Shape;1632;g11dddb12ae9_0_63"/>
          <p:cNvGrpSpPr/>
          <p:nvPr/>
        </p:nvGrpSpPr>
        <p:grpSpPr>
          <a:xfrm flipH="1">
            <a:off x="6713837" y="848345"/>
            <a:ext cx="1729464" cy="861838"/>
            <a:chOff x="2103950" y="822675"/>
            <a:chExt cx="1165250" cy="580675"/>
          </a:xfrm>
        </p:grpSpPr>
        <p:sp>
          <p:nvSpPr>
            <p:cNvPr id="1633" name="Google Shape;1633;g11dddb12ae9_0_63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11dddb12ae9_0_63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11dddb12ae9_0_63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11dddb12ae9_0_63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g11dddb12ae9_0_63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11dddb12ae9_0_63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g11dddb12ae9_0_63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0" name="Google Shape;1640;g11dddb12ae9_0_63"/>
          <p:cNvGrpSpPr/>
          <p:nvPr/>
        </p:nvGrpSpPr>
        <p:grpSpPr>
          <a:xfrm flipH="1">
            <a:off x="7580238" y="1712599"/>
            <a:ext cx="861838" cy="861875"/>
            <a:chOff x="1526650" y="1403325"/>
            <a:chExt cx="580675" cy="580700"/>
          </a:xfrm>
        </p:grpSpPr>
        <p:sp>
          <p:nvSpPr>
            <p:cNvPr id="1641" name="Google Shape;1641;g11dddb12ae9_0_63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g11dddb12ae9_0_63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g11dddb12ae9_0_63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4" name="Google Shape;1644;g11dddb12ae9_0_63"/>
          <p:cNvGrpSpPr/>
          <p:nvPr/>
        </p:nvGrpSpPr>
        <p:grpSpPr>
          <a:xfrm flipH="1">
            <a:off x="5859793" y="849593"/>
            <a:ext cx="873159" cy="861875"/>
            <a:chOff x="2097997" y="1403325"/>
            <a:chExt cx="588303" cy="580700"/>
          </a:xfrm>
        </p:grpSpPr>
        <p:sp>
          <p:nvSpPr>
            <p:cNvPr id="1645" name="Google Shape;1645;g11dddb12ae9_0_63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g11dddb12ae9_0_63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7" name="Google Shape;1647;g11dddb12ae9_0_63"/>
          <p:cNvGrpSpPr/>
          <p:nvPr/>
        </p:nvGrpSpPr>
        <p:grpSpPr>
          <a:xfrm>
            <a:off x="696354" y="3427908"/>
            <a:ext cx="1723676" cy="859549"/>
            <a:chOff x="2107850" y="238125"/>
            <a:chExt cx="1161350" cy="585125"/>
          </a:xfrm>
        </p:grpSpPr>
        <p:sp>
          <p:nvSpPr>
            <p:cNvPr id="1648" name="Google Shape;1648;g11dddb12ae9_0_63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g11dddb12ae9_0_63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g11dddb12ae9_0_63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11dddb12ae9_0_63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g11dddb12ae9_0_63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11dddb12ae9_0_63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g11dddb12ae9_0_63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9" name="Google Shape;1659;g11dddb12ae9_0_104"/>
          <p:cNvGraphicFramePr/>
          <p:nvPr/>
        </p:nvGraphicFramePr>
        <p:xfrm>
          <a:off x="794400" y="1536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{E7EB9BEA-CDD8-46D8-9DCB-97991E3E0DD1}</a:tableStyleId>
              </a:tblPr>
              <a:tblGrid>
                <a:gridCol w="20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Training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F1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Validation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F1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Training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AUROC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Validation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AUROC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Logistic Regression*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0.749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0.891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0.885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Decision Tree**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0.753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0.743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0.876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0.869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Random Forest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0.728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XGBoost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0.768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0.749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0.901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0.887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0" name="Google Shape;1660;g11dddb12ae9_0_104"/>
          <p:cNvSpPr txBox="1">
            <a:spLocks noGrp="1"/>
          </p:cNvSpPr>
          <p:nvPr>
            <p:ph type="title"/>
          </p:nvPr>
        </p:nvSpPr>
        <p:spPr>
          <a:xfrm>
            <a:off x="4829475" y="278650"/>
            <a:ext cx="4011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Model Evaluation </a:t>
            </a:r>
            <a:br>
              <a:rPr lang="en"/>
            </a:br>
            <a:r>
              <a:rPr lang="en" sz="1600"/>
              <a:t>(Validation data set)</a:t>
            </a:r>
            <a:endParaRPr sz="1600"/>
          </a:p>
        </p:txBody>
      </p:sp>
      <p:sp>
        <p:nvSpPr>
          <p:cNvPr id="1661" name="Google Shape;1661;g11dddb12ae9_0_104"/>
          <p:cNvSpPr/>
          <p:nvPr/>
        </p:nvSpPr>
        <p:spPr>
          <a:xfrm rot="10800000">
            <a:off x="7827688" y="1488229"/>
            <a:ext cx="594000" cy="6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g11dddb12ae9_0_104"/>
          <p:cNvSpPr/>
          <p:nvPr/>
        </p:nvSpPr>
        <p:spPr>
          <a:xfrm rot="10800000">
            <a:off x="2396690" y="1536827"/>
            <a:ext cx="593999" cy="602400"/>
          </a:xfrm>
          <a:prstGeom prst="flowChartDelay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g11dddb12ae9_0_104"/>
          <p:cNvSpPr txBox="1"/>
          <p:nvPr/>
        </p:nvSpPr>
        <p:spPr>
          <a:xfrm>
            <a:off x="469825" y="4527925"/>
            <a:ext cx="610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* Applied standard scaler before using logistic regression</a:t>
            </a:r>
            <a:endParaRPr sz="1000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** Use cross_validation to select optimal max depth for decision tree </a:t>
            </a:r>
            <a:endParaRPr sz="1300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1dddb12ae9_0_111"/>
          <p:cNvSpPr txBox="1">
            <a:spLocks noGrp="1"/>
          </p:cNvSpPr>
          <p:nvPr>
            <p:ph type="title" idx="8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Top 7 Features on each model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669" name="Google Shape;1669;g11dddb12ae9_0_111"/>
          <p:cNvSpPr txBox="1">
            <a:spLocks noGrp="1"/>
          </p:cNvSpPr>
          <p:nvPr>
            <p:ph type="ctrTitle"/>
          </p:nvPr>
        </p:nvSpPr>
        <p:spPr>
          <a:xfrm>
            <a:off x="153725" y="2053475"/>
            <a:ext cx="1627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dk2"/>
                </a:solidFill>
              </a:rPr>
              <a:t>Decision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Tree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0" name="Google Shape;1670;g11dddb12ae9_0_111"/>
          <p:cNvSpPr txBox="1">
            <a:spLocks noGrp="1"/>
          </p:cNvSpPr>
          <p:nvPr>
            <p:ph type="ctrTitle" idx="2"/>
          </p:nvPr>
        </p:nvSpPr>
        <p:spPr>
          <a:xfrm>
            <a:off x="153725" y="1187500"/>
            <a:ext cx="1947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dk2"/>
                </a:solidFill>
              </a:rPr>
              <a:t>Logistic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1" name="Google Shape;1671;g11dddb12ae9_0_111"/>
          <p:cNvSpPr txBox="1">
            <a:spLocks noGrp="1"/>
          </p:cNvSpPr>
          <p:nvPr>
            <p:ph type="ctrTitle" idx="4"/>
          </p:nvPr>
        </p:nvSpPr>
        <p:spPr>
          <a:xfrm>
            <a:off x="153724" y="3695825"/>
            <a:ext cx="145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672" name="Google Shape;1672;g11dddb12ae9_0_111"/>
          <p:cNvSpPr txBox="1">
            <a:spLocks noGrp="1"/>
          </p:cNvSpPr>
          <p:nvPr>
            <p:ph type="ctrTitle" idx="6"/>
          </p:nvPr>
        </p:nvSpPr>
        <p:spPr>
          <a:xfrm>
            <a:off x="153725" y="2874650"/>
            <a:ext cx="1563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dk2"/>
                </a:solidFill>
              </a:rPr>
              <a:t>Random Forest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3" name="Google Shape;1673;g11dddb12ae9_0_111"/>
          <p:cNvSpPr txBox="1">
            <a:spLocks noGrp="1"/>
          </p:cNvSpPr>
          <p:nvPr>
            <p:ph type="title" idx="9"/>
          </p:nvPr>
        </p:nvSpPr>
        <p:spPr>
          <a:xfrm flipH="1">
            <a:off x="1741869" y="1187470"/>
            <a:ext cx="704700" cy="70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Age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74" name="Google Shape;1674;g11dddb12ae9_0_111"/>
          <p:cNvSpPr txBox="1">
            <a:spLocks noGrp="1"/>
          </p:cNvSpPr>
          <p:nvPr>
            <p:ph type="title" idx="13"/>
          </p:nvPr>
        </p:nvSpPr>
        <p:spPr>
          <a:xfrm flipH="1">
            <a:off x="1716975" y="2006725"/>
            <a:ext cx="7296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Age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75" name="Google Shape;1675;g11dddb12ae9_0_111"/>
          <p:cNvSpPr txBox="1"/>
          <p:nvPr/>
        </p:nvSpPr>
        <p:spPr>
          <a:xfrm>
            <a:off x="4150183" y="4351564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g11dddb12ae9_0_111"/>
          <p:cNvSpPr/>
          <p:nvPr/>
        </p:nvSpPr>
        <p:spPr>
          <a:xfrm>
            <a:off x="2677225" y="1187475"/>
            <a:ext cx="704700" cy="70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Waist</a:t>
            </a:r>
            <a:endParaRPr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CIRC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77" name="Google Shape;1677;g11dddb12ae9_0_111"/>
          <p:cNvSpPr/>
          <p:nvPr/>
        </p:nvSpPr>
        <p:spPr>
          <a:xfrm>
            <a:off x="3612575" y="1187475"/>
            <a:ext cx="795300" cy="70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Race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(Black)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8" name="Google Shape;1678;g11dddb12ae9_0_111"/>
          <p:cNvSpPr/>
          <p:nvPr/>
        </p:nvSpPr>
        <p:spPr>
          <a:xfrm>
            <a:off x="4571900" y="1186425"/>
            <a:ext cx="795300" cy="7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Arm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CIRC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9" name="Google Shape;1679;g11dddb12ae9_0_111"/>
          <p:cNvSpPr/>
          <p:nvPr/>
        </p:nvSpPr>
        <p:spPr>
          <a:xfrm>
            <a:off x="5573875" y="1186425"/>
            <a:ext cx="13680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Octadecanoic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80" name="Google Shape;1680;g11dddb12ae9_0_111"/>
          <p:cNvSpPr/>
          <p:nvPr/>
        </p:nvSpPr>
        <p:spPr>
          <a:xfrm>
            <a:off x="7095625" y="1207900"/>
            <a:ext cx="858600" cy="6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Race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(Other)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81" name="Google Shape;1681;g11dddb12ae9_0_111"/>
          <p:cNvSpPr/>
          <p:nvPr/>
        </p:nvSpPr>
        <p:spPr>
          <a:xfrm>
            <a:off x="8107975" y="1186450"/>
            <a:ext cx="9318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No Diabetes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82" name="Google Shape;1682;g11dddb12ae9_0_111"/>
          <p:cNvSpPr/>
          <p:nvPr/>
        </p:nvSpPr>
        <p:spPr>
          <a:xfrm>
            <a:off x="2677213" y="3695125"/>
            <a:ext cx="704700" cy="7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Waist</a:t>
            </a:r>
            <a:endParaRPr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CIRC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83" name="Google Shape;1683;g11dddb12ae9_0_111"/>
          <p:cNvSpPr/>
          <p:nvPr/>
        </p:nvSpPr>
        <p:spPr>
          <a:xfrm>
            <a:off x="3650113" y="3694075"/>
            <a:ext cx="7953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Arm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CIRC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84" name="Google Shape;1684;g11dddb12ae9_0_111"/>
          <p:cNvSpPr txBox="1">
            <a:spLocks noGrp="1"/>
          </p:cNvSpPr>
          <p:nvPr>
            <p:ph type="title" idx="9"/>
          </p:nvPr>
        </p:nvSpPr>
        <p:spPr>
          <a:xfrm flipH="1">
            <a:off x="1741569" y="3695120"/>
            <a:ext cx="704700" cy="7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Age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85" name="Google Shape;1685;g11dddb12ae9_0_111"/>
          <p:cNvSpPr/>
          <p:nvPr/>
        </p:nvSpPr>
        <p:spPr>
          <a:xfrm>
            <a:off x="4633275" y="3715525"/>
            <a:ext cx="858600" cy="66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Race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(Black)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86" name="Google Shape;1686;g11dddb12ae9_0_111"/>
          <p:cNvSpPr/>
          <p:nvPr/>
        </p:nvSpPr>
        <p:spPr>
          <a:xfrm>
            <a:off x="8012400" y="3694075"/>
            <a:ext cx="9318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Gender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(Female)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87" name="Google Shape;1687;g11dddb12ae9_0_111"/>
          <p:cNvSpPr txBox="1">
            <a:spLocks noGrp="1"/>
          </p:cNvSpPr>
          <p:nvPr>
            <p:ph type="title" idx="9"/>
          </p:nvPr>
        </p:nvSpPr>
        <p:spPr>
          <a:xfrm flipH="1">
            <a:off x="1716975" y="2828100"/>
            <a:ext cx="729600" cy="7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Age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88" name="Google Shape;1688;g11dddb12ae9_0_111"/>
          <p:cNvSpPr/>
          <p:nvPr/>
        </p:nvSpPr>
        <p:spPr>
          <a:xfrm>
            <a:off x="2677225" y="2828100"/>
            <a:ext cx="704700" cy="7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Waist</a:t>
            </a:r>
            <a:endParaRPr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CIRC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89" name="Google Shape;1689;g11dddb12ae9_0_111"/>
          <p:cNvSpPr/>
          <p:nvPr/>
        </p:nvSpPr>
        <p:spPr>
          <a:xfrm>
            <a:off x="3612575" y="2827050"/>
            <a:ext cx="7953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Arm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CIRC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0" name="Google Shape;1690;g11dddb12ae9_0_111"/>
          <p:cNvSpPr/>
          <p:nvPr/>
        </p:nvSpPr>
        <p:spPr>
          <a:xfrm>
            <a:off x="4596675" y="2827050"/>
            <a:ext cx="9318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No Diabetes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91" name="Google Shape;1691;g11dddb12ae9_0_111"/>
          <p:cNvSpPr/>
          <p:nvPr/>
        </p:nvSpPr>
        <p:spPr>
          <a:xfrm>
            <a:off x="6854325" y="2827050"/>
            <a:ext cx="7953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Height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2" name="Google Shape;1692;g11dddb12ae9_0_111"/>
          <p:cNvSpPr/>
          <p:nvPr/>
        </p:nvSpPr>
        <p:spPr>
          <a:xfrm>
            <a:off x="5679725" y="2827400"/>
            <a:ext cx="9318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Caffeine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693" name="Google Shape;1693;g11dddb12ae9_0_111"/>
          <p:cNvSpPr/>
          <p:nvPr/>
        </p:nvSpPr>
        <p:spPr>
          <a:xfrm>
            <a:off x="7774300" y="2827050"/>
            <a:ext cx="12948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Vigorous</a:t>
            </a:r>
            <a:endParaRPr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recreational</a:t>
            </a:r>
            <a:endParaRPr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activities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4" name="Google Shape;1694;g11dddb12ae9_0_1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g11dddb12ae9_0_111"/>
          <p:cNvSpPr txBox="1">
            <a:spLocks noGrp="1"/>
          </p:cNvSpPr>
          <p:nvPr>
            <p:ph type="title" idx="13"/>
          </p:nvPr>
        </p:nvSpPr>
        <p:spPr>
          <a:xfrm flipH="1">
            <a:off x="2652325" y="2006738"/>
            <a:ext cx="7296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ARM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CIRC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96" name="Google Shape;1696;g11dddb12ae9_0_111"/>
          <p:cNvSpPr txBox="1">
            <a:spLocks noGrp="1"/>
          </p:cNvSpPr>
          <p:nvPr>
            <p:ph type="title" idx="13"/>
          </p:nvPr>
        </p:nvSpPr>
        <p:spPr>
          <a:xfrm flipH="1">
            <a:off x="3587675" y="2006200"/>
            <a:ext cx="795300" cy="7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Waist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CIRC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97" name="Google Shape;1697;g11dddb12ae9_0_111"/>
          <p:cNvSpPr/>
          <p:nvPr/>
        </p:nvSpPr>
        <p:spPr>
          <a:xfrm>
            <a:off x="4571900" y="2007775"/>
            <a:ext cx="795300" cy="7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Race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(Black)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8" name="Google Shape;1698;g11dddb12ae9_0_111"/>
          <p:cNvSpPr/>
          <p:nvPr/>
        </p:nvSpPr>
        <p:spPr>
          <a:xfrm>
            <a:off x="1664925" y="1070537"/>
            <a:ext cx="858600" cy="907200"/>
          </a:xfrm>
          <a:prstGeom prst="flowChartAlternateProcess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99" name="Google Shape;1699;g11dddb12ae9_0_111"/>
          <p:cNvSpPr/>
          <p:nvPr/>
        </p:nvSpPr>
        <p:spPr>
          <a:xfrm>
            <a:off x="4508600" y="1084900"/>
            <a:ext cx="931800" cy="907200"/>
          </a:xfrm>
          <a:prstGeom prst="flowChartAlternateProcess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g11dddb12ae9_0_111"/>
          <p:cNvSpPr/>
          <p:nvPr/>
        </p:nvSpPr>
        <p:spPr>
          <a:xfrm>
            <a:off x="2600275" y="2749399"/>
            <a:ext cx="858600" cy="907200"/>
          </a:xfrm>
          <a:prstGeom prst="flowChartAlternateProcess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g11dddb12ae9_0_111"/>
          <p:cNvSpPr/>
          <p:nvPr/>
        </p:nvSpPr>
        <p:spPr>
          <a:xfrm>
            <a:off x="6645100" y="3715525"/>
            <a:ext cx="1174500" cy="66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Eicosenoic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702" name="Google Shape;1702;g11dddb12ae9_0_111"/>
          <p:cNvSpPr/>
          <p:nvPr/>
        </p:nvSpPr>
        <p:spPr>
          <a:xfrm>
            <a:off x="5656988" y="3715525"/>
            <a:ext cx="7953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Height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7" name="Google Shape;1707;g11df1208803_0_7"/>
          <p:cNvGraphicFramePr/>
          <p:nvPr/>
        </p:nvGraphicFramePr>
        <p:xfrm>
          <a:off x="714750" y="15103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{E7EB9BEA-CDD8-46D8-9DCB-97991E3E0DD1}</a:tableStyleId>
              </a:tblPr>
              <a:tblGrid>
                <a:gridCol w="263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Precise</a:t>
                      </a:r>
                      <a:br>
                        <a:rPr lang="en" b="1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</a:br>
                      <a:r>
                        <a:rPr lang="en" b="1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(AUROC)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Explainable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Logistic Regression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b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(0.89)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Decision Tree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</a:t>
                      </a:r>
                      <a:b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(0.87)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Random Forest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</a:t>
                      </a:r>
                      <a:b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(0.87)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XGBoost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b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0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(0.89)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08" name="Google Shape;1708;g11df1208803_0_7"/>
          <p:cNvSpPr txBox="1">
            <a:spLocks noGrp="1"/>
          </p:cNvSpPr>
          <p:nvPr>
            <p:ph type="title"/>
          </p:nvPr>
        </p:nvSpPr>
        <p:spPr>
          <a:xfrm>
            <a:off x="4829475" y="278650"/>
            <a:ext cx="4011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Model Evaluation </a:t>
            </a:r>
            <a:br>
              <a:rPr lang="en"/>
            </a:br>
            <a:r>
              <a:rPr lang="en" sz="1600"/>
              <a:t>(Validation data set)</a:t>
            </a:r>
            <a:endParaRPr sz="1600"/>
          </a:p>
        </p:txBody>
      </p:sp>
      <p:sp>
        <p:nvSpPr>
          <p:cNvPr id="1709" name="Google Shape;1709;g11df1208803_0_7"/>
          <p:cNvSpPr/>
          <p:nvPr/>
        </p:nvSpPr>
        <p:spPr>
          <a:xfrm rot="10800000">
            <a:off x="2704377" y="1510350"/>
            <a:ext cx="692100" cy="681600"/>
          </a:xfrm>
          <a:prstGeom prst="flowChartDelay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g11df1208803_0_7"/>
          <p:cNvSpPr/>
          <p:nvPr/>
        </p:nvSpPr>
        <p:spPr>
          <a:xfrm rot="10800000">
            <a:off x="6294000" y="1490625"/>
            <a:ext cx="603300" cy="650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1" name="Google Shape;1711;g11df1208803_0_7"/>
          <p:cNvCxnSpPr/>
          <p:nvPr/>
        </p:nvCxnSpPr>
        <p:spPr>
          <a:xfrm flipH="1">
            <a:off x="6293975" y="2463450"/>
            <a:ext cx="1190700" cy="8100"/>
          </a:xfrm>
          <a:prstGeom prst="straightConnector1">
            <a:avLst/>
          </a:prstGeom>
          <a:noFill/>
          <a:ln w="28575" cap="flat" cmpd="sng">
            <a:solidFill>
              <a:srgbClr val="FF6B6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12" name="Google Shape;1712;g11df120880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025" y="1872748"/>
            <a:ext cx="991562" cy="12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1df1208803_1_94"/>
          <p:cNvSpPr txBox="1">
            <a:spLocks noGrp="1"/>
          </p:cNvSpPr>
          <p:nvPr>
            <p:ph type="title" idx="6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Test result</a:t>
            </a:r>
            <a:endParaRPr/>
          </a:p>
        </p:txBody>
      </p:sp>
      <p:grpSp>
        <p:nvGrpSpPr>
          <p:cNvPr id="1718" name="Google Shape;1718;g11df1208803_1_94"/>
          <p:cNvGrpSpPr/>
          <p:nvPr/>
        </p:nvGrpSpPr>
        <p:grpSpPr>
          <a:xfrm>
            <a:off x="6899232" y="1948233"/>
            <a:ext cx="439125" cy="544079"/>
            <a:chOff x="4720863" y="1257775"/>
            <a:chExt cx="379800" cy="470575"/>
          </a:xfrm>
        </p:grpSpPr>
        <p:sp>
          <p:nvSpPr>
            <p:cNvPr id="1719" name="Google Shape;1719;g11df1208803_1_94"/>
            <p:cNvSpPr/>
            <p:nvPr/>
          </p:nvSpPr>
          <p:spPr>
            <a:xfrm>
              <a:off x="4720863" y="1673075"/>
              <a:ext cx="330950" cy="55275"/>
            </a:xfrm>
            <a:custGeom>
              <a:avLst/>
              <a:gdLst/>
              <a:ahLst/>
              <a:cxnLst/>
              <a:rect l="l" t="t" r="r" b="b"/>
              <a:pathLst>
                <a:path w="13238" h="2211" extrusionOk="0">
                  <a:moveTo>
                    <a:pt x="1652" y="0"/>
                  </a:moveTo>
                  <a:cubicBezTo>
                    <a:pt x="745" y="0"/>
                    <a:pt x="1" y="745"/>
                    <a:pt x="1" y="1652"/>
                  </a:cubicBezTo>
                  <a:cubicBezTo>
                    <a:pt x="1" y="1954"/>
                    <a:pt x="257" y="2210"/>
                    <a:pt x="559" y="2210"/>
                  </a:cubicBezTo>
                  <a:lnTo>
                    <a:pt x="12679" y="2210"/>
                  </a:lnTo>
                  <a:cubicBezTo>
                    <a:pt x="12982" y="2210"/>
                    <a:pt x="13238" y="1954"/>
                    <a:pt x="13238" y="1652"/>
                  </a:cubicBezTo>
                  <a:cubicBezTo>
                    <a:pt x="13238" y="745"/>
                    <a:pt x="12493" y="0"/>
                    <a:pt x="1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g11df1208803_1_94"/>
            <p:cNvSpPr/>
            <p:nvPr/>
          </p:nvSpPr>
          <p:spPr>
            <a:xfrm>
              <a:off x="4789488" y="1534075"/>
              <a:ext cx="55275" cy="27925"/>
            </a:xfrm>
            <a:custGeom>
              <a:avLst/>
              <a:gdLst/>
              <a:ahLst/>
              <a:cxnLst/>
              <a:rect l="l" t="t" r="r" b="b"/>
              <a:pathLst>
                <a:path w="2211" h="1117" extrusionOk="0">
                  <a:moveTo>
                    <a:pt x="24" y="0"/>
                  </a:moveTo>
                  <a:lnTo>
                    <a:pt x="24" y="559"/>
                  </a:lnTo>
                  <a:cubicBezTo>
                    <a:pt x="1" y="861"/>
                    <a:pt x="257" y="1117"/>
                    <a:pt x="559" y="1117"/>
                  </a:cubicBezTo>
                  <a:lnTo>
                    <a:pt x="1676" y="1117"/>
                  </a:lnTo>
                  <a:cubicBezTo>
                    <a:pt x="1978" y="1117"/>
                    <a:pt x="2211" y="861"/>
                    <a:pt x="2211" y="559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g11df1208803_1_94"/>
            <p:cNvSpPr/>
            <p:nvPr/>
          </p:nvSpPr>
          <p:spPr>
            <a:xfrm>
              <a:off x="4742763" y="1257775"/>
              <a:ext cx="146800" cy="55325"/>
            </a:xfrm>
            <a:custGeom>
              <a:avLst/>
              <a:gdLst/>
              <a:ahLst/>
              <a:cxnLst/>
              <a:rect l="l" t="t" r="r" b="b"/>
              <a:pathLst>
                <a:path w="5872" h="2213" extrusionOk="0">
                  <a:moveTo>
                    <a:pt x="732" y="1"/>
                  </a:moveTo>
                  <a:cubicBezTo>
                    <a:pt x="7" y="1"/>
                    <a:pt x="0" y="1098"/>
                    <a:pt x="712" y="1098"/>
                  </a:cubicBezTo>
                  <a:cubicBezTo>
                    <a:pt x="733" y="1098"/>
                    <a:pt x="754" y="1097"/>
                    <a:pt x="776" y="1095"/>
                  </a:cubicBezTo>
                  <a:lnTo>
                    <a:pt x="1893" y="1095"/>
                  </a:lnTo>
                  <a:lnTo>
                    <a:pt x="1893" y="2212"/>
                  </a:lnTo>
                  <a:lnTo>
                    <a:pt x="4080" y="2212"/>
                  </a:lnTo>
                  <a:lnTo>
                    <a:pt x="4080" y="1095"/>
                  </a:lnTo>
                  <a:lnTo>
                    <a:pt x="5197" y="1095"/>
                  </a:lnTo>
                  <a:cubicBezTo>
                    <a:pt x="5871" y="1049"/>
                    <a:pt x="5871" y="49"/>
                    <a:pt x="5197" y="2"/>
                  </a:cubicBezTo>
                  <a:lnTo>
                    <a:pt x="776" y="2"/>
                  </a:lnTo>
                  <a:cubicBezTo>
                    <a:pt x="761" y="1"/>
                    <a:pt x="747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11df1208803_1_94"/>
            <p:cNvSpPr/>
            <p:nvPr/>
          </p:nvSpPr>
          <p:spPr>
            <a:xfrm>
              <a:off x="4748213" y="1340400"/>
              <a:ext cx="175075" cy="166350"/>
            </a:xfrm>
            <a:custGeom>
              <a:avLst/>
              <a:gdLst/>
              <a:ahLst/>
              <a:cxnLst/>
              <a:rect l="l" t="t" r="r" b="b"/>
              <a:pathLst>
                <a:path w="7003" h="6654" extrusionOk="0">
                  <a:moveTo>
                    <a:pt x="558" y="0"/>
                  </a:moveTo>
                  <a:cubicBezTo>
                    <a:pt x="256" y="0"/>
                    <a:pt x="0" y="256"/>
                    <a:pt x="0" y="559"/>
                  </a:cubicBezTo>
                  <a:lnTo>
                    <a:pt x="0" y="6096"/>
                  </a:lnTo>
                  <a:cubicBezTo>
                    <a:pt x="0" y="6398"/>
                    <a:pt x="256" y="6654"/>
                    <a:pt x="558" y="6654"/>
                  </a:cubicBezTo>
                  <a:lnTo>
                    <a:pt x="4979" y="6654"/>
                  </a:lnTo>
                  <a:cubicBezTo>
                    <a:pt x="5281" y="6654"/>
                    <a:pt x="5514" y="6398"/>
                    <a:pt x="5514" y="6096"/>
                  </a:cubicBezTo>
                  <a:lnTo>
                    <a:pt x="5514" y="2211"/>
                  </a:lnTo>
                  <a:cubicBezTo>
                    <a:pt x="7002" y="2211"/>
                    <a:pt x="7002" y="0"/>
                    <a:pt x="5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11df1208803_1_94"/>
            <p:cNvSpPr/>
            <p:nvPr/>
          </p:nvSpPr>
          <p:spPr>
            <a:xfrm>
              <a:off x="4742763" y="1340400"/>
              <a:ext cx="357900" cy="304775"/>
            </a:xfrm>
            <a:custGeom>
              <a:avLst/>
              <a:gdLst/>
              <a:ahLst/>
              <a:cxnLst/>
              <a:rect l="l" t="t" r="r" b="b"/>
              <a:pathLst>
                <a:path w="14316" h="12191" extrusionOk="0">
                  <a:moveTo>
                    <a:pt x="7639" y="0"/>
                  </a:moveTo>
                  <a:cubicBezTo>
                    <a:pt x="8035" y="675"/>
                    <a:pt x="8035" y="1536"/>
                    <a:pt x="7639" y="2211"/>
                  </a:cubicBezTo>
                  <a:lnTo>
                    <a:pt x="8500" y="2211"/>
                  </a:lnTo>
                  <a:cubicBezTo>
                    <a:pt x="10664" y="2211"/>
                    <a:pt x="12385" y="3955"/>
                    <a:pt x="12385" y="6096"/>
                  </a:cubicBezTo>
                  <a:cubicBezTo>
                    <a:pt x="12385" y="8259"/>
                    <a:pt x="10664" y="10004"/>
                    <a:pt x="8500" y="10004"/>
                  </a:cubicBezTo>
                  <a:lnTo>
                    <a:pt x="776" y="10004"/>
                  </a:lnTo>
                  <a:cubicBezTo>
                    <a:pt x="754" y="10002"/>
                    <a:pt x="733" y="10001"/>
                    <a:pt x="712" y="10001"/>
                  </a:cubicBezTo>
                  <a:cubicBezTo>
                    <a:pt x="0" y="10001"/>
                    <a:pt x="7" y="11099"/>
                    <a:pt x="732" y="11099"/>
                  </a:cubicBezTo>
                  <a:cubicBezTo>
                    <a:pt x="747" y="11099"/>
                    <a:pt x="761" y="11098"/>
                    <a:pt x="776" y="11097"/>
                  </a:cubicBezTo>
                  <a:lnTo>
                    <a:pt x="5732" y="11097"/>
                  </a:lnTo>
                  <a:cubicBezTo>
                    <a:pt x="5732" y="11702"/>
                    <a:pt x="6243" y="12191"/>
                    <a:pt x="6848" y="12191"/>
                  </a:cubicBezTo>
                  <a:lnTo>
                    <a:pt x="8500" y="12191"/>
                  </a:lnTo>
                  <a:cubicBezTo>
                    <a:pt x="11757" y="12051"/>
                    <a:pt x="14316" y="9352"/>
                    <a:pt x="14316" y="6096"/>
                  </a:cubicBezTo>
                  <a:cubicBezTo>
                    <a:pt x="14316" y="2839"/>
                    <a:pt x="11757" y="163"/>
                    <a:pt x="8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4" name="Google Shape;1724;g11df1208803_1_94"/>
          <p:cNvSpPr/>
          <p:nvPr/>
        </p:nvSpPr>
        <p:spPr>
          <a:xfrm>
            <a:off x="8177093" y="282775"/>
            <a:ext cx="1593300" cy="17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g11df1208803_1_94"/>
          <p:cNvSpPr txBox="1">
            <a:spLocks noGrp="1"/>
          </p:cNvSpPr>
          <p:nvPr>
            <p:ph type="title"/>
          </p:nvPr>
        </p:nvSpPr>
        <p:spPr>
          <a:xfrm>
            <a:off x="-775675" y="1413813"/>
            <a:ext cx="61341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3100">
                <a:solidFill>
                  <a:schemeClr val="dk2"/>
                </a:solidFill>
              </a:rPr>
              <a:t>AUROC</a:t>
            </a:r>
            <a:br>
              <a:rPr lang="en" sz="3100">
                <a:solidFill>
                  <a:schemeClr val="dk2"/>
                </a:solidFill>
              </a:rPr>
            </a:br>
            <a:r>
              <a:rPr lang="en" sz="3100"/>
              <a:t>0.88</a:t>
            </a:r>
            <a:endParaRPr sz="3100"/>
          </a:p>
        </p:txBody>
      </p:sp>
      <p:sp>
        <p:nvSpPr>
          <p:cNvPr id="1726" name="Google Shape;1726;g11df1208803_1_94"/>
          <p:cNvSpPr/>
          <p:nvPr/>
        </p:nvSpPr>
        <p:spPr>
          <a:xfrm>
            <a:off x="7995602" y="3332300"/>
            <a:ext cx="1956300" cy="20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g11df1208803_1_94"/>
          <p:cNvSpPr txBox="1">
            <a:spLocks noGrp="1"/>
          </p:cNvSpPr>
          <p:nvPr>
            <p:ph type="title"/>
          </p:nvPr>
        </p:nvSpPr>
        <p:spPr>
          <a:xfrm>
            <a:off x="-775675" y="2821875"/>
            <a:ext cx="61341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3100">
                <a:solidFill>
                  <a:schemeClr val="dk2"/>
                </a:solidFill>
              </a:rPr>
              <a:t>F1</a:t>
            </a:r>
            <a:br>
              <a:rPr lang="en" sz="3100">
                <a:solidFill>
                  <a:schemeClr val="dk2"/>
                </a:solidFill>
              </a:rPr>
            </a:br>
            <a:r>
              <a:rPr lang="en" sz="3100"/>
              <a:t>0.75</a:t>
            </a:r>
            <a:endParaRPr sz="3100"/>
          </a:p>
        </p:txBody>
      </p:sp>
      <p:pic>
        <p:nvPicPr>
          <p:cNvPr id="1728" name="Google Shape;1728;g11df1208803_1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75" y="887900"/>
            <a:ext cx="4938724" cy="397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1df1208803_1_195"/>
          <p:cNvSpPr txBox="1">
            <a:spLocks noGrp="1"/>
          </p:cNvSpPr>
          <p:nvPr>
            <p:ph type="title"/>
          </p:nvPr>
        </p:nvSpPr>
        <p:spPr>
          <a:xfrm>
            <a:off x="1127025" y="1303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Cross Comparison</a:t>
            </a:r>
            <a:endParaRPr/>
          </a:p>
        </p:txBody>
      </p:sp>
      <p:graphicFrame>
        <p:nvGraphicFramePr>
          <p:cNvPr id="1734" name="Google Shape;1734;g11df1208803_1_195"/>
          <p:cNvGraphicFramePr/>
          <p:nvPr/>
        </p:nvGraphicFramePr>
        <p:xfrm>
          <a:off x="502925" y="829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{E7EB9BEA-CDD8-46D8-9DCB-97991E3E0DD1}</a:tableStyleId>
              </a:tblPr>
              <a:tblGrid>
                <a:gridCol w="45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Model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2F2F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AUC Score</a:t>
                      </a:r>
                      <a:endParaRPr sz="1400" b="1" u="none" strike="noStrike" cap="none">
                        <a:solidFill>
                          <a:srgbClr val="F2F2F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Our Model</a:t>
                      </a:r>
                      <a:endParaRPr sz="16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5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0.885</a:t>
                      </a:r>
                      <a:endParaRPr sz="15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b="1" u="sng">
                          <a:solidFill>
                            <a:schemeClr val="hlink"/>
                          </a:solidFill>
                          <a:latin typeface="Exo"/>
                          <a:ea typeface="Exo"/>
                          <a:cs typeface="Exo"/>
                          <a:sym typeface="Exo"/>
                          <a:hlinkClick r:id="rId3"/>
                        </a:rPr>
                        <a:t>A novel predicted model for hypertension based on a large cross-sectional study</a:t>
                      </a:r>
                      <a:endParaRPr sz="1600" b="1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5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0.765</a:t>
                      </a:r>
                      <a:endParaRPr sz="15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8043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 b="1" u="sng">
                          <a:solidFill>
                            <a:schemeClr val="hlink"/>
                          </a:solidFill>
                          <a:latin typeface="Exo"/>
                          <a:ea typeface="Exo"/>
                          <a:cs typeface="Exo"/>
                          <a:sym typeface="Exo"/>
                          <a:hlinkClick r:id="rId4"/>
                        </a:rPr>
                        <a:t>Predicting hypertension using machine learning: Findings from Qatar Biobank Study</a:t>
                      </a:r>
                      <a:endParaRPr sz="1600" b="1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sz="15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</a:t>
                      </a:r>
                      <a:endParaRPr sz="1500"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b="1" u="sng">
                          <a:solidFill>
                            <a:schemeClr val="hlink"/>
                          </a:solidFill>
                          <a:latin typeface="Exo"/>
                          <a:ea typeface="Exo"/>
                          <a:cs typeface="Exo"/>
                          <a:sym typeface="Exo"/>
                          <a:hlinkClick r:id="rId5"/>
                        </a:rPr>
                        <a:t>An artificial neural network approach for predicting hypertension using NHANES data</a:t>
                      </a:r>
                      <a:endParaRPr sz="1600" b="1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Neural Network</a:t>
                      </a:r>
                      <a:endParaRPr sz="1500" b="1" u="none" strike="noStrike" cap="non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</a:t>
                      </a:r>
                      <a:endParaRPr sz="1700"/>
                    </a:p>
                  </a:txBody>
                  <a:tcPr marL="228600" marR="228600" marT="91425" marB="914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5" name="Google Shape;1735;g11df1208803_1_195"/>
          <p:cNvSpPr/>
          <p:nvPr/>
        </p:nvSpPr>
        <p:spPr>
          <a:xfrm rot="10800000">
            <a:off x="8711619" y="829301"/>
            <a:ext cx="317700" cy="381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g11df1208803_1_195"/>
          <p:cNvSpPr/>
          <p:nvPr/>
        </p:nvSpPr>
        <p:spPr>
          <a:xfrm rot="10800000">
            <a:off x="4609600" y="848000"/>
            <a:ext cx="412500" cy="408000"/>
          </a:xfrm>
          <a:prstGeom prst="flowChartDelay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1df1208803_1_59"/>
          <p:cNvSpPr txBox="1">
            <a:spLocks noGrp="1"/>
          </p:cNvSpPr>
          <p:nvPr>
            <p:ph type="title"/>
          </p:nvPr>
        </p:nvSpPr>
        <p:spPr>
          <a:xfrm>
            <a:off x="1831325" y="2014975"/>
            <a:ext cx="5748900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Recommendation &amp; Future work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  <p:sp>
        <p:nvSpPr>
          <p:cNvPr id="1742" name="Google Shape;1742;g11df1208803_1_59"/>
          <p:cNvSpPr txBox="1">
            <a:spLocks noGrp="1"/>
          </p:cNvSpPr>
          <p:nvPr>
            <p:ph type="title" idx="2"/>
          </p:nvPr>
        </p:nvSpPr>
        <p:spPr>
          <a:xfrm>
            <a:off x="3569150" y="1097950"/>
            <a:ext cx="138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43" name="Google Shape;1743;g11df1208803_1_59"/>
          <p:cNvGrpSpPr/>
          <p:nvPr/>
        </p:nvGrpSpPr>
        <p:grpSpPr>
          <a:xfrm flipH="1">
            <a:off x="7583340" y="3434079"/>
            <a:ext cx="861875" cy="870112"/>
            <a:chOff x="4432150" y="2564100"/>
            <a:chExt cx="580700" cy="586250"/>
          </a:xfrm>
        </p:grpSpPr>
        <p:sp>
          <p:nvSpPr>
            <p:cNvPr id="1744" name="Google Shape;1744;g11df1208803_1_59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g11df1208803_1_59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11df1208803_1_59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g11df1208803_1_59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11df1208803_1_59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9" name="Google Shape;1749;g11df1208803_1_59"/>
          <p:cNvGrpSpPr/>
          <p:nvPr/>
        </p:nvGrpSpPr>
        <p:grpSpPr>
          <a:xfrm flipH="1">
            <a:off x="6713837" y="848345"/>
            <a:ext cx="1729464" cy="861838"/>
            <a:chOff x="2103950" y="822675"/>
            <a:chExt cx="1165250" cy="580675"/>
          </a:xfrm>
        </p:grpSpPr>
        <p:sp>
          <p:nvSpPr>
            <p:cNvPr id="1750" name="Google Shape;1750;g11df1208803_1_59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g11df1208803_1_59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g11df1208803_1_59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g11df1208803_1_59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g11df1208803_1_59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g11df1208803_1_59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g11df1208803_1_59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7" name="Google Shape;1757;g11df1208803_1_59"/>
          <p:cNvGrpSpPr/>
          <p:nvPr/>
        </p:nvGrpSpPr>
        <p:grpSpPr>
          <a:xfrm flipH="1">
            <a:off x="7580239" y="1712599"/>
            <a:ext cx="861838" cy="861875"/>
            <a:chOff x="1526650" y="1403325"/>
            <a:chExt cx="580675" cy="580700"/>
          </a:xfrm>
        </p:grpSpPr>
        <p:sp>
          <p:nvSpPr>
            <p:cNvPr id="1758" name="Google Shape;1758;g11df1208803_1_59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g11df1208803_1_59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g11df1208803_1_59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1" name="Google Shape;1761;g11df1208803_1_59"/>
          <p:cNvGrpSpPr/>
          <p:nvPr/>
        </p:nvGrpSpPr>
        <p:grpSpPr>
          <a:xfrm flipH="1">
            <a:off x="5859792" y="849593"/>
            <a:ext cx="873159" cy="861875"/>
            <a:chOff x="2097997" y="1403325"/>
            <a:chExt cx="588303" cy="580700"/>
          </a:xfrm>
        </p:grpSpPr>
        <p:sp>
          <p:nvSpPr>
            <p:cNvPr id="1762" name="Google Shape;1762;g11df1208803_1_59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g11df1208803_1_59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4" name="Google Shape;1764;g11df1208803_1_59"/>
          <p:cNvGrpSpPr/>
          <p:nvPr/>
        </p:nvGrpSpPr>
        <p:grpSpPr>
          <a:xfrm>
            <a:off x="696353" y="3427908"/>
            <a:ext cx="1723676" cy="859549"/>
            <a:chOff x="2107850" y="238125"/>
            <a:chExt cx="1161350" cy="585125"/>
          </a:xfrm>
        </p:grpSpPr>
        <p:sp>
          <p:nvSpPr>
            <p:cNvPr id="1765" name="Google Shape;1765;g11df1208803_1_59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g11df1208803_1_59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g11df1208803_1_59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g11df1208803_1_59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g11df1208803_1_59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g11df1208803_1_59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g11df1208803_1_59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1dddb12ae9_0_56"/>
          <p:cNvSpPr txBox="1">
            <a:spLocks noGrp="1"/>
          </p:cNvSpPr>
          <p:nvPr>
            <p:ph type="title"/>
          </p:nvPr>
        </p:nvSpPr>
        <p:spPr>
          <a:xfrm>
            <a:off x="1183425" y="64525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Interviewee Samples</a:t>
            </a:r>
            <a:endParaRPr/>
          </a:p>
        </p:txBody>
      </p:sp>
      <p:sp>
        <p:nvSpPr>
          <p:cNvPr id="1777" name="Google Shape;1777;g11dddb12ae9_0_56"/>
          <p:cNvSpPr/>
          <p:nvPr/>
        </p:nvSpPr>
        <p:spPr>
          <a:xfrm rot="10800000">
            <a:off x="8012988" y="1441225"/>
            <a:ext cx="594000" cy="6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8" name="Google Shape;1778;g11dddb12ae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500" y="1421450"/>
            <a:ext cx="2870049" cy="32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9" name="Google Shape;1779;g11dddb12ae9_0_56"/>
          <p:cNvSpPr txBox="1"/>
          <p:nvPr/>
        </p:nvSpPr>
        <p:spPr>
          <a:xfrm>
            <a:off x="712800" y="928700"/>
            <a:ext cx="210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Interviewee #1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g11dddb12ae9_0_56"/>
          <p:cNvSpPr txBox="1"/>
          <p:nvPr/>
        </p:nvSpPr>
        <p:spPr>
          <a:xfrm>
            <a:off x="3761350" y="1024000"/>
            <a:ext cx="210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Interviewee #2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g11dddb12ae9_0_56"/>
          <p:cNvSpPr txBox="1"/>
          <p:nvPr/>
        </p:nvSpPr>
        <p:spPr>
          <a:xfrm>
            <a:off x="6860675" y="1024000"/>
            <a:ext cx="210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Interviewee #3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2" name="Google Shape;1782;g11dddb12ae9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025" y="1441225"/>
            <a:ext cx="3023074" cy="317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g11dddb12ae9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69200"/>
            <a:ext cx="3023075" cy="33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1df1208803_1_134"/>
          <p:cNvSpPr txBox="1">
            <a:spLocks noGrp="1"/>
          </p:cNvSpPr>
          <p:nvPr>
            <p:ph type="title"/>
          </p:nvPr>
        </p:nvSpPr>
        <p:spPr>
          <a:xfrm>
            <a:off x="1098800" y="1585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Recommendations &amp; Findings</a:t>
            </a:r>
            <a:endParaRPr/>
          </a:p>
        </p:txBody>
      </p:sp>
      <p:sp>
        <p:nvSpPr>
          <p:cNvPr id="1789" name="Google Shape;1789;g11df1208803_1_134"/>
          <p:cNvSpPr txBox="1">
            <a:spLocks noGrp="1"/>
          </p:cNvSpPr>
          <p:nvPr>
            <p:ph type="title" idx="4294967295"/>
          </p:nvPr>
        </p:nvSpPr>
        <p:spPr>
          <a:xfrm flipH="1">
            <a:off x="3259100" y="928700"/>
            <a:ext cx="8481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Age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90" name="Google Shape;1790;g11df1208803_1_134"/>
          <p:cNvSpPr/>
          <p:nvPr/>
        </p:nvSpPr>
        <p:spPr>
          <a:xfrm>
            <a:off x="5478100" y="929800"/>
            <a:ext cx="8481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Arm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CIRC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1" name="Google Shape;1791;g11df1208803_1_134"/>
          <p:cNvSpPr/>
          <p:nvPr/>
        </p:nvSpPr>
        <p:spPr>
          <a:xfrm>
            <a:off x="4387475" y="929800"/>
            <a:ext cx="8481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Waist</a:t>
            </a:r>
            <a:br>
              <a:rPr lang="en" b="1">
                <a:solidFill>
                  <a:schemeClr val="lt1"/>
                </a:solidFill>
              </a:rPr>
            </a:br>
            <a:r>
              <a:rPr lang="en" b="1">
                <a:solidFill>
                  <a:schemeClr val="lt1"/>
                </a:solidFill>
              </a:rPr>
              <a:t>CIRC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2" name="Google Shape;1792;g11df1208803_1_134"/>
          <p:cNvSpPr txBox="1">
            <a:spLocks noGrp="1"/>
          </p:cNvSpPr>
          <p:nvPr>
            <p:ph type="title" idx="4294967295"/>
          </p:nvPr>
        </p:nvSpPr>
        <p:spPr>
          <a:xfrm flipH="1">
            <a:off x="712800" y="929800"/>
            <a:ext cx="1993500" cy="84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313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1"/>
                </a:solidFill>
              </a:rPr>
              <a:t>Common Features form 4 Models</a:t>
            </a:r>
            <a:r>
              <a:rPr lang="en" sz="1400"/>
              <a:t> </a:t>
            </a:r>
            <a:endParaRPr sz="1400"/>
          </a:p>
        </p:txBody>
      </p:sp>
      <p:sp>
        <p:nvSpPr>
          <p:cNvPr id="1793" name="Google Shape;1793;g11df1208803_1_134"/>
          <p:cNvSpPr txBox="1"/>
          <p:nvPr/>
        </p:nvSpPr>
        <p:spPr>
          <a:xfrm>
            <a:off x="673175" y="2046050"/>
            <a:ext cx="82767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❖"/>
            </a:pPr>
            <a:r>
              <a:rPr lang="en" sz="1900" b="1">
                <a:solidFill>
                  <a:schemeClr val="dk2"/>
                </a:solidFill>
              </a:rPr>
              <a:t>General recommendation: Work Out and Eat Healthy!!!</a:t>
            </a:r>
            <a:endParaRPr sz="1900" b="1">
              <a:solidFill>
                <a:schemeClr val="dk2"/>
              </a:solidFill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❖"/>
            </a:pPr>
            <a:r>
              <a:rPr lang="en" sz="1900" b="1">
                <a:solidFill>
                  <a:schemeClr val="dk2"/>
                </a:solidFill>
              </a:rPr>
              <a:t>Interesting Findings:</a:t>
            </a:r>
            <a:endParaRPr sz="1900" b="1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➢"/>
            </a:pPr>
            <a:r>
              <a:rPr lang="en" b="1">
                <a:solidFill>
                  <a:schemeClr val="dk2"/>
                </a:solidFill>
              </a:rPr>
              <a:t>Octadecanoic is help to reduce the risk of Hypertension( Cheese, Milk)</a:t>
            </a:r>
            <a:endParaRPr b="1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➢"/>
            </a:pPr>
            <a:r>
              <a:rPr lang="en" b="1">
                <a:solidFill>
                  <a:schemeClr val="dk2"/>
                </a:solidFill>
              </a:rPr>
              <a:t>Caffeine is positively associated with Hypertension (&lt;200mg/Day)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➢"/>
            </a:pPr>
            <a:r>
              <a:rPr lang="en" b="1">
                <a:solidFill>
                  <a:schemeClr val="dk2"/>
                </a:solidFill>
              </a:rPr>
              <a:t>Female are more likely to have hypertension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➢"/>
            </a:pPr>
            <a:r>
              <a:rPr lang="en" b="1">
                <a:solidFill>
                  <a:schemeClr val="dk2"/>
                </a:solidFill>
              </a:rPr>
              <a:t>Age have clearly positive correlation with the risk of hypertension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➢"/>
            </a:pPr>
            <a:r>
              <a:rPr lang="en" b="1">
                <a:solidFill>
                  <a:schemeClr val="dk2"/>
                </a:solidFill>
              </a:rPr>
              <a:t>Race-Black is also associated with hypertension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g11df1208803_1_633"/>
          <p:cNvGrpSpPr/>
          <p:nvPr/>
        </p:nvGrpSpPr>
        <p:grpSpPr>
          <a:xfrm>
            <a:off x="695762" y="848345"/>
            <a:ext cx="1729464" cy="861838"/>
            <a:chOff x="2103950" y="822675"/>
            <a:chExt cx="1165250" cy="580675"/>
          </a:xfrm>
        </p:grpSpPr>
        <p:sp>
          <p:nvSpPr>
            <p:cNvPr id="1799" name="Google Shape;1799;g11df1208803_1_633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g11df1208803_1_633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g11df1208803_1_633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g11df1208803_1_633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g11df1208803_1_633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g11df1208803_1_633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g11df1208803_1_633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6" name="Google Shape;1806;g11df1208803_1_633"/>
          <p:cNvGrpSpPr/>
          <p:nvPr/>
        </p:nvGrpSpPr>
        <p:grpSpPr>
          <a:xfrm>
            <a:off x="696988" y="1712599"/>
            <a:ext cx="861838" cy="861875"/>
            <a:chOff x="1526650" y="1403325"/>
            <a:chExt cx="580675" cy="580700"/>
          </a:xfrm>
        </p:grpSpPr>
        <p:sp>
          <p:nvSpPr>
            <p:cNvPr id="1807" name="Google Shape;1807;g11df1208803_1_633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g11df1208803_1_633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g11df1208803_1_633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0" name="Google Shape;1810;g11df1208803_1_633"/>
          <p:cNvGrpSpPr/>
          <p:nvPr/>
        </p:nvGrpSpPr>
        <p:grpSpPr>
          <a:xfrm>
            <a:off x="2406112" y="849593"/>
            <a:ext cx="873159" cy="861875"/>
            <a:chOff x="2097997" y="1403325"/>
            <a:chExt cx="588303" cy="580700"/>
          </a:xfrm>
        </p:grpSpPr>
        <p:sp>
          <p:nvSpPr>
            <p:cNvPr id="1811" name="Google Shape;1811;g11df1208803_1_633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g11df1208803_1_633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3" name="Google Shape;1813;g11df1208803_1_633"/>
          <p:cNvGrpSpPr/>
          <p:nvPr/>
        </p:nvGrpSpPr>
        <p:grpSpPr>
          <a:xfrm>
            <a:off x="696353" y="3427908"/>
            <a:ext cx="1723676" cy="859549"/>
            <a:chOff x="2107850" y="238125"/>
            <a:chExt cx="1161350" cy="585125"/>
          </a:xfrm>
        </p:grpSpPr>
        <p:sp>
          <p:nvSpPr>
            <p:cNvPr id="1814" name="Google Shape;1814;g11df1208803_1_633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g11df1208803_1_633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g11df1208803_1_633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g11df1208803_1_633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g11df1208803_1_633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g11df1208803_1_633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g11df1208803_1_633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1" name="Google Shape;1821;g11df1208803_1_633"/>
          <p:cNvSpPr txBox="1"/>
          <p:nvPr/>
        </p:nvSpPr>
        <p:spPr>
          <a:xfrm>
            <a:off x="3166050" y="1273000"/>
            <a:ext cx="53919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Applied deep learning model and dropping method to calculate the inference of each features.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more sophisticated grouping method on all columns, and identify the effect based on the group.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Generate text suggestions automatically using SHAP library to reduce the risk of hypertension automatically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2" name="Google Shape;1822;g11df1208803_1_633"/>
          <p:cNvSpPr txBox="1"/>
          <p:nvPr/>
        </p:nvSpPr>
        <p:spPr>
          <a:xfrm>
            <a:off x="5191075" y="390050"/>
            <a:ext cx="461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Feature Work</a:t>
            </a:r>
            <a:endParaRPr sz="2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23" name="Google Shape;1823;g11df1208803_1_633"/>
          <p:cNvSpPr txBox="1"/>
          <p:nvPr/>
        </p:nvSpPr>
        <p:spPr>
          <a:xfrm>
            <a:off x="3356900" y="3817650"/>
            <a:ext cx="15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"/>
          <p:cNvSpPr txBox="1">
            <a:spLocks noGrp="1"/>
          </p:cNvSpPr>
          <p:nvPr>
            <p:ph type="subTitle" idx="1"/>
          </p:nvPr>
        </p:nvSpPr>
        <p:spPr>
          <a:xfrm>
            <a:off x="798225" y="1805033"/>
            <a:ext cx="24912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382" name="Google Shape;1382;p3"/>
          <p:cNvSpPr txBox="1">
            <a:spLocks noGrp="1"/>
          </p:cNvSpPr>
          <p:nvPr>
            <p:ph type="title"/>
          </p:nvPr>
        </p:nvSpPr>
        <p:spPr>
          <a:xfrm>
            <a:off x="798225" y="1256965"/>
            <a:ext cx="704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3" name="Google Shape;1383;p3"/>
          <p:cNvSpPr txBox="1">
            <a:spLocks noGrp="1"/>
          </p:cNvSpPr>
          <p:nvPr>
            <p:ph type="subTitle" idx="2"/>
          </p:nvPr>
        </p:nvSpPr>
        <p:spPr>
          <a:xfrm>
            <a:off x="764527" y="1975797"/>
            <a:ext cx="190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Background &amp; Data Source </a:t>
            </a:r>
            <a:endParaRPr dirty="0"/>
          </a:p>
        </p:txBody>
      </p:sp>
      <p:sp>
        <p:nvSpPr>
          <p:cNvPr id="1384" name="Google Shape;1384;p3"/>
          <p:cNvSpPr txBox="1">
            <a:spLocks noGrp="1"/>
          </p:cNvSpPr>
          <p:nvPr>
            <p:ph type="title" idx="3"/>
          </p:nvPr>
        </p:nvSpPr>
        <p:spPr>
          <a:xfrm>
            <a:off x="3473575" y="1244941"/>
            <a:ext cx="704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85" name="Google Shape;1385;p3"/>
          <p:cNvSpPr txBox="1">
            <a:spLocks noGrp="1"/>
          </p:cNvSpPr>
          <p:nvPr>
            <p:ph type="subTitle" idx="4"/>
          </p:nvPr>
        </p:nvSpPr>
        <p:spPr>
          <a:xfrm>
            <a:off x="3473575" y="1678733"/>
            <a:ext cx="28641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386" name="Google Shape;1386;p3"/>
          <p:cNvSpPr txBox="1">
            <a:spLocks noGrp="1"/>
          </p:cNvSpPr>
          <p:nvPr>
            <p:ph type="subTitle" idx="5"/>
          </p:nvPr>
        </p:nvSpPr>
        <p:spPr>
          <a:xfrm>
            <a:off x="3431550" y="1932030"/>
            <a:ext cx="27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Collection – </a:t>
            </a:r>
            <a:r>
              <a:rPr lang="en-US" altLang="zh-CN" dirty="0"/>
              <a:t>Preprocessing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Feature Engineering – EDA</a:t>
            </a:r>
            <a:endParaRPr dirty="0"/>
          </a:p>
        </p:txBody>
      </p:sp>
      <p:sp>
        <p:nvSpPr>
          <p:cNvPr id="1387" name="Google Shape;1387;p3"/>
          <p:cNvSpPr txBox="1">
            <a:spLocks noGrp="1"/>
          </p:cNvSpPr>
          <p:nvPr>
            <p:ph type="title" idx="6"/>
          </p:nvPr>
        </p:nvSpPr>
        <p:spPr>
          <a:xfrm>
            <a:off x="798225" y="3052865"/>
            <a:ext cx="704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88" name="Google Shape;1388;p3"/>
          <p:cNvSpPr txBox="1">
            <a:spLocks noGrp="1"/>
          </p:cNvSpPr>
          <p:nvPr>
            <p:ph type="subTitle" idx="7"/>
          </p:nvPr>
        </p:nvSpPr>
        <p:spPr>
          <a:xfrm>
            <a:off x="798225" y="3600845"/>
            <a:ext cx="24912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389" name="Google Shape;1389;p3"/>
          <p:cNvSpPr txBox="1">
            <a:spLocks noGrp="1"/>
          </p:cNvSpPr>
          <p:nvPr>
            <p:ph type="subTitle" idx="8"/>
          </p:nvPr>
        </p:nvSpPr>
        <p:spPr>
          <a:xfrm>
            <a:off x="798225" y="3779195"/>
            <a:ext cx="249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Random Forest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Decision Tree </a:t>
            </a:r>
            <a:br>
              <a:rPr lang="en" dirty="0"/>
            </a:br>
            <a:r>
              <a:rPr lang="en" dirty="0"/>
              <a:t>Logistic Regression</a:t>
            </a:r>
            <a:br>
              <a:rPr lang="en" dirty="0"/>
            </a:br>
            <a:r>
              <a:rPr lang="en-US" altLang="zh-CN" dirty="0" err="1"/>
              <a:t>XGBoost</a:t>
            </a:r>
            <a:endParaRPr dirty="0"/>
          </a:p>
        </p:txBody>
      </p:sp>
      <p:sp>
        <p:nvSpPr>
          <p:cNvPr id="1390" name="Google Shape;1390;p3"/>
          <p:cNvSpPr txBox="1">
            <a:spLocks noGrp="1"/>
          </p:cNvSpPr>
          <p:nvPr>
            <p:ph type="title" idx="9"/>
          </p:nvPr>
        </p:nvSpPr>
        <p:spPr>
          <a:xfrm>
            <a:off x="3473575" y="3052865"/>
            <a:ext cx="704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91" name="Google Shape;1391;p3"/>
          <p:cNvSpPr txBox="1">
            <a:spLocks noGrp="1"/>
          </p:cNvSpPr>
          <p:nvPr>
            <p:ph type="subTitle" idx="13"/>
          </p:nvPr>
        </p:nvSpPr>
        <p:spPr>
          <a:xfrm>
            <a:off x="3473575" y="3368825"/>
            <a:ext cx="24912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392" name="Google Shape;1392;p3"/>
          <p:cNvSpPr txBox="1">
            <a:spLocks noGrp="1"/>
          </p:cNvSpPr>
          <p:nvPr>
            <p:ph type="subTitle" idx="14"/>
          </p:nvPr>
        </p:nvSpPr>
        <p:spPr>
          <a:xfrm>
            <a:off x="3432754" y="4016885"/>
            <a:ext cx="33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Tips to avoid Hypertension</a:t>
            </a:r>
            <a:br>
              <a:rPr lang="en" dirty="0"/>
            </a:b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dirty="0"/>
          </a:p>
        </p:txBody>
      </p:sp>
      <p:sp>
        <p:nvSpPr>
          <p:cNvPr id="1393" name="Google Shape;1393;p3"/>
          <p:cNvSpPr txBox="1">
            <a:spLocks noGrp="1"/>
          </p:cNvSpPr>
          <p:nvPr>
            <p:ph type="title" idx="15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11df1208803_1_138"/>
          <p:cNvSpPr txBox="1">
            <a:spLocks noGrp="1"/>
          </p:cNvSpPr>
          <p:nvPr>
            <p:ph type="ctrTitle"/>
          </p:nvPr>
        </p:nvSpPr>
        <p:spPr>
          <a:xfrm>
            <a:off x="3000463" y="998350"/>
            <a:ext cx="32100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29" name="Google Shape;1829;g11df1208803_1_138"/>
          <p:cNvSpPr txBox="1">
            <a:spLocks noGrp="1"/>
          </p:cNvSpPr>
          <p:nvPr>
            <p:ph type="subTitle" idx="1"/>
          </p:nvPr>
        </p:nvSpPr>
        <p:spPr>
          <a:xfrm>
            <a:off x="3056350" y="2237200"/>
            <a:ext cx="34413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/>
              <a:t>Do you have any questions?</a:t>
            </a:r>
            <a:endParaRPr/>
          </a:p>
        </p:txBody>
      </p:sp>
      <p:sp>
        <p:nvSpPr>
          <p:cNvPr id="1830" name="Google Shape;1830;g11df1208803_1_138"/>
          <p:cNvSpPr txBox="1"/>
          <p:nvPr/>
        </p:nvSpPr>
        <p:spPr>
          <a:xfrm>
            <a:off x="2785950" y="4257500"/>
            <a:ext cx="35721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1" name="Google Shape;1831;g11df1208803_1_138"/>
          <p:cNvGrpSpPr/>
          <p:nvPr/>
        </p:nvGrpSpPr>
        <p:grpSpPr>
          <a:xfrm flipH="1">
            <a:off x="7597534" y="3434078"/>
            <a:ext cx="861875" cy="870112"/>
            <a:chOff x="4432150" y="2564100"/>
            <a:chExt cx="580700" cy="586250"/>
          </a:xfrm>
        </p:grpSpPr>
        <p:sp>
          <p:nvSpPr>
            <p:cNvPr id="1832" name="Google Shape;1832;g11df1208803_1_138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g11df1208803_1_138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g11df1208803_1_138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g11df1208803_1_138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g11df1208803_1_138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7" name="Google Shape;1837;g11df1208803_1_138"/>
          <p:cNvGrpSpPr/>
          <p:nvPr/>
        </p:nvGrpSpPr>
        <p:grpSpPr>
          <a:xfrm flipH="1">
            <a:off x="6736476" y="4297624"/>
            <a:ext cx="861875" cy="863508"/>
            <a:chOff x="2686275" y="3148650"/>
            <a:chExt cx="580700" cy="581800"/>
          </a:xfrm>
        </p:grpSpPr>
        <p:sp>
          <p:nvSpPr>
            <p:cNvPr id="1838" name="Google Shape;1838;g11df1208803_1_138"/>
            <p:cNvSpPr/>
            <p:nvPr/>
          </p:nvSpPr>
          <p:spPr>
            <a:xfrm>
              <a:off x="2686850" y="315032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0" y="0"/>
                  </a:moveTo>
                  <a:lnTo>
                    <a:pt x="0" y="23205"/>
                  </a:lnTo>
                  <a:lnTo>
                    <a:pt x="23204" y="23205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g11df1208803_1_138"/>
            <p:cNvSpPr/>
            <p:nvPr/>
          </p:nvSpPr>
          <p:spPr>
            <a:xfrm>
              <a:off x="2686275" y="343897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194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g11df1208803_1_138"/>
            <p:cNvSpPr/>
            <p:nvPr/>
          </p:nvSpPr>
          <p:spPr>
            <a:xfrm>
              <a:off x="2976625" y="343897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194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g11df1208803_1_138"/>
            <p:cNvSpPr/>
            <p:nvPr/>
          </p:nvSpPr>
          <p:spPr>
            <a:xfrm>
              <a:off x="2686275" y="314865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1"/>
                  </a:moveTo>
                  <a:cubicBezTo>
                    <a:pt x="1" y="6420"/>
                    <a:pt x="5217" y="11614"/>
                    <a:pt x="11614" y="11614"/>
                  </a:cubicBezTo>
                  <a:cubicBezTo>
                    <a:pt x="11614" y="5217"/>
                    <a:pt x="642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g11df1208803_1_138"/>
            <p:cNvSpPr/>
            <p:nvPr/>
          </p:nvSpPr>
          <p:spPr>
            <a:xfrm>
              <a:off x="2976625" y="31486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216" y="1"/>
                    <a:pt x="0" y="5217"/>
                    <a:pt x="0" y="11614"/>
                  </a:cubicBezTo>
                  <a:cubicBezTo>
                    <a:pt x="6420" y="11614"/>
                    <a:pt x="11613" y="6420"/>
                    <a:pt x="1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3" name="Google Shape;1843;g11df1208803_1_138"/>
          <p:cNvGrpSpPr/>
          <p:nvPr/>
        </p:nvGrpSpPr>
        <p:grpSpPr>
          <a:xfrm flipH="1">
            <a:off x="7594433" y="1712599"/>
            <a:ext cx="861838" cy="861875"/>
            <a:chOff x="1526650" y="1403325"/>
            <a:chExt cx="580675" cy="580700"/>
          </a:xfrm>
        </p:grpSpPr>
        <p:sp>
          <p:nvSpPr>
            <p:cNvPr id="1844" name="Google Shape;1844;g11df1208803_1_138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g11df1208803_1_138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g11df1208803_1_138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7" name="Google Shape;1847;g11df1208803_1_138"/>
          <p:cNvGrpSpPr/>
          <p:nvPr/>
        </p:nvGrpSpPr>
        <p:grpSpPr>
          <a:xfrm flipH="1">
            <a:off x="7598316" y="4298442"/>
            <a:ext cx="861022" cy="861875"/>
            <a:chOff x="2106175" y="3149200"/>
            <a:chExt cx="580125" cy="580700"/>
          </a:xfrm>
        </p:grpSpPr>
        <p:sp>
          <p:nvSpPr>
            <p:cNvPr id="1848" name="Google Shape;1848;g11df1208803_1_138"/>
            <p:cNvSpPr/>
            <p:nvPr/>
          </p:nvSpPr>
          <p:spPr>
            <a:xfrm>
              <a:off x="2106175" y="3149200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g11df1208803_1_138"/>
            <p:cNvSpPr/>
            <p:nvPr/>
          </p:nvSpPr>
          <p:spPr>
            <a:xfrm>
              <a:off x="2106175" y="3149775"/>
              <a:ext cx="580125" cy="580125"/>
            </a:xfrm>
            <a:custGeom>
              <a:avLst/>
              <a:gdLst/>
              <a:ahLst/>
              <a:cxnLst/>
              <a:rect l="l" t="t" r="r" b="b"/>
              <a:pathLst>
                <a:path w="23205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05" y="23204"/>
                  </a:lnTo>
                  <a:cubicBezTo>
                    <a:pt x="23205" y="10387"/>
                    <a:pt x="128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g11df1208803_1_138"/>
            <p:cNvSpPr/>
            <p:nvPr/>
          </p:nvSpPr>
          <p:spPr>
            <a:xfrm>
              <a:off x="2106175" y="350920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1" y="0"/>
                  </a:moveTo>
                  <a:lnTo>
                    <a:pt x="1" y="8827"/>
                  </a:lnTo>
                  <a:lnTo>
                    <a:pt x="8828" y="8827"/>
                  </a:lnTo>
                  <a:cubicBezTo>
                    <a:pt x="8828" y="3946"/>
                    <a:pt x="488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1" name="Google Shape;1851;g11df1208803_1_138"/>
          <p:cNvSpPr/>
          <p:nvPr/>
        </p:nvSpPr>
        <p:spPr>
          <a:xfrm flipH="1">
            <a:off x="1173169" y="968908"/>
            <a:ext cx="443331" cy="443368"/>
          </a:xfrm>
          <a:custGeom>
            <a:avLst/>
            <a:gdLst/>
            <a:ahLst/>
            <a:cxnLst/>
            <a:rect l="l" t="t" r="r" b="b"/>
            <a:pathLst>
              <a:path w="11948" h="11949" extrusionOk="0">
                <a:moveTo>
                  <a:pt x="0" y="1"/>
                </a:moveTo>
                <a:lnTo>
                  <a:pt x="0" y="11948"/>
                </a:lnTo>
                <a:lnTo>
                  <a:pt x="11948" y="11948"/>
                </a:lnTo>
                <a:lnTo>
                  <a:pt x="0" y="1"/>
                </a:lnTo>
                <a:close/>
              </a:path>
            </a:pathLst>
          </a:custGeom>
          <a:solidFill>
            <a:srgbClr val="F7F7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2" name="Google Shape;1852;g11df1208803_1_138"/>
          <p:cNvGrpSpPr/>
          <p:nvPr/>
        </p:nvGrpSpPr>
        <p:grpSpPr>
          <a:xfrm>
            <a:off x="1580915" y="2576592"/>
            <a:ext cx="856765" cy="856728"/>
            <a:chOff x="4432150" y="1984000"/>
            <a:chExt cx="580700" cy="580675"/>
          </a:xfrm>
        </p:grpSpPr>
        <p:sp>
          <p:nvSpPr>
            <p:cNvPr id="1853" name="Google Shape;1853;g11df1208803_1_138"/>
            <p:cNvSpPr/>
            <p:nvPr/>
          </p:nvSpPr>
          <p:spPr>
            <a:xfrm>
              <a:off x="4722500" y="2274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lnTo>
                    <a:pt x="0" y="11614"/>
                  </a:lnTo>
                  <a:lnTo>
                    <a:pt x="11613" y="11614"/>
                  </a:lnTo>
                  <a:lnTo>
                    <a:pt x="11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g11df1208803_1_138"/>
            <p:cNvSpPr/>
            <p:nvPr/>
          </p:nvSpPr>
          <p:spPr>
            <a:xfrm>
              <a:off x="4722500" y="198400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lnTo>
                    <a:pt x="0" y="11613"/>
                  </a:lnTo>
                  <a:lnTo>
                    <a:pt x="11613" y="11613"/>
                  </a:lnTo>
                  <a:lnTo>
                    <a:pt x="11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g11df1208803_1_138"/>
            <p:cNvSpPr/>
            <p:nvPr/>
          </p:nvSpPr>
          <p:spPr>
            <a:xfrm>
              <a:off x="4432150" y="1984000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0"/>
                  </a:moveTo>
                  <a:lnTo>
                    <a:pt x="1" y="11613"/>
                  </a:lnTo>
                  <a:lnTo>
                    <a:pt x="11614" y="11613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g11df1208803_1_138"/>
            <p:cNvSpPr/>
            <p:nvPr/>
          </p:nvSpPr>
          <p:spPr>
            <a:xfrm>
              <a:off x="4432150" y="2274325"/>
              <a:ext cx="290375" cy="290350"/>
            </a:xfrm>
            <a:custGeom>
              <a:avLst/>
              <a:gdLst/>
              <a:ahLst/>
              <a:cxnLst/>
              <a:rect l="l" t="t" r="r" b="b"/>
              <a:pathLst>
                <a:path w="11615" h="11614" extrusionOk="0">
                  <a:moveTo>
                    <a:pt x="1" y="0"/>
                  </a:moveTo>
                  <a:lnTo>
                    <a:pt x="1" y="11614"/>
                  </a:lnTo>
                  <a:lnTo>
                    <a:pt x="11614" y="1161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7" name="Google Shape;1857;g11df1208803_1_138"/>
          <p:cNvGrpSpPr/>
          <p:nvPr/>
        </p:nvGrpSpPr>
        <p:grpSpPr>
          <a:xfrm>
            <a:off x="7591983" y="-12763"/>
            <a:ext cx="856753" cy="856753"/>
            <a:chOff x="5013375" y="2564100"/>
            <a:chExt cx="584575" cy="584575"/>
          </a:xfrm>
        </p:grpSpPr>
        <p:sp>
          <p:nvSpPr>
            <p:cNvPr id="1858" name="Google Shape;1858;g11df1208803_1_138"/>
            <p:cNvSpPr/>
            <p:nvPr/>
          </p:nvSpPr>
          <p:spPr>
            <a:xfrm>
              <a:off x="5013375" y="2564100"/>
              <a:ext cx="584575" cy="584575"/>
            </a:xfrm>
            <a:custGeom>
              <a:avLst/>
              <a:gdLst/>
              <a:ahLst/>
              <a:cxnLst/>
              <a:rect l="l" t="t" r="r" b="b"/>
              <a:pathLst>
                <a:path w="23383" h="23383" extrusionOk="0">
                  <a:moveTo>
                    <a:pt x="1" y="0"/>
                  </a:moveTo>
                  <a:lnTo>
                    <a:pt x="1" y="23383"/>
                  </a:lnTo>
                  <a:lnTo>
                    <a:pt x="23383" y="23383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g11df1208803_1_138"/>
            <p:cNvSpPr/>
            <p:nvPr/>
          </p:nvSpPr>
          <p:spPr>
            <a:xfrm>
              <a:off x="5192800" y="2871150"/>
              <a:ext cx="225175" cy="225700"/>
            </a:xfrm>
            <a:custGeom>
              <a:avLst/>
              <a:gdLst/>
              <a:ahLst/>
              <a:cxnLst/>
              <a:rect l="l" t="t" r="r" b="b"/>
              <a:pathLst>
                <a:path w="9007" h="9028" extrusionOk="0">
                  <a:moveTo>
                    <a:pt x="4504" y="0"/>
                  </a:moveTo>
                  <a:cubicBezTo>
                    <a:pt x="2007" y="0"/>
                    <a:pt x="1" y="2029"/>
                    <a:pt x="1" y="4525"/>
                  </a:cubicBezTo>
                  <a:cubicBezTo>
                    <a:pt x="1" y="6999"/>
                    <a:pt x="2007" y="9028"/>
                    <a:pt x="4504" y="9028"/>
                  </a:cubicBezTo>
                  <a:cubicBezTo>
                    <a:pt x="7000" y="9028"/>
                    <a:pt x="9006" y="6999"/>
                    <a:pt x="9006" y="4525"/>
                  </a:cubicBezTo>
                  <a:cubicBezTo>
                    <a:pt x="9006" y="2029"/>
                    <a:pt x="7000" y="0"/>
                    <a:pt x="4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g11df1208803_1_138"/>
            <p:cNvSpPr/>
            <p:nvPr/>
          </p:nvSpPr>
          <p:spPr>
            <a:xfrm>
              <a:off x="5108100" y="2564100"/>
              <a:ext cx="398475" cy="198950"/>
            </a:xfrm>
            <a:custGeom>
              <a:avLst/>
              <a:gdLst/>
              <a:ahLst/>
              <a:cxnLst/>
              <a:rect l="l" t="t" r="r" b="b"/>
              <a:pathLst>
                <a:path w="15939" h="7958" extrusionOk="0">
                  <a:moveTo>
                    <a:pt x="1" y="0"/>
                  </a:moveTo>
                  <a:lnTo>
                    <a:pt x="7981" y="7958"/>
                  </a:lnTo>
                  <a:lnTo>
                    <a:pt x="15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1" name="Google Shape;1861;g11df1208803_1_138"/>
          <p:cNvGrpSpPr/>
          <p:nvPr/>
        </p:nvGrpSpPr>
        <p:grpSpPr>
          <a:xfrm>
            <a:off x="6732000" y="-13989"/>
            <a:ext cx="859552" cy="859208"/>
            <a:chOff x="4432150" y="2564100"/>
            <a:chExt cx="580700" cy="586250"/>
          </a:xfrm>
        </p:grpSpPr>
        <p:sp>
          <p:nvSpPr>
            <p:cNvPr id="1862" name="Google Shape;1862;g11df1208803_1_138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g11df1208803_1_138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g11df1208803_1_138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g11df1208803_1_138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g11df1208803_1_138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1df1208803_1_518"/>
          <p:cNvSpPr txBox="1">
            <a:spLocks noGrp="1"/>
          </p:cNvSpPr>
          <p:nvPr>
            <p:ph type="title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72" name="Google Shape;1872;g11df1208803_1_518"/>
          <p:cNvSpPr txBox="1">
            <a:spLocks noGrp="1"/>
          </p:cNvSpPr>
          <p:nvPr>
            <p:ph type="body" idx="2"/>
          </p:nvPr>
        </p:nvSpPr>
        <p:spPr>
          <a:xfrm>
            <a:off x="327275" y="1797300"/>
            <a:ext cx="71355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200"/>
              <a:buAutoNum type="arabicPeriod"/>
            </a:pPr>
            <a:r>
              <a:rPr lang="en" b="1" u="sng" dirty="0">
                <a:solidFill>
                  <a:schemeClr val="hlink"/>
                </a:solidFill>
                <a:hlinkClick r:id="rId3"/>
              </a:rPr>
              <a:t>http://aha-clinical-review.ascendeventmedia.com/books/aha-high-blood-pressure-toolkit/14/</a:t>
            </a:r>
            <a:endParaRPr b="1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AutoNum type="arabicPeriod"/>
            </a:pPr>
            <a:r>
              <a:rPr lang="en" b="1" u="sng" dirty="0">
                <a:solidFill>
                  <a:schemeClr val="hlink"/>
                </a:solidFill>
                <a:hlinkClick r:id="rId4"/>
              </a:rPr>
              <a:t>https://millionhearts.hhs.gov/data-reports/hypertension-prevalence.html</a:t>
            </a:r>
            <a:endParaRPr b="1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AutoNum type="arabicPeriod"/>
            </a:pPr>
            <a:r>
              <a:rPr lang="en" b="1" u="sng" dirty="0">
                <a:solidFill>
                  <a:schemeClr val="hlink"/>
                </a:solidFill>
                <a:hlinkClick r:id="rId5"/>
              </a:rPr>
              <a:t>https://www.cdc.gov/bloodpressure/facts.htm#:~:text=Having%20hypertension%20puts%20you%20at,death%20in%20the%20United%20States.&amp;text=In%202019%2C%20more%20than%20half,a%20primary%20or%20contributing%20cause.</a:t>
            </a:r>
            <a:endParaRPr lang="en" b="1" u="sng" dirty="0">
              <a:solidFill>
                <a:schemeClr val="hlink"/>
              </a:solidFill>
            </a:endParaRPr>
          </a:p>
          <a:p>
            <a:pPr lvl="0" indent="-304800">
              <a:buClr>
                <a:schemeClr val="hlink"/>
              </a:buClr>
              <a:buSzPts val="1200"/>
              <a:buAutoNum type="arabicPeriod"/>
            </a:pPr>
            <a:r>
              <a:rPr lang="en-US" b="1" dirty="0">
                <a:hlinkClick r:id="rId6"/>
              </a:rPr>
              <a:t>https://</a:t>
            </a:r>
            <a:r>
              <a:rPr lang="en-US" b="1" dirty="0" err="1">
                <a:hlinkClick r:id="rId6"/>
              </a:rPr>
              <a:t>wwwn.cdc.gov</a:t>
            </a:r>
            <a:r>
              <a:rPr lang="en-US" b="1" dirty="0">
                <a:hlinkClick r:id="rId6"/>
              </a:rPr>
              <a:t>/</a:t>
            </a:r>
            <a:r>
              <a:rPr lang="en-US" b="1" dirty="0" err="1">
                <a:hlinkClick r:id="rId6"/>
              </a:rPr>
              <a:t>Nchs</a:t>
            </a:r>
            <a:r>
              <a:rPr lang="en-US" b="1" dirty="0">
                <a:hlinkClick r:id="rId6"/>
              </a:rPr>
              <a:t>/</a:t>
            </a:r>
            <a:r>
              <a:rPr lang="en-US" b="1" dirty="0" err="1">
                <a:hlinkClick r:id="rId6"/>
              </a:rPr>
              <a:t>Nhanes</a:t>
            </a:r>
            <a:r>
              <a:rPr lang="en-US" b="1" dirty="0">
                <a:hlinkClick r:id="rId6"/>
              </a:rPr>
              <a:t>/</a:t>
            </a:r>
            <a:endParaRPr b="1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AutoNum type="arabicPeriod"/>
            </a:pPr>
            <a:r>
              <a:rPr lang="en" b="1" u="sng" dirty="0">
                <a:solidFill>
                  <a:schemeClr val="hlink"/>
                </a:solidFill>
                <a:hlinkClick r:id="rId7"/>
              </a:rPr>
              <a:t>https://www.investopedia.com/terms/v/variance-inflation-factor.asp#:~:text=Variance%20inflation%20factor%20measures%20how,standard%20error%20in%20the%20regression</a:t>
            </a:r>
            <a:r>
              <a:rPr lang="en" b="1" u="sng" dirty="0">
                <a:solidFill>
                  <a:schemeClr val="hlink"/>
                </a:solidFill>
              </a:rPr>
              <a:t>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AutoNum type="arabicPeriod"/>
            </a:pPr>
            <a:r>
              <a:rPr lang="en" b="1" u="sng" dirty="0">
                <a:solidFill>
                  <a:schemeClr val="hlink"/>
                </a:solidFill>
                <a:hlinkClick r:id="rId8"/>
              </a:rPr>
              <a:t>https://journals.plos.org/plosone/article?id=10.1371/journal.pone.0240370</a:t>
            </a:r>
            <a:endParaRPr b="1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AutoNum type="arabicPeriod"/>
            </a:pPr>
            <a:r>
              <a:rPr lang="en" b="1" u="sng" dirty="0">
                <a:solidFill>
                  <a:schemeClr val="hlink"/>
                </a:solidFill>
                <a:hlinkClick r:id="rId8"/>
              </a:rPr>
              <a:t>https://www.nature.com/articles/s41598-020-64980-8</a:t>
            </a:r>
            <a:endParaRPr b="1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AutoNum type="arabicPeriod"/>
            </a:pPr>
            <a:r>
              <a:rPr lang="en" b="1" u="sng" dirty="0">
                <a:solidFill>
                  <a:schemeClr val="hlink"/>
                </a:solidFill>
                <a:hlinkClick r:id="rId9"/>
              </a:rPr>
              <a:t>https://www.nature.com/articles/s41598-020-67640-z#ref-CR29</a:t>
            </a:r>
            <a:endParaRPr lang="en" b="1" u="sng" dirty="0">
              <a:solidFill>
                <a:schemeClr val="hlink"/>
              </a:solidFill>
            </a:endParaRPr>
          </a:p>
          <a:p>
            <a:pPr lvl="0" indent="-304800">
              <a:buClr>
                <a:schemeClr val="hlink"/>
              </a:buClr>
              <a:buSzPts val="1200"/>
              <a:buAutoNum type="arabicPeriod"/>
            </a:pPr>
            <a:r>
              <a:rPr lang="en-US" b="1" dirty="0">
                <a:hlinkClick r:id="rId10"/>
              </a:rPr>
              <a:t>https://github.com/ZoeyYuZhou/Health_Analytics_FP</a:t>
            </a:r>
            <a:r>
              <a:rPr lang="zh-CN" altLang="en-US" b="1" dirty="0"/>
              <a:t> </a:t>
            </a:r>
            <a:r>
              <a:rPr lang="en-US" altLang="zh-CN" b="1" dirty="0"/>
              <a:t>(model</a:t>
            </a:r>
            <a:r>
              <a:rPr lang="zh-CN" altLang="en-US" b="1" dirty="0"/>
              <a:t> </a:t>
            </a:r>
            <a:r>
              <a:rPr lang="en-US" altLang="zh-CN" b="1" dirty="0"/>
              <a:t>uploaded)</a:t>
            </a:r>
            <a:endParaRPr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grpSp>
        <p:nvGrpSpPr>
          <p:cNvPr id="1873" name="Google Shape;1873;g11df1208803_1_518"/>
          <p:cNvGrpSpPr/>
          <p:nvPr/>
        </p:nvGrpSpPr>
        <p:grpSpPr>
          <a:xfrm>
            <a:off x="6731999" y="4297625"/>
            <a:ext cx="1730243" cy="861838"/>
            <a:chOff x="940425" y="3148650"/>
            <a:chExt cx="1165775" cy="580675"/>
          </a:xfrm>
        </p:grpSpPr>
        <p:sp>
          <p:nvSpPr>
            <p:cNvPr id="1874" name="Google Shape;1874;g11df1208803_1_518"/>
            <p:cNvSpPr/>
            <p:nvPr/>
          </p:nvSpPr>
          <p:spPr>
            <a:xfrm>
              <a:off x="940425" y="3148650"/>
              <a:ext cx="585125" cy="580675"/>
            </a:xfrm>
            <a:custGeom>
              <a:avLst/>
              <a:gdLst/>
              <a:ahLst/>
              <a:cxnLst/>
              <a:rect l="l" t="t" r="r" b="b"/>
              <a:pathLst>
                <a:path w="23405" h="23227" extrusionOk="0">
                  <a:moveTo>
                    <a:pt x="0" y="1"/>
                  </a:moveTo>
                  <a:lnTo>
                    <a:pt x="0" y="23227"/>
                  </a:lnTo>
                  <a:lnTo>
                    <a:pt x="23405" y="23227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g11df1208803_1_518"/>
            <p:cNvSpPr/>
            <p:nvPr/>
          </p:nvSpPr>
          <p:spPr>
            <a:xfrm>
              <a:off x="1525525" y="3148650"/>
              <a:ext cx="580125" cy="580675"/>
            </a:xfrm>
            <a:custGeom>
              <a:avLst/>
              <a:gdLst/>
              <a:ahLst/>
              <a:cxnLst/>
              <a:rect l="l" t="t" r="r" b="b"/>
              <a:pathLst>
                <a:path w="23205" h="23227" extrusionOk="0">
                  <a:moveTo>
                    <a:pt x="1" y="1"/>
                  </a:moveTo>
                  <a:lnTo>
                    <a:pt x="1" y="23227"/>
                  </a:lnTo>
                  <a:lnTo>
                    <a:pt x="23205" y="23227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g11df1208803_1_518"/>
            <p:cNvSpPr/>
            <p:nvPr/>
          </p:nvSpPr>
          <p:spPr>
            <a:xfrm>
              <a:off x="1884950" y="3508650"/>
              <a:ext cx="221250" cy="220675"/>
            </a:xfrm>
            <a:custGeom>
              <a:avLst/>
              <a:gdLst/>
              <a:ahLst/>
              <a:cxnLst/>
              <a:rect l="l" t="t" r="r" b="b"/>
              <a:pathLst>
                <a:path w="8850" h="8827" extrusionOk="0">
                  <a:moveTo>
                    <a:pt x="8850" y="0"/>
                  </a:moveTo>
                  <a:cubicBezTo>
                    <a:pt x="3968" y="0"/>
                    <a:pt x="1" y="3945"/>
                    <a:pt x="1" y="8827"/>
                  </a:cubicBezTo>
                  <a:lnTo>
                    <a:pt x="8850" y="8827"/>
                  </a:lnTo>
                  <a:lnTo>
                    <a:pt x="8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g11df1208803_1_518"/>
            <p:cNvSpPr/>
            <p:nvPr/>
          </p:nvSpPr>
          <p:spPr>
            <a:xfrm>
              <a:off x="1040150" y="3148650"/>
              <a:ext cx="970775" cy="485400"/>
            </a:xfrm>
            <a:custGeom>
              <a:avLst/>
              <a:gdLst/>
              <a:ahLst/>
              <a:cxnLst/>
              <a:rect l="l" t="t" r="r" b="b"/>
              <a:pathLst>
                <a:path w="38831" h="19416" extrusionOk="0">
                  <a:moveTo>
                    <a:pt x="1" y="1"/>
                  </a:moveTo>
                  <a:cubicBezTo>
                    <a:pt x="23" y="10722"/>
                    <a:pt x="8694" y="19393"/>
                    <a:pt x="19416" y="19415"/>
                  </a:cubicBezTo>
                  <a:cubicBezTo>
                    <a:pt x="30115" y="19415"/>
                    <a:pt x="38808" y="10722"/>
                    <a:pt x="38830" y="1"/>
                  </a:cubicBezTo>
                  <a:lnTo>
                    <a:pt x="38273" y="1"/>
                  </a:lnTo>
                  <a:cubicBezTo>
                    <a:pt x="38251" y="10410"/>
                    <a:pt x="29825" y="18858"/>
                    <a:pt x="19416" y="18858"/>
                  </a:cubicBezTo>
                  <a:cubicBezTo>
                    <a:pt x="9006" y="18858"/>
                    <a:pt x="580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g11df1208803_1_518"/>
            <p:cNvSpPr/>
            <p:nvPr/>
          </p:nvSpPr>
          <p:spPr>
            <a:xfrm>
              <a:off x="1168875" y="3148650"/>
              <a:ext cx="712775" cy="356675"/>
            </a:xfrm>
            <a:custGeom>
              <a:avLst/>
              <a:gdLst/>
              <a:ahLst/>
              <a:cxnLst/>
              <a:rect l="l" t="t" r="r" b="b"/>
              <a:pathLst>
                <a:path w="28511" h="14267" extrusionOk="0">
                  <a:moveTo>
                    <a:pt x="1" y="1"/>
                  </a:moveTo>
                  <a:cubicBezTo>
                    <a:pt x="1" y="7869"/>
                    <a:pt x="6398" y="14244"/>
                    <a:pt x="14267" y="14266"/>
                  </a:cubicBezTo>
                  <a:cubicBezTo>
                    <a:pt x="22135" y="14244"/>
                    <a:pt x="28510" y="7869"/>
                    <a:pt x="28510" y="1"/>
                  </a:cubicBezTo>
                  <a:lnTo>
                    <a:pt x="27953" y="1"/>
                  </a:lnTo>
                  <a:cubicBezTo>
                    <a:pt x="27953" y="7557"/>
                    <a:pt x="21823" y="13687"/>
                    <a:pt x="14267" y="13709"/>
                  </a:cubicBezTo>
                  <a:cubicBezTo>
                    <a:pt x="6688" y="13687"/>
                    <a:pt x="558" y="7557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g11df1208803_1_518"/>
            <p:cNvSpPr/>
            <p:nvPr/>
          </p:nvSpPr>
          <p:spPr>
            <a:xfrm>
              <a:off x="1298175" y="3148650"/>
              <a:ext cx="454725" cy="227950"/>
            </a:xfrm>
            <a:custGeom>
              <a:avLst/>
              <a:gdLst/>
              <a:ahLst/>
              <a:cxnLst/>
              <a:rect l="l" t="t" r="r" b="b"/>
              <a:pathLst>
                <a:path w="18189" h="9118" extrusionOk="0">
                  <a:moveTo>
                    <a:pt x="0" y="1"/>
                  </a:moveTo>
                  <a:cubicBezTo>
                    <a:pt x="0" y="5038"/>
                    <a:pt x="4057" y="9095"/>
                    <a:pt x="9095" y="9117"/>
                  </a:cubicBezTo>
                  <a:cubicBezTo>
                    <a:pt x="14110" y="9095"/>
                    <a:pt x="18189" y="5038"/>
                    <a:pt x="18189" y="1"/>
                  </a:cubicBezTo>
                  <a:lnTo>
                    <a:pt x="17632" y="1"/>
                  </a:lnTo>
                  <a:cubicBezTo>
                    <a:pt x="17632" y="4726"/>
                    <a:pt x="13798" y="8538"/>
                    <a:pt x="9095" y="8560"/>
                  </a:cubicBezTo>
                  <a:cubicBezTo>
                    <a:pt x="4369" y="8538"/>
                    <a:pt x="558" y="4726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g11df1208803_1_518"/>
            <p:cNvSpPr/>
            <p:nvPr/>
          </p:nvSpPr>
          <p:spPr>
            <a:xfrm>
              <a:off x="1426900" y="3148650"/>
              <a:ext cx="196725" cy="98650"/>
            </a:xfrm>
            <a:custGeom>
              <a:avLst/>
              <a:gdLst/>
              <a:ahLst/>
              <a:cxnLst/>
              <a:rect l="l" t="t" r="r" b="b"/>
              <a:pathLst>
                <a:path w="7869" h="3946" extrusionOk="0">
                  <a:moveTo>
                    <a:pt x="0" y="1"/>
                  </a:moveTo>
                  <a:cubicBezTo>
                    <a:pt x="0" y="2185"/>
                    <a:pt x="1761" y="3946"/>
                    <a:pt x="3946" y="3946"/>
                  </a:cubicBezTo>
                  <a:cubicBezTo>
                    <a:pt x="6108" y="3946"/>
                    <a:pt x="7869" y="2185"/>
                    <a:pt x="7869" y="1"/>
                  </a:cubicBezTo>
                  <a:lnTo>
                    <a:pt x="7311" y="1"/>
                  </a:lnTo>
                  <a:cubicBezTo>
                    <a:pt x="7311" y="1873"/>
                    <a:pt x="5796" y="3389"/>
                    <a:pt x="3946" y="3389"/>
                  </a:cubicBezTo>
                  <a:cubicBezTo>
                    <a:pt x="2073" y="3389"/>
                    <a:pt x="558" y="1873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1" name="Google Shape;1881;g11df1208803_1_518"/>
          <p:cNvGrpSpPr/>
          <p:nvPr/>
        </p:nvGrpSpPr>
        <p:grpSpPr>
          <a:xfrm>
            <a:off x="7571695" y="2574460"/>
            <a:ext cx="861022" cy="861022"/>
            <a:chOff x="1525525" y="1984000"/>
            <a:chExt cx="580125" cy="580125"/>
          </a:xfrm>
        </p:grpSpPr>
        <p:sp>
          <p:nvSpPr>
            <p:cNvPr id="1882" name="Google Shape;1882;g11df1208803_1_518"/>
            <p:cNvSpPr/>
            <p:nvPr/>
          </p:nvSpPr>
          <p:spPr>
            <a:xfrm>
              <a:off x="1525525" y="1984000"/>
              <a:ext cx="289800" cy="580125"/>
            </a:xfrm>
            <a:custGeom>
              <a:avLst/>
              <a:gdLst/>
              <a:ahLst/>
              <a:cxnLst/>
              <a:rect l="l" t="t" r="r" b="b"/>
              <a:pathLst>
                <a:path w="11592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592" y="23204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g11df1208803_1_518"/>
            <p:cNvSpPr/>
            <p:nvPr/>
          </p:nvSpPr>
          <p:spPr>
            <a:xfrm>
              <a:off x="1815300" y="1984000"/>
              <a:ext cx="290350" cy="580125"/>
            </a:xfrm>
            <a:custGeom>
              <a:avLst/>
              <a:gdLst/>
              <a:ahLst/>
              <a:cxnLst/>
              <a:rect l="l" t="t" r="r" b="b"/>
              <a:pathLst>
                <a:path w="11614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4" name="Google Shape;1884;g11df1208803_1_518"/>
          <p:cNvGrpSpPr/>
          <p:nvPr/>
        </p:nvGrpSpPr>
        <p:grpSpPr>
          <a:xfrm>
            <a:off x="7573669" y="849161"/>
            <a:ext cx="861838" cy="862691"/>
            <a:chOff x="1523300" y="823225"/>
            <a:chExt cx="580675" cy="581250"/>
          </a:xfrm>
        </p:grpSpPr>
        <p:sp>
          <p:nvSpPr>
            <p:cNvPr id="1885" name="Google Shape;1885;g11df1208803_1_518"/>
            <p:cNvSpPr/>
            <p:nvPr/>
          </p:nvSpPr>
          <p:spPr>
            <a:xfrm>
              <a:off x="1523300" y="82435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g11df1208803_1_518"/>
            <p:cNvSpPr/>
            <p:nvPr/>
          </p:nvSpPr>
          <p:spPr>
            <a:xfrm>
              <a:off x="1523300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0" y="1"/>
                  </a:moveTo>
                  <a:cubicBezTo>
                    <a:pt x="0" y="6398"/>
                    <a:pt x="5194" y="11592"/>
                    <a:pt x="11614" y="11592"/>
                  </a:cubicBezTo>
                  <a:cubicBezTo>
                    <a:pt x="11591" y="5194"/>
                    <a:pt x="639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g11df1208803_1_518"/>
            <p:cNvSpPr/>
            <p:nvPr/>
          </p:nvSpPr>
          <p:spPr>
            <a:xfrm>
              <a:off x="1813625" y="1113550"/>
              <a:ext cx="290350" cy="289800"/>
            </a:xfrm>
            <a:custGeom>
              <a:avLst/>
              <a:gdLst/>
              <a:ahLst/>
              <a:cxnLst/>
              <a:rect l="l" t="t" r="r" b="b"/>
              <a:pathLst>
                <a:path w="11614" h="11592" extrusionOk="0">
                  <a:moveTo>
                    <a:pt x="11614" y="1"/>
                  </a:moveTo>
                  <a:cubicBezTo>
                    <a:pt x="5194" y="1"/>
                    <a:pt x="1" y="5194"/>
                    <a:pt x="1" y="11592"/>
                  </a:cubicBezTo>
                  <a:cubicBezTo>
                    <a:pt x="6398" y="11592"/>
                    <a:pt x="11591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g11df1208803_1_518"/>
            <p:cNvSpPr/>
            <p:nvPr/>
          </p:nvSpPr>
          <p:spPr>
            <a:xfrm>
              <a:off x="1523300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614"/>
                    <a:pt x="11614" y="11614"/>
                  </a:cubicBezTo>
                  <a:cubicBezTo>
                    <a:pt x="11614" y="5194"/>
                    <a:pt x="64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g11df1208803_1_518"/>
            <p:cNvSpPr/>
            <p:nvPr/>
          </p:nvSpPr>
          <p:spPr>
            <a:xfrm>
              <a:off x="1813625" y="8232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4" y="1"/>
                  </a:moveTo>
                  <a:cubicBezTo>
                    <a:pt x="5194" y="1"/>
                    <a:pt x="1" y="5194"/>
                    <a:pt x="1" y="11614"/>
                  </a:cubicBezTo>
                  <a:cubicBezTo>
                    <a:pt x="6398" y="11614"/>
                    <a:pt x="11614" y="6398"/>
                    <a:pt x="11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0" name="Google Shape;1890;g11df1208803_1_518"/>
          <p:cNvGrpSpPr/>
          <p:nvPr/>
        </p:nvGrpSpPr>
        <p:grpSpPr>
          <a:xfrm flipH="1">
            <a:off x="5841280" y="-18607"/>
            <a:ext cx="1723676" cy="868443"/>
            <a:chOff x="2107850" y="238125"/>
            <a:chExt cx="1161350" cy="585125"/>
          </a:xfrm>
        </p:grpSpPr>
        <p:sp>
          <p:nvSpPr>
            <p:cNvPr id="1891" name="Google Shape;1891;g11df1208803_1_518"/>
            <p:cNvSpPr/>
            <p:nvPr/>
          </p:nvSpPr>
          <p:spPr>
            <a:xfrm>
              <a:off x="2685254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g11df1208803_1_518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g11df1208803_1_518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g11df1208803_1_518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g11df1208803_1_518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g11df1208803_1_518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g11df1208803_1_518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1dd161f41c_0_49"/>
          <p:cNvSpPr txBox="1">
            <a:spLocks noGrp="1"/>
          </p:cNvSpPr>
          <p:nvPr>
            <p:ph type="title"/>
          </p:nvPr>
        </p:nvSpPr>
        <p:spPr>
          <a:xfrm>
            <a:off x="4283700" y="1135975"/>
            <a:ext cx="4129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47%</a:t>
            </a:r>
            <a:endParaRPr/>
          </a:p>
        </p:txBody>
      </p:sp>
      <p:sp>
        <p:nvSpPr>
          <p:cNvPr id="1399" name="Google Shape;1399;g11dd161f41c_0_49"/>
          <p:cNvSpPr txBox="1">
            <a:spLocks noGrp="1"/>
          </p:cNvSpPr>
          <p:nvPr>
            <p:ph type="subTitle" idx="1"/>
          </p:nvPr>
        </p:nvSpPr>
        <p:spPr>
          <a:xfrm>
            <a:off x="4283700" y="1605075"/>
            <a:ext cx="4129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adults in the United States has hypertension</a:t>
            </a:r>
            <a:r>
              <a:rPr lang="en" sz="1000" dirty="0"/>
              <a:t>[</a:t>
            </a:r>
            <a:r>
              <a:rPr lang="en-US" altLang="zh-CN" sz="1000" dirty="0"/>
              <a:t>3</a:t>
            </a:r>
            <a:r>
              <a:rPr lang="en" sz="1000" dirty="0"/>
              <a:t>]</a:t>
            </a:r>
            <a:r>
              <a:rPr lang="zh-CN" altLang="en-US" sz="1000" dirty="0"/>
              <a:t>*</a:t>
            </a:r>
            <a:endParaRPr sz="1200" dirty="0"/>
          </a:p>
        </p:txBody>
      </p:sp>
      <p:sp>
        <p:nvSpPr>
          <p:cNvPr id="1400" name="Google Shape;1400;g11dd161f41c_0_49"/>
          <p:cNvSpPr txBox="1">
            <a:spLocks noGrp="1"/>
          </p:cNvSpPr>
          <p:nvPr>
            <p:ph type="title" idx="2"/>
          </p:nvPr>
        </p:nvSpPr>
        <p:spPr>
          <a:xfrm>
            <a:off x="4283700" y="2430700"/>
            <a:ext cx="4129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&gt;500,000</a:t>
            </a:r>
            <a:endParaRPr/>
          </a:p>
        </p:txBody>
      </p:sp>
      <p:sp>
        <p:nvSpPr>
          <p:cNvPr id="1401" name="Google Shape;1401;g11dd161f41c_0_49"/>
          <p:cNvSpPr txBox="1">
            <a:spLocks noGrp="1"/>
          </p:cNvSpPr>
          <p:nvPr>
            <p:ph type="subTitle" idx="3"/>
          </p:nvPr>
        </p:nvSpPr>
        <p:spPr>
          <a:xfrm>
            <a:off x="4283700" y="2846775"/>
            <a:ext cx="445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deaths in the United States had hypertension as a primary or contributing cause, in 2019</a:t>
            </a:r>
            <a:r>
              <a:rPr lang="en" sz="1000" dirty="0"/>
              <a:t>[</a:t>
            </a:r>
            <a:r>
              <a:rPr lang="en-US" altLang="zh-CN" sz="1000" dirty="0"/>
              <a:t>3</a:t>
            </a:r>
            <a:r>
              <a:rPr lang="en" sz="1000" dirty="0"/>
              <a:t>]</a:t>
            </a:r>
            <a:r>
              <a:rPr lang="zh-CN" altLang="en-US" sz="1000" dirty="0"/>
              <a:t>*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402" name="Google Shape;1402;g11dd161f41c_0_49"/>
          <p:cNvSpPr txBox="1">
            <a:spLocks noGrp="1"/>
          </p:cNvSpPr>
          <p:nvPr>
            <p:ph type="title" idx="4"/>
          </p:nvPr>
        </p:nvSpPr>
        <p:spPr>
          <a:xfrm>
            <a:off x="4240800" y="3642634"/>
            <a:ext cx="41295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$131 Billion</a:t>
            </a:r>
            <a:endParaRPr dirty="0"/>
          </a:p>
        </p:txBody>
      </p:sp>
      <p:sp>
        <p:nvSpPr>
          <p:cNvPr id="1403" name="Google Shape;1403;g11dd161f41c_0_49"/>
          <p:cNvSpPr txBox="1">
            <a:spLocks noGrp="1"/>
          </p:cNvSpPr>
          <p:nvPr>
            <p:ph type="subTitle" idx="5"/>
          </p:nvPr>
        </p:nvSpPr>
        <p:spPr>
          <a:xfrm>
            <a:off x="4240800" y="4352276"/>
            <a:ext cx="4129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Dollars were cost because of High blood pressure in the United States averaged over 12 years from 2003 to 2014</a:t>
            </a:r>
            <a:r>
              <a:rPr lang="zh-CN" altLang="en-US" dirty="0"/>
              <a:t>*</a:t>
            </a:r>
            <a:endParaRPr dirty="0"/>
          </a:p>
        </p:txBody>
      </p:sp>
      <p:sp>
        <p:nvSpPr>
          <p:cNvPr id="1404" name="Google Shape;1404;g11dd161f41c_0_49"/>
          <p:cNvSpPr txBox="1">
            <a:spLocks noGrp="1"/>
          </p:cNvSpPr>
          <p:nvPr>
            <p:ph type="title" idx="6"/>
          </p:nvPr>
        </p:nvSpPr>
        <p:spPr>
          <a:xfrm>
            <a:off x="308950" y="2055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405" name="Google Shape;1405;g11dd161f41c_0_49"/>
          <p:cNvGrpSpPr/>
          <p:nvPr/>
        </p:nvGrpSpPr>
        <p:grpSpPr>
          <a:xfrm>
            <a:off x="629862" y="4281644"/>
            <a:ext cx="1729464" cy="861838"/>
            <a:chOff x="2103950" y="822675"/>
            <a:chExt cx="1165250" cy="580675"/>
          </a:xfrm>
        </p:grpSpPr>
        <p:sp>
          <p:nvSpPr>
            <p:cNvPr id="1406" name="Google Shape;1406;g11dd161f41c_0_49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g11dd161f41c_0_49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g11dd161f41c_0_49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g11dd161f41c_0_49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g11dd161f41c_0_49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g11dd161f41c_0_49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g11dd161f41c_0_49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3" name="Google Shape;1413;g11dd161f41c_0_49"/>
          <p:cNvGrpSpPr/>
          <p:nvPr/>
        </p:nvGrpSpPr>
        <p:grpSpPr>
          <a:xfrm>
            <a:off x="2321224" y="4281630"/>
            <a:ext cx="859511" cy="861875"/>
            <a:chOff x="2097997" y="1403325"/>
            <a:chExt cx="588303" cy="580700"/>
          </a:xfrm>
        </p:grpSpPr>
        <p:sp>
          <p:nvSpPr>
            <p:cNvPr id="1414" name="Google Shape;1414;g11dd161f41c_0_49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g11dd161f41c_0_49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6" name="Google Shape;1416;g11dd161f41c_0_49"/>
          <p:cNvGrpSpPr/>
          <p:nvPr/>
        </p:nvGrpSpPr>
        <p:grpSpPr>
          <a:xfrm>
            <a:off x="629849" y="3452458"/>
            <a:ext cx="859544" cy="861022"/>
            <a:chOff x="3269175" y="1984000"/>
            <a:chExt cx="582900" cy="580125"/>
          </a:xfrm>
        </p:grpSpPr>
        <p:sp>
          <p:nvSpPr>
            <p:cNvPr id="1417" name="Google Shape;1417;g11dd161f41c_0_49"/>
            <p:cNvSpPr/>
            <p:nvPr/>
          </p:nvSpPr>
          <p:spPr>
            <a:xfrm>
              <a:off x="3271400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23227" y="23204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rgbClr val="F7F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g11dd161f41c_0_49"/>
            <p:cNvSpPr/>
            <p:nvPr/>
          </p:nvSpPr>
          <p:spPr>
            <a:xfrm>
              <a:off x="3271400" y="1984000"/>
              <a:ext cx="580675" cy="580125"/>
            </a:xfrm>
            <a:custGeom>
              <a:avLst/>
              <a:gdLst/>
              <a:ahLst/>
              <a:cxnLst/>
              <a:rect l="l" t="t" r="r" b="b"/>
              <a:pathLst>
                <a:path w="23227" h="23205" extrusionOk="0">
                  <a:moveTo>
                    <a:pt x="1" y="0"/>
                  </a:moveTo>
                  <a:lnTo>
                    <a:pt x="1" y="23204"/>
                  </a:lnTo>
                  <a:lnTo>
                    <a:pt x="11614" y="23204"/>
                  </a:lnTo>
                  <a:cubicBezTo>
                    <a:pt x="18033" y="23204"/>
                    <a:pt x="23227" y="18033"/>
                    <a:pt x="23227" y="11613"/>
                  </a:cubicBezTo>
                  <a:cubicBezTo>
                    <a:pt x="23227" y="5194"/>
                    <a:pt x="18033" y="0"/>
                    <a:pt x="11614" y="0"/>
                  </a:cubicBezTo>
                  <a:close/>
                </a:path>
              </a:pathLst>
            </a:custGeom>
            <a:solidFill>
              <a:srgbClr val="211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g11dd161f41c_0_49"/>
            <p:cNvSpPr/>
            <p:nvPr/>
          </p:nvSpPr>
          <p:spPr>
            <a:xfrm>
              <a:off x="3269175" y="1984000"/>
              <a:ext cx="197850" cy="580125"/>
            </a:xfrm>
            <a:custGeom>
              <a:avLst/>
              <a:gdLst/>
              <a:ahLst/>
              <a:cxnLst/>
              <a:rect l="l" t="t" r="r" b="b"/>
              <a:pathLst>
                <a:path w="7914" h="23205" extrusionOk="0">
                  <a:moveTo>
                    <a:pt x="0" y="0"/>
                  </a:moveTo>
                  <a:lnTo>
                    <a:pt x="0" y="23204"/>
                  </a:lnTo>
                  <a:lnTo>
                    <a:pt x="7913" y="23204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DF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0" name="Google Shape;1420;g11dd161f41c_0_49"/>
          <p:cNvGrpSpPr/>
          <p:nvPr/>
        </p:nvGrpSpPr>
        <p:grpSpPr>
          <a:xfrm>
            <a:off x="7860763" y="1709874"/>
            <a:ext cx="861838" cy="861875"/>
            <a:chOff x="1526650" y="1403325"/>
            <a:chExt cx="580675" cy="580700"/>
          </a:xfrm>
        </p:grpSpPr>
        <p:sp>
          <p:nvSpPr>
            <p:cNvPr id="1421" name="Google Shape;1421;g11dd161f41c_0_49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g11dd161f41c_0_49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g11dd161f41c_0_49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5" name="Google Shape;1425;g11dd161f41c_0_49"/>
          <p:cNvSpPr txBox="1"/>
          <p:nvPr/>
        </p:nvSpPr>
        <p:spPr>
          <a:xfrm>
            <a:off x="507775" y="1231800"/>
            <a:ext cx="308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g11dd161f41c_0_49"/>
          <p:cNvSpPr txBox="1"/>
          <p:nvPr/>
        </p:nvSpPr>
        <p:spPr>
          <a:xfrm>
            <a:off x="0" y="821075"/>
            <a:ext cx="4240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Definition:</a:t>
            </a:r>
            <a:endParaRPr sz="1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American College of Cardiology and American Heart Association’s (ACC/AHA)</a:t>
            </a:r>
            <a:r>
              <a:rPr lang="en-US" altLang="zh-CN" sz="1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endParaRPr sz="1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systolic blood pressure (SBP) &gt; 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130</a:t>
            </a:r>
            <a:endParaRPr sz="1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OR</a:t>
            </a:r>
            <a:endParaRPr sz="16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diastolic blood pressure (DBP) &gt; 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 taking prescribed medicine for </a:t>
            </a:r>
            <a:endParaRPr sz="16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Blood Pressure</a:t>
            </a:r>
            <a:endParaRPr sz="16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B45E2-3217-C34D-B62E-C4030C8CE0EA}"/>
              </a:ext>
            </a:extLst>
          </p:cNvPr>
          <p:cNvSpPr txBox="1"/>
          <p:nvPr/>
        </p:nvSpPr>
        <p:spPr>
          <a:xfrm>
            <a:off x="7054042" y="4825533"/>
            <a:ext cx="1143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-US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Source: CDC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1dd161f41c_0_1"/>
          <p:cNvSpPr txBox="1">
            <a:spLocks noGrp="1"/>
          </p:cNvSpPr>
          <p:nvPr>
            <p:ph type="title"/>
          </p:nvPr>
        </p:nvSpPr>
        <p:spPr>
          <a:xfrm>
            <a:off x="1831325" y="172263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32" name="Google Shape;1432;g11dd161f41c_0_1"/>
          <p:cNvSpPr txBox="1">
            <a:spLocks noGrp="1"/>
          </p:cNvSpPr>
          <p:nvPr>
            <p:ph type="title" idx="2"/>
          </p:nvPr>
        </p:nvSpPr>
        <p:spPr>
          <a:xfrm>
            <a:off x="3569150" y="1097950"/>
            <a:ext cx="138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33" name="Google Shape;1433;g11dd161f41c_0_1"/>
          <p:cNvSpPr txBox="1">
            <a:spLocks noGrp="1"/>
          </p:cNvSpPr>
          <p:nvPr>
            <p:ph type="subTitle" idx="1"/>
          </p:nvPr>
        </p:nvSpPr>
        <p:spPr>
          <a:xfrm>
            <a:off x="2785448" y="2539244"/>
            <a:ext cx="3903915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Data Collection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Data Preprocessing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Feature Engineering</a:t>
            </a:r>
            <a:endParaRPr dirty="0"/>
          </a:p>
          <a:p>
            <a:pPr lvl="0" algn="l">
              <a:buChar char="❖"/>
            </a:pPr>
            <a:r>
              <a:rPr lang="en-US" dirty="0"/>
              <a:t>Exploratory Data Analysis </a:t>
            </a:r>
            <a:r>
              <a:rPr lang="en-US" altLang="zh-CN" dirty="0"/>
              <a:t>(</a:t>
            </a:r>
            <a:r>
              <a:rPr lang="en" dirty="0"/>
              <a:t>EDA</a:t>
            </a:r>
            <a:r>
              <a:rPr lang="en-US" altLang="zh-CN" dirty="0"/>
              <a:t>)</a:t>
            </a:r>
            <a:endParaRPr dirty="0"/>
          </a:p>
        </p:txBody>
      </p:sp>
      <p:grpSp>
        <p:nvGrpSpPr>
          <p:cNvPr id="1434" name="Google Shape;1434;g11dd161f41c_0_1"/>
          <p:cNvGrpSpPr/>
          <p:nvPr/>
        </p:nvGrpSpPr>
        <p:grpSpPr>
          <a:xfrm flipH="1">
            <a:off x="7583339" y="3434078"/>
            <a:ext cx="861875" cy="870112"/>
            <a:chOff x="4432150" y="2564100"/>
            <a:chExt cx="580700" cy="586250"/>
          </a:xfrm>
        </p:grpSpPr>
        <p:sp>
          <p:nvSpPr>
            <p:cNvPr id="1435" name="Google Shape;1435;g11dd161f41c_0_1"/>
            <p:cNvSpPr/>
            <p:nvPr/>
          </p:nvSpPr>
          <p:spPr>
            <a:xfrm>
              <a:off x="4432150" y="2564100"/>
              <a:ext cx="580700" cy="586250"/>
            </a:xfrm>
            <a:custGeom>
              <a:avLst/>
              <a:gdLst/>
              <a:ahLst/>
              <a:cxnLst/>
              <a:rect l="l" t="t" r="r" b="b"/>
              <a:pathLst>
                <a:path w="23228" h="23450" extrusionOk="0">
                  <a:moveTo>
                    <a:pt x="1" y="0"/>
                  </a:moveTo>
                  <a:lnTo>
                    <a:pt x="1" y="23449"/>
                  </a:lnTo>
                  <a:lnTo>
                    <a:pt x="23227" y="23449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g11dd161f41c_0_1"/>
            <p:cNvSpPr/>
            <p:nvPr/>
          </p:nvSpPr>
          <p:spPr>
            <a:xfrm>
              <a:off x="4432725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0"/>
                  </a:moveTo>
                  <a:cubicBezTo>
                    <a:pt x="0" y="6420"/>
                    <a:pt x="5194" y="11614"/>
                    <a:pt x="11613" y="11614"/>
                  </a:cubicBezTo>
                  <a:cubicBezTo>
                    <a:pt x="11613" y="5216"/>
                    <a:pt x="6397" y="2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g11dd161f41c_0_1"/>
            <p:cNvSpPr/>
            <p:nvPr/>
          </p:nvSpPr>
          <p:spPr>
            <a:xfrm>
              <a:off x="4722500" y="2858325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0"/>
                  </a:moveTo>
                  <a:cubicBezTo>
                    <a:pt x="5194" y="0"/>
                    <a:pt x="0" y="5216"/>
                    <a:pt x="0" y="11614"/>
                  </a:cubicBezTo>
                  <a:cubicBezTo>
                    <a:pt x="6420" y="11614"/>
                    <a:pt x="11613" y="6420"/>
                    <a:pt x="1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g11dd161f41c_0_1"/>
            <p:cNvSpPr/>
            <p:nvPr/>
          </p:nvSpPr>
          <p:spPr>
            <a:xfrm>
              <a:off x="4432725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0" y="1"/>
                  </a:moveTo>
                  <a:cubicBezTo>
                    <a:pt x="0" y="6398"/>
                    <a:pt x="5194" y="11591"/>
                    <a:pt x="11613" y="11614"/>
                  </a:cubicBezTo>
                  <a:cubicBezTo>
                    <a:pt x="11613" y="5194"/>
                    <a:pt x="639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g11dd161f41c_0_1"/>
            <p:cNvSpPr/>
            <p:nvPr/>
          </p:nvSpPr>
          <p:spPr>
            <a:xfrm>
              <a:off x="4722500" y="2568550"/>
              <a:ext cx="290350" cy="290350"/>
            </a:xfrm>
            <a:custGeom>
              <a:avLst/>
              <a:gdLst/>
              <a:ahLst/>
              <a:cxnLst/>
              <a:rect l="l" t="t" r="r" b="b"/>
              <a:pathLst>
                <a:path w="11614" h="11614" extrusionOk="0">
                  <a:moveTo>
                    <a:pt x="11613" y="1"/>
                  </a:moveTo>
                  <a:cubicBezTo>
                    <a:pt x="5194" y="1"/>
                    <a:pt x="0" y="5194"/>
                    <a:pt x="0" y="11614"/>
                  </a:cubicBezTo>
                  <a:cubicBezTo>
                    <a:pt x="6420" y="11614"/>
                    <a:pt x="11613" y="6398"/>
                    <a:pt x="11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g11dd161f41c_0_1"/>
          <p:cNvGrpSpPr/>
          <p:nvPr/>
        </p:nvGrpSpPr>
        <p:grpSpPr>
          <a:xfrm flipH="1">
            <a:off x="6713837" y="848345"/>
            <a:ext cx="1729464" cy="861838"/>
            <a:chOff x="2103950" y="822675"/>
            <a:chExt cx="1165250" cy="580675"/>
          </a:xfrm>
        </p:grpSpPr>
        <p:sp>
          <p:nvSpPr>
            <p:cNvPr id="1441" name="Google Shape;1441;g11dd161f41c_0_1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g11dd161f41c_0_1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g11dd161f41c_0_1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g11dd161f41c_0_1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g11dd161f41c_0_1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g11dd161f41c_0_1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g11dd161f41c_0_1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g11dd161f41c_0_1"/>
          <p:cNvGrpSpPr/>
          <p:nvPr/>
        </p:nvGrpSpPr>
        <p:grpSpPr>
          <a:xfrm flipH="1">
            <a:off x="7580238" y="1712599"/>
            <a:ext cx="861838" cy="861875"/>
            <a:chOff x="1526650" y="1403325"/>
            <a:chExt cx="580675" cy="580700"/>
          </a:xfrm>
        </p:grpSpPr>
        <p:sp>
          <p:nvSpPr>
            <p:cNvPr id="1449" name="Google Shape;1449;g11dd161f41c_0_1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g11dd161f41c_0_1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g11dd161f41c_0_1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2" name="Google Shape;1452;g11dd161f41c_0_1"/>
          <p:cNvGrpSpPr/>
          <p:nvPr/>
        </p:nvGrpSpPr>
        <p:grpSpPr>
          <a:xfrm flipH="1">
            <a:off x="5859793" y="849593"/>
            <a:ext cx="873159" cy="861875"/>
            <a:chOff x="2097997" y="1403325"/>
            <a:chExt cx="588303" cy="580700"/>
          </a:xfrm>
        </p:grpSpPr>
        <p:sp>
          <p:nvSpPr>
            <p:cNvPr id="1453" name="Google Shape;1453;g11dd161f41c_0_1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g11dd161f41c_0_1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5" name="Google Shape;1455;g11dd161f41c_0_1"/>
          <p:cNvGrpSpPr/>
          <p:nvPr/>
        </p:nvGrpSpPr>
        <p:grpSpPr>
          <a:xfrm>
            <a:off x="696354" y="3427908"/>
            <a:ext cx="1723676" cy="859549"/>
            <a:chOff x="2107850" y="238125"/>
            <a:chExt cx="1161350" cy="585125"/>
          </a:xfrm>
        </p:grpSpPr>
        <p:sp>
          <p:nvSpPr>
            <p:cNvPr id="1456" name="Google Shape;1456;g11dd161f41c_0_1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g11dd161f41c_0_1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g11dd161f41c_0_1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g11dd161f41c_0_1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11dd161f41c_0_1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g11dd161f41c_0_1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g11dd161f41c_0_1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1dd161f41c_0_37"/>
          <p:cNvSpPr txBox="1">
            <a:spLocks noGrp="1"/>
          </p:cNvSpPr>
          <p:nvPr>
            <p:ph type="title"/>
          </p:nvPr>
        </p:nvSpPr>
        <p:spPr>
          <a:xfrm>
            <a:off x="0" y="92985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68" name="Google Shape;1468;g11dd161f41c_0_37"/>
          <p:cNvSpPr txBox="1">
            <a:spLocks noGrp="1"/>
          </p:cNvSpPr>
          <p:nvPr>
            <p:ph type="body" idx="1"/>
          </p:nvPr>
        </p:nvSpPr>
        <p:spPr>
          <a:xfrm>
            <a:off x="71300" y="665675"/>
            <a:ext cx="339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500" b="1" dirty="0"/>
              <a:t>Data Source:</a:t>
            </a:r>
            <a:r>
              <a:rPr lang="en" sz="1500" dirty="0"/>
              <a:t>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500" dirty="0"/>
              <a:t>National Health and Nutrition Examination Survey</a:t>
            </a:r>
            <a:r>
              <a:rPr lang="en-US" altLang="zh-CN" sz="1000" dirty="0"/>
              <a:t>[4]</a:t>
            </a:r>
            <a:r>
              <a:rPr lang="en" sz="1000" dirty="0"/>
              <a:t> 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500" b="1" dirty="0"/>
              <a:t>Time Range:</a:t>
            </a:r>
            <a:r>
              <a:rPr lang="en" sz="1500" dirty="0"/>
              <a:t> 2007 - 2018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500" b="1" dirty="0" err="1"/>
              <a:t>BeautifulSoup</a:t>
            </a:r>
            <a:r>
              <a:rPr lang="en" sz="1500" dirty="0"/>
              <a:t> to download 114 files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pic>
        <p:nvPicPr>
          <p:cNvPr id="1469" name="Google Shape;1469;g11dd161f41c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476" y="2686050"/>
            <a:ext cx="2631304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g11dd161f41c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1689" y="732007"/>
            <a:ext cx="5009023" cy="4214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1" name="Google Shape;1471;g11dd161f41c_0_37"/>
          <p:cNvCxnSpPr/>
          <p:nvPr/>
        </p:nvCxnSpPr>
        <p:spPr>
          <a:xfrm rot="10800000">
            <a:off x="2210324" y="3508721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2" name="Google Shape;1472;g11dd161f41c_0_37"/>
          <p:cNvCxnSpPr/>
          <p:nvPr/>
        </p:nvCxnSpPr>
        <p:spPr>
          <a:xfrm rot="10800000">
            <a:off x="2000174" y="3804826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3" name="Google Shape;1473;g11dd161f41c_0_37"/>
          <p:cNvCxnSpPr/>
          <p:nvPr/>
        </p:nvCxnSpPr>
        <p:spPr>
          <a:xfrm rot="10800000">
            <a:off x="2228378" y="4681765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4" name="Google Shape;1474;g11dd161f41c_0_37"/>
          <p:cNvCxnSpPr/>
          <p:nvPr/>
        </p:nvCxnSpPr>
        <p:spPr>
          <a:xfrm rot="10800000">
            <a:off x="2134725" y="4065183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472;g11dd161f41c_0_37">
            <a:extLst>
              <a:ext uri="{FF2B5EF4-FFF2-40B4-BE49-F238E27FC236}">
                <a16:creationId xmlns:a16="http://schemas.microsoft.com/office/drawing/2014/main" id="{BC879952-4085-814A-83BF-87F9E7157DD7}"/>
              </a:ext>
            </a:extLst>
          </p:cNvPr>
          <p:cNvCxnSpPr>
            <a:cxnSpLocks/>
          </p:cNvCxnSpPr>
          <p:nvPr/>
        </p:nvCxnSpPr>
        <p:spPr>
          <a:xfrm>
            <a:off x="3469700" y="1710343"/>
            <a:ext cx="547006" cy="107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1472;g11dd161f41c_0_37">
            <a:extLst>
              <a:ext uri="{FF2B5EF4-FFF2-40B4-BE49-F238E27FC236}">
                <a16:creationId xmlns:a16="http://schemas.microsoft.com/office/drawing/2014/main" id="{C662AE23-C319-3D45-97B7-C1A4C25BFF60}"/>
              </a:ext>
            </a:extLst>
          </p:cNvPr>
          <p:cNvCxnSpPr>
            <a:cxnSpLocks/>
          </p:cNvCxnSpPr>
          <p:nvPr/>
        </p:nvCxnSpPr>
        <p:spPr>
          <a:xfrm>
            <a:off x="3469700" y="2050420"/>
            <a:ext cx="547006" cy="107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1df1208803_1_199"/>
          <p:cNvSpPr txBox="1">
            <a:spLocks noGrp="1"/>
          </p:cNvSpPr>
          <p:nvPr>
            <p:ph type="title" idx="8"/>
          </p:nvPr>
        </p:nvSpPr>
        <p:spPr>
          <a:xfrm>
            <a:off x="722675" y="468850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Detail</a:t>
            </a:r>
            <a:endParaRPr dirty="0"/>
          </a:p>
        </p:txBody>
      </p:sp>
      <p:sp>
        <p:nvSpPr>
          <p:cNvPr id="1480" name="Google Shape;1480;g11df1208803_1_199"/>
          <p:cNvSpPr txBox="1">
            <a:spLocks noGrp="1"/>
          </p:cNvSpPr>
          <p:nvPr>
            <p:ph type="ctrTitle"/>
          </p:nvPr>
        </p:nvSpPr>
        <p:spPr>
          <a:xfrm>
            <a:off x="113850" y="2054175"/>
            <a:ext cx="1956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Dietary</a:t>
            </a:r>
            <a:br>
              <a:rPr lang="en"/>
            </a:br>
            <a:r>
              <a:rPr lang="en" sz="1400"/>
              <a:t>(Nutrient intakes)</a:t>
            </a:r>
            <a:endParaRPr/>
          </a:p>
        </p:txBody>
      </p:sp>
      <p:sp>
        <p:nvSpPr>
          <p:cNvPr id="1481" name="Google Shape;1481;g11df1208803_1_199"/>
          <p:cNvSpPr txBox="1">
            <a:spLocks noGrp="1"/>
          </p:cNvSpPr>
          <p:nvPr>
            <p:ph type="ctrTitle" idx="2"/>
          </p:nvPr>
        </p:nvSpPr>
        <p:spPr>
          <a:xfrm>
            <a:off x="64701" y="1233675"/>
            <a:ext cx="2006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/>
              <a:t>Demographic</a:t>
            </a:r>
            <a:endParaRPr dirty="0"/>
          </a:p>
        </p:txBody>
      </p:sp>
      <p:sp>
        <p:nvSpPr>
          <p:cNvPr id="1482" name="Google Shape;1482;g11df1208803_1_199"/>
          <p:cNvSpPr txBox="1">
            <a:spLocks noGrp="1"/>
          </p:cNvSpPr>
          <p:nvPr>
            <p:ph type="ctrTitle" idx="4"/>
          </p:nvPr>
        </p:nvSpPr>
        <p:spPr>
          <a:xfrm>
            <a:off x="64701" y="3647900"/>
            <a:ext cx="2006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/>
              <a:t>Questionnaire</a:t>
            </a:r>
            <a:endParaRPr sz="1800"/>
          </a:p>
        </p:txBody>
      </p:sp>
      <p:sp>
        <p:nvSpPr>
          <p:cNvPr id="1483" name="Google Shape;1483;g11df1208803_1_199"/>
          <p:cNvSpPr txBox="1">
            <a:spLocks noGrp="1"/>
          </p:cNvSpPr>
          <p:nvPr>
            <p:ph type="ctrTitle" idx="6"/>
          </p:nvPr>
        </p:nvSpPr>
        <p:spPr>
          <a:xfrm>
            <a:off x="114017" y="2874650"/>
            <a:ext cx="1956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/>
              <a:t>Examination</a:t>
            </a:r>
            <a:endParaRPr dirty="0"/>
          </a:p>
        </p:txBody>
      </p:sp>
      <p:sp>
        <p:nvSpPr>
          <p:cNvPr id="1484" name="Google Shape;1484;g11df1208803_1_199"/>
          <p:cNvSpPr txBox="1">
            <a:spLocks noGrp="1"/>
          </p:cNvSpPr>
          <p:nvPr>
            <p:ph type="title" idx="9"/>
          </p:nvPr>
        </p:nvSpPr>
        <p:spPr>
          <a:xfrm flipH="1">
            <a:off x="2095850" y="1187475"/>
            <a:ext cx="730800" cy="70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Age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485" name="Google Shape;1485;g11df1208803_1_199"/>
          <p:cNvSpPr txBox="1">
            <a:spLocks noGrp="1"/>
          </p:cNvSpPr>
          <p:nvPr>
            <p:ph type="title" idx="13"/>
          </p:nvPr>
        </p:nvSpPr>
        <p:spPr>
          <a:xfrm flipH="1">
            <a:off x="2095525" y="2006225"/>
            <a:ext cx="10080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Vitamin A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486" name="Google Shape;1486;g11df1208803_1_199"/>
          <p:cNvSpPr txBox="1">
            <a:spLocks noGrp="1"/>
          </p:cNvSpPr>
          <p:nvPr>
            <p:ph type="title" idx="14"/>
          </p:nvPr>
        </p:nvSpPr>
        <p:spPr>
          <a:xfrm flipH="1">
            <a:off x="2095500" y="2827050"/>
            <a:ext cx="1956600" cy="7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dirty="0">
                <a:solidFill>
                  <a:schemeClr val="accent6"/>
                </a:solidFill>
              </a:rPr>
              <a:t>Body</a:t>
            </a:r>
            <a:r>
              <a:rPr lang="en" sz="1400" dirty="0"/>
              <a:t> </a:t>
            </a:r>
            <a:r>
              <a:rPr lang="en" sz="1400" dirty="0">
                <a:solidFill>
                  <a:schemeClr val="accent6"/>
                </a:solidFill>
              </a:rPr>
              <a:t>Measurements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1487" name="Google Shape;1487;g11df1208803_1_199"/>
          <p:cNvSpPr txBox="1">
            <a:spLocks noGrp="1"/>
          </p:cNvSpPr>
          <p:nvPr>
            <p:ph type="title" idx="15"/>
          </p:nvPr>
        </p:nvSpPr>
        <p:spPr>
          <a:xfrm flipH="1">
            <a:off x="2095550" y="3647900"/>
            <a:ext cx="10833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/>
              <a:t>Consumer Behavior</a:t>
            </a:r>
            <a:endParaRPr sz="1400"/>
          </a:p>
        </p:txBody>
      </p:sp>
      <p:sp>
        <p:nvSpPr>
          <p:cNvPr id="1488" name="Google Shape;1488;g11df1208803_1_199"/>
          <p:cNvSpPr txBox="1">
            <a:spLocks noGrp="1"/>
          </p:cNvSpPr>
          <p:nvPr>
            <p:ph type="title" idx="9"/>
          </p:nvPr>
        </p:nvSpPr>
        <p:spPr>
          <a:xfrm flipH="1">
            <a:off x="5678875" y="1187473"/>
            <a:ext cx="1087600" cy="694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dirty="0">
                <a:solidFill>
                  <a:schemeClr val="accent6"/>
                </a:solidFill>
              </a:rPr>
              <a:t>Education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1489" name="Google Shape;1489;g11df1208803_1_199"/>
          <p:cNvSpPr txBox="1">
            <a:spLocks noGrp="1"/>
          </p:cNvSpPr>
          <p:nvPr>
            <p:ph type="title" idx="9"/>
          </p:nvPr>
        </p:nvSpPr>
        <p:spPr>
          <a:xfrm flipH="1">
            <a:off x="6840537" y="1187472"/>
            <a:ext cx="849600" cy="6874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dirty="0">
                <a:solidFill>
                  <a:schemeClr val="accent6"/>
                </a:solidFill>
              </a:rPr>
              <a:t>Income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1490" name="Google Shape;1490;g11df1208803_1_199"/>
          <p:cNvSpPr txBox="1">
            <a:spLocks noGrp="1"/>
          </p:cNvSpPr>
          <p:nvPr>
            <p:ph type="title" idx="14"/>
          </p:nvPr>
        </p:nvSpPr>
        <p:spPr>
          <a:xfrm flipH="1">
            <a:off x="4419600" y="2827050"/>
            <a:ext cx="1490700" cy="7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Blood Pressure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491" name="Google Shape;1491;g11df1208803_1_199"/>
          <p:cNvSpPr txBox="1">
            <a:spLocks noGrp="1"/>
          </p:cNvSpPr>
          <p:nvPr>
            <p:ph type="title" idx="15"/>
          </p:nvPr>
        </p:nvSpPr>
        <p:spPr>
          <a:xfrm flipH="1">
            <a:off x="3357025" y="3647875"/>
            <a:ext cx="10080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/>
              <a:t>Smoking</a:t>
            </a:r>
            <a:endParaRPr sz="1400"/>
          </a:p>
        </p:txBody>
      </p:sp>
      <p:sp>
        <p:nvSpPr>
          <p:cNvPr id="1492" name="Google Shape;1492;g11df1208803_1_199"/>
          <p:cNvSpPr txBox="1">
            <a:spLocks noGrp="1"/>
          </p:cNvSpPr>
          <p:nvPr>
            <p:ph type="title" idx="15"/>
          </p:nvPr>
        </p:nvSpPr>
        <p:spPr>
          <a:xfrm flipH="1">
            <a:off x="4443600" y="3647875"/>
            <a:ext cx="10080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/>
              <a:t>Mental Health</a:t>
            </a:r>
            <a:endParaRPr sz="1400"/>
          </a:p>
        </p:txBody>
      </p:sp>
      <p:sp>
        <p:nvSpPr>
          <p:cNvPr id="1493" name="Google Shape;1493;g11df1208803_1_199"/>
          <p:cNvSpPr txBox="1">
            <a:spLocks noGrp="1"/>
          </p:cNvSpPr>
          <p:nvPr>
            <p:ph type="title" idx="15"/>
          </p:nvPr>
        </p:nvSpPr>
        <p:spPr>
          <a:xfrm flipH="1">
            <a:off x="5629775" y="3647875"/>
            <a:ext cx="9084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/>
              <a:t>Diabetes</a:t>
            </a:r>
            <a:endParaRPr sz="1400"/>
          </a:p>
        </p:txBody>
      </p:sp>
      <p:sp>
        <p:nvSpPr>
          <p:cNvPr id="1494" name="Google Shape;1494;g11df1208803_1_199"/>
          <p:cNvSpPr txBox="1">
            <a:spLocks noGrp="1"/>
          </p:cNvSpPr>
          <p:nvPr>
            <p:ph type="title" idx="9"/>
          </p:nvPr>
        </p:nvSpPr>
        <p:spPr>
          <a:xfrm flipH="1">
            <a:off x="2938725" y="1187474"/>
            <a:ext cx="849588" cy="687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Gender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495" name="Google Shape;1495;g11df1208803_1_199"/>
          <p:cNvSpPr txBox="1">
            <a:spLocks noGrp="1"/>
          </p:cNvSpPr>
          <p:nvPr>
            <p:ph type="title" idx="9"/>
          </p:nvPr>
        </p:nvSpPr>
        <p:spPr>
          <a:xfrm flipH="1">
            <a:off x="3906375" y="1187474"/>
            <a:ext cx="730800" cy="687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Race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496" name="Google Shape;1496;g11df1208803_1_199"/>
          <p:cNvSpPr txBox="1">
            <a:spLocks noGrp="1"/>
          </p:cNvSpPr>
          <p:nvPr>
            <p:ph type="title" idx="9"/>
          </p:nvPr>
        </p:nvSpPr>
        <p:spPr>
          <a:xfrm flipH="1">
            <a:off x="4755213" y="1187474"/>
            <a:ext cx="849600" cy="683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dirty="0">
                <a:solidFill>
                  <a:schemeClr val="accent6"/>
                </a:solidFill>
              </a:rPr>
              <a:t>Marital</a:t>
            </a:r>
            <a:br>
              <a:rPr lang="en" sz="1400" dirty="0">
                <a:solidFill>
                  <a:schemeClr val="accent6"/>
                </a:solidFill>
              </a:rPr>
            </a:br>
            <a:r>
              <a:rPr lang="en" sz="1400" dirty="0">
                <a:solidFill>
                  <a:schemeClr val="accent6"/>
                </a:solidFill>
              </a:rPr>
              <a:t>Status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1497" name="Google Shape;1497;g11df1208803_1_199"/>
          <p:cNvSpPr txBox="1">
            <a:spLocks noGrp="1"/>
          </p:cNvSpPr>
          <p:nvPr>
            <p:ph type="title" idx="13"/>
          </p:nvPr>
        </p:nvSpPr>
        <p:spPr>
          <a:xfrm flipH="1">
            <a:off x="3240475" y="1998925"/>
            <a:ext cx="7308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Iron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498" name="Google Shape;1498;g11df1208803_1_199"/>
          <p:cNvSpPr txBox="1">
            <a:spLocks noGrp="1"/>
          </p:cNvSpPr>
          <p:nvPr>
            <p:ph type="title" idx="13"/>
          </p:nvPr>
        </p:nvSpPr>
        <p:spPr>
          <a:xfrm flipH="1">
            <a:off x="4108225" y="1998925"/>
            <a:ext cx="9084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Alcohol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499" name="Google Shape;1499;g11df1208803_1_199"/>
          <p:cNvSpPr txBox="1">
            <a:spLocks noGrp="1"/>
          </p:cNvSpPr>
          <p:nvPr>
            <p:ph type="title" idx="13"/>
          </p:nvPr>
        </p:nvSpPr>
        <p:spPr>
          <a:xfrm flipH="1">
            <a:off x="5153575" y="1997100"/>
            <a:ext cx="9084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Caffeine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500" name="Google Shape;1500;g11df1208803_1_199"/>
          <p:cNvSpPr txBox="1">
            <a:spLocks noGrp="1"/>
          </p:cNvSpPr>
          <p:nvPr>
            <p:ph type="title" idx="13"/>
          </p:nvPr>
        </p:nvSpPr>
        <p:spPr>
          <a:xfrm flipH="1">
            <a:off x="6198925" y="2014313"/>
            <a:ext cx="13422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Octadecenoic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501" name="Google Shape;1501;g11df1208803_1_199"/>
          <p:cNvSpPr txBox="1">
            <a:spLocks noGrp="1"/>
          </p:cNvSpPr>
          <p:nvPr>
            <p:ph type="title" idx="15"/>
          </p:nvPr>
        </p:nvSpPr>
        <p:spPr>
          <a:xfrm flipH="1">
            <a:off x="6669450" y="3647875"/>
            <a:ext cx="9084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dirty="0"/>
              <a:t>Sleeping Disorder</a:t>
            </a:r>
            <a:endParaRPr sz="1400" dirty="0"/>
          </a:p>
        </p:txBody>
      </p:sp>
      <p:sp>
        <p:nvSpPr>
          <p:cNvPr id="1502" name="Google Shape;1502;g11df1208803_1_199"/>
          <p:cNvSpPr txBox="1">
            <a:spLocks noGrp="1"/>
          </p:cNvSpPr>
          <p:nvPr>
            <p:ph type="title" idx="9"/>
          </p:nvPr>
        </p:nvSpPr>
        <p:spPr>
          <a:xfrm flipH="1">
            <a:off x="7808175" y="1187471"/>
            <a:ext cx="1261800" cy="68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1 file</a:t>
            </a:r>
            <a:br>
              <a:rPr lang="en" sz="1400">
                <a:solidFill>
                  <a:schemeClr val="accent6"/>
                </a:solidFill>
              </a:rPr>
            </a:br>
            <a:r>
              <a:rPr lang="en" sz="1400">
                <a:solidFill>
                  <a:schemeClr val="accent6"/>
                </a:solidFill>
              </a:rPr>
              <a:t>43 columns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503" name="Google Shape;1503;g11df1208803_1_199"/>
          <p:cNvSpPr txBox="1">
            <a:spLocks noGrp="1"/>
          </p:cNvSpPr>
          <p:nvPr>
            <p:ph type="title" idx="13"/>
          </p:nvPr>
        </p:nvSpPr>
        <p:spPr>
          <a:xfrm flipH="1">
            <a:off x="7808075" y="2054175"/>
            <a:ext cx="1261800" cy="7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2 files</a:t>
            </a:r>
            <a:br>
              <a:rPr lang="en" sz="1400">
                <a:solidFill>
                  <a:schemeClr val="accent6"/>
                </a:solidFill>
              </a:rPr>
            </a:br>
            <a:r>
              <a:rPr lang="en" sz="1400">
                <a:solidFill>
                  <a:schemeClr val="accent6"/>
                </a:solidFill>
              </a:rPr>
              <a:t>226 columns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504" name="Google Shape;1504;g11df1208803_1_199"/>
          <p:cNvSpPr txBox="1">
            <a:spLocks noGrp="1"/>
          </p:cNvSpPr>
          <p:nvPr>
            <p:ph type="title" idx="14"/>
          </p:nvPr>
        </p:nvSpPr>
        <p:spPr>
          <a:xfrm flipH="1">
            <a:off x="7808075" y="2864625"/>
            <a:ext cx="1261800" cy="7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2</a:t>
            </a:r>
            <a:r>
              <a:rPr lang="en" sz="1400" dirty="0">
                <a:solidFill>
                  <a:schemeClr val="accent6"/>
                </a:solidFill>
              </a:rPr>
              <a:t> File</a:t>
            </a:r>
            <a:br>
              <a:rPr lang="en" sz="1400" dirty="0">
                <a:solidFill>
                  <a:schemeClr val="accent6"/>
                </a:solidFill>
              </a:rPr>
            </a:br>
            <a:r>
              <a:rPr lang="en" sz="1400" dirty="0">
                <a:solidFill>
                  <a:schemeClr val="accent6"/>
                </a:solidFill>
              </a:rPr>
              <a:t>6 columns</a:t>
            </a: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1505" name="Google Shape;1505;g11df1208803_1_199"/>
          <p:cNvSpPr txBox="1">
            <a:spLocks noGrp="1"/>
          </p:cNvSpPr>
          <p:nvPr>
            <p:ph type="title" idx="15"/>
          </p:nvPr>
        </p:nvSpPr>
        <p:spPr>
          <a:xfrm flipH="1">
            <a:off x="7816275" y="3675075"/>
            <a:ext cx="1261800" cy="7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/>
              <a:t>12 files</a:t>
            </a:r>
            <a:br>
              <a:rPr lang="en" sz="1400"/>
            </a:br>
            <a:r>
              <a:rPr lang="en" sz="1400"/>
              <a:t>36 columns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1dddb12ae9_0_0"/>
          <p:cNvSpPr/>
          <p:nvPr/>
        </p:nvSpPr>
        <p:spPr>
          <a:xfrm>
            <a:off x="-1056150" y="3433000"/>
            <a:ext cx="3900300" cy="231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g11dddb12ae9_0_0"/>
          <p:cNvSpPr txBox="1">
            <a:spLocks noGrp="1"/>
          </p:cNvSpPr>
          <p:nvPr>
            <p:ph type="title" idx="8"/>
          </p:nvPr>
        </p:nvSpPr>
        <p:spPr>
          <a:xfrm>
            <a:off x="722550" y="496525"/>
            <a:ext cx="769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Data Preprocessing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512" name="Google Shape;1512;g11dddb12ae9_0_0"/>
          <p:cNvSpPr txBox="1">
            <a:spLocks noGrp="1"/>
          </p:cNvSpPr>
          <p:nvPr>
            <p:ph type="subTitle" idx="1"/>
          </p:nvPr>
        </p:nvSpPr>
        <p:spPr>
          <a:xfrm flipH="1">
            <a:off x="2352350" y="1641475"/>
            <a:ext cx="2637600" cy="7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 b="1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Delete unnecessary group in categorical variables </a:t>
            </a:r>
            <a:br>
              <a:rPr lang="en" sz="1300" b="1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sz="1300" b="1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(&lt; 10 samples)</a:t>
            </a:r>
            <a:endParaRPr sz="1300" b="1">
              <a:solidFill>
                <a:schemeClr val="accent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13" name="Google Shape;1513;g11dddb12ae9_0_0"/>
          <p:cNvSpPr txBox="1">
            <a:spLocks noGrp="1"/>
          </p:cNvSpPr>
          <p:nvPr>
            <p:ph type="subTitle" idx="1"/>
          </p:nvPr>
        </p:nvSpPr>
        <p:spPr>
          <a:xfrm flipH="1">
            <a:off x="2352450" y="2744193"/>
            <a:ext cx="2637600" cy="10792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Remove rows and columns with too many missing values</a:t>
            </a:r>
            <a:endParaRPr sz="1300" b="1" dirty="0">
              <a:solidFill>
                <a:schemeClr val="accent6"/>
              </a:solidFill>
              <a:latin typeface="Exo"/>
              <a:ea typeface="Exo"/>
              <a:cs typeface="Exo"/>
              <a:sym typeface="Ex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Exo"/>
              <a:buChar char="❖"/>
            </a:pPr>
            <a:r>
              <a:rPr lang="en" sz="1300" b="1" dirty="0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Columns: &gt; 20% missing </a:t>
            </a:r>
            <a:endParaRPr sz="1300" b="1" dirty="0">
              <a:solidFill>
                <a:schemeClr val="accent6"/>
              </a:solidFill>
              <a:latin typeface="Exo"/>
              <a:ea typeface="Exo"/>
              <a:cs typeface="Exo"/>
              <a:sym typeface="Exo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Exo"/>
              <a:buChar char="❖"/>
            </a:pPr>
            <a:r>
              <a:rPr lang="en" sz="1300" b="1" dirty="0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Rows: &gt; 10% missing </a:t>
            </a:r>
            <a:endParaRPr sz="1300" b="1" dirty="0">
              <a:solidFill>
                <a:schemeClr val="accent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14" name="Google Shape;1514;g11dddb12ae9_0_0"/>
          <p:cNvSpPr/>
          <p:nvPr/>
        </p:nvSpPr>
        <p:spPr>
          <a:xfrm>
            <a:off x="202975" y="2387200"/>
            <a:ext cx="1405200" cy="1045800"/>
          </a:xfrm>
          <a:prstGeom prst="roundRect">
            <a:avLst>
              <a:gd name="adj" fmla="val 2360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Combine 12 years data</a:t>
            </a:r>
            <a:endParaRPr sz="1400" b="1" i="0" u="none" strike="noStrike" cap="none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5" name="Google Shape;1515;g11dddb12ae9_0_0"/>
          <p:cNvSpPr/>
          <p:nvPr/>
        </p:nvSpPr>
        <p:spPr>
          <a:xfrm>
            <a:off x="202975" y="1151925"/>
            <a:ext cx="1381200" cy="726300"/>
          </a:xfrm>
          <a:prstGeom prst="roundRect">
            <a:avLst>
              <a:gd name="adj" fmla="val 2360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Collected Data</a:t>
            </a:r>
            <a:endParaRPr sz="14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516" name="Google Shape;1516;g11dddb12ae9_0_0"/>
          <p:cNvCxnSpPr/>
          <p:nvPr/>
        </p:nvCxnSpPr>
        <p:spPr>
          <a:xfrm flipH="1">
            <a:off x="982375" y="1900363"/>
            <a:ext cx="300" cy="46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7" name="Google Shape;1517;g11dddb12ae9_0_0"/>
          <p:cNvCxnSpPr/>
          <p:nvPr/>
        </p:nvCxnSpPr>
        <p:spPr>
          <a:xfrm>
            <a:off x="1708400" y="2846638"/>
            <a:ext cx="437400" cy="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8" name="Google Shape;1518;g11dddb12ae9_0_0"/>
          <p:cNvCxnSpPr/>
          <p:nvPr/>
        </p:nvCxnSpPr>
        <p:spPr>
          <a:xfrm>
            <a:off x="5180500" y="2777413"/>
            <a:ext cx="437400" cy="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9" name="Google Shape;1519;g11dddb12ae9_0_0"/>
          <p:cNvSpPr txBox="1">
            <a:spLocks noGrp="1"/>
          </p:cNvSpPr>
          <p:nvPr>
            <p:ph type="subTitle" idx="1"/>
          </p:nvPr>
        </p:nvSpPr>
        <p:spPr>
          <a:xfrm flipH="1">
            <a:off x="5745900" y="1793875"/>
            <a:ext cx="2703300" cy="72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 b="1" dirty="0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Numerical</a:t>
            </a:r>
            <a:endParaRPr sz="1300" b="1" dirty="0">
              <a:solidFill>
                <a:schemeClr val="accent6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 b="1" dirty="0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Bayesian Ridge with iteration with 10</a:t>
            </a:r>
            <a:endParaRPr sz="1300" b="1" dirty="0">
              <a:solidFill>
                <a:schemeClr val="accent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20" name="Google Shape;1520;g11dddb12ae9_0_0"/>
          <p:cNvSpPr txBox="1">
            <a:spLocks noGrp="1"/>
          </p:cNvSpPr>
          <p:nvPr>
            <p:ph type="subTitle" idx="1"/>
          </p:nvPr>
        </p:nvSpPr>
        <p:spPr>
          <a:xfrm flipH="1">
            <a:off x="5745900" y="3125650"/>
            <a:ext cx="2703300" cy="72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 b="1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Categorical</a:t>
            </a:r>
            <a:br>
              <a:rPr lang="en" sz="1300" b="1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sz="1300" b="1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Random Forest with iteration 4</a:t>
            </a:r>
            <a:endParaRPr sz="1300" b="1">
              <a:solidFill>
                <a:schemeClr val="accent6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1521" name="Google Shape;1521;g11dddb12ae9_0_0"/>
          <p:cNvCxnSpPr/>
          <p:nvPr/>
        </p:nvCxnSpPr>
        <p:spPr>
          <a:xfrm rot="10800000" flipH="1">
            <a:off x="2146738" y="1436650"/>
            <a:ext cx="2932500" cy="14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22" name="Google Shape;1522;g11dddb12ae9_0_0"/>
          <p:cNvCxnSpPr/>
          <p:nvPr/>
        </p:nvCxnSpPr>
        <p:spPr>
          <a:xfrm flipH="1">
            <a:off x="2132400" y="1464150"/>
            <a:ext cx="24300" cy="2587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23" name="Google Shape;1523;g11dddb12ae9_0_0"/>
          <p:cNvCxnSpPr/>
          <p:nvPr/>
        </p:nvCxnSpPr>
        <p:spPr>
          <a:xfrm>
            <a:off x="5076200" y="1439875"/>
            <a:ext cx="32400" cy="2612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24" name="Google Shape;1524;g11dddb12ae9_0_0"/>
          <p:cNvCxnSpPr/>
          <p:nvPr/>
        </p:nvCxnSpPr>
        <p:spPr>
          <a:xfrm>
            <a:off x="2080000" y="4044775"/>
            <a:ext cx="3066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25" name="Google Shape;1525;g11dddb12ae9_0_0"/>
          <p:cNvCxnSpPr/>
          <p:nvPr/>
        </p:nvCxnSpPr>
        <p:spPr>
          <a:xfrm flipH="1">
            <a:off x="5642250" y="1415625"/>
            <a:ext cx="24300" cy="261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26" name="Google Shape;1526;g11dddb12ae9_0_0"/>
          <p:cNvCxnSpPr/>
          <p:nvPr/>
        </p:nvCxnSpPr>
        <p:spPr>
          <a:xfrm>
            <a:off x="8586075" y="1431800"/>
            <a:ext cx="24300" cy="261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27" name="Google Shape;1527;g11dddb12ae9_0_0"/>
          <p:cNvCxnSpPr/>
          <p:nvPr/>
        </p:nvCxnSpPr>
        <p:spPr>
          <a:xfrm>
            <a:off x="5642250" y="1439200"/>
            <a:ext cx="2922300" cy="9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28" name="Google Shape;1528;g11dddb12ae9_0_0"/>
          <p:cNvCxnSpPr/>
          <p:nvPr/>
        </p:nvCxnSpPr>
        <p:spPr>
          <a:xfrm>
            <a:off x="5617900" y="4033525"/>
            <a:ext cx="3008700" cy="1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29" name="Google Shape;1529;g11dddb12ae9_0_0"/>
          <p:cNvSpPr txBox="1">
            <a:spLocks noGrp="1"/>
          </p:cNvSpPr>
          <p:nvPr>
            <p:ph type="title" idx="4294967295"/>
          </p:nvPr>
        </p:nvSpPr>
        <p:spPr>
          <a:xfrm flipH="1">
            <a:off x="392800" y="4418950"/>
            <a:ext cx="14052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44584 Rows</a:t>
            </a:r>
            <a:endParaRPr sz="14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290 Columns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530" name="Google Shape;1530;g11dddb12ae9_0_0"/>
          <p:cNvSpPr txBox="1">
            <a:spLocks noGrp="1"/>
          </p:cNvSpPr>
          <p:nvPr>
            <p:ph type="title" idx="4294967295"/>
          </p:nvPr>
        </p:nvSpPr>
        <p:spPr>
          <a:xfrm flipH="1">
            <a:off x="3159688" y="4460300"/>
            <a:ext cx="14052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35779 Rows</a:t>
            </a:r>
            <a:endParaRPr sz="14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202 Columns</a:t>
            </a:r>
            <a:endParaRPr sz="1400">
              <a:solidFill>
                <a:schemeClr val="accent6"/>
              </a:solidFill>
            </a:endParaRPr>
          </a:p>
        </p:txBody>
      </p:sp>
      <p:cxnSp>
        <p:nvCxnSpPr>
          <p:cNvPr id="1531" name="Google Shape;1531;g11dddb12ae9_0_0"/>
          <p:cNvCxnSpPr/>
          <p:nvPr/>
        </p:nvCxnSpPr>
        <p:spPr>
          <a:xfrm>
            <a:off x="8589975" y="2715388"/>
            <a:ext cx="437400" cy="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2" name="Google Shape;1532;g11dddb12ae9_0_0"/>
          <p:cNvCxnSpPr/>
          <p:nvPr/>
        </p:nvCxnSpPr>
        <p:spPr>
          <a:xfrm rot="10800000" flipH="1">
            <a:off x="2014450" y="4767488"/>
            <a:ext cx="928800" cy="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3" name="Google Shape;1533;g11dddb12ae9_0_0"/>
          <p:cNvSpPr txBox="1">
            <a:spLocks noGrp="1"/>
          </p:cNvSpPr>
          <p:nvPr>
            <p:ph type="title" idx="4294967295"/>
          </p:nvPr>
        </p:nvSpPr>
        <p:spPr>
          <a:xfrm flipH="1">
            <a:off x="6127800" y="4457425"/>
            <a:ext cx="14052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35779 Rows</a:t>
            </a:r>
            <a:endParaRPr sz="14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accent6"/>
                </a:solidFill>
              </a:rPr>
              <a:t>202 Columns</a:t>
            </a:r>
            <a:endParaRPr sz="1400">
              <a:solidFill>
                <a:schemeClr val="accent6"/>
              </a:solidFill>
            </a:endParaRPr>
          </a:p>
        </p:txBody>
      </p:sp>
      <p:cxnSp>
        <p:nvCxnSpPr>
          <p:cNvPr id="1534" name="Google Shape;1534;g11dddb12ae9_0_0"/>
          <p:cNvCxnSpPr/>
          <p:nvPr/>
        </p:nvCxnSpPr>
        <p:spPr>
          <a:xfrm rot="10800000" flipH="1">
            <a:off x="4989950" y="4767313"/>
            <a:ext cx="802500" cy="1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5" name="Google Shape;1535;g11dddb12ae9_0_0"/>
          <p:cNvSpPr txBox="1"/>
          <p:nvPr/>
        </p:nvSpPr>
        <p:spPr>
          <a:xfrm>
            <a:off x="6127800" y="848550"/>
            <a:ext cx="20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Fill missing Value</a:t>
            </a:r>
            <a:b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(iterative imputation)</a:t>
            </a: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g11dc8776d38_0_2"/>
          <p:cNvGrpSpPr/>
          <p:nvPr/>
        </p:nvGrpSpPr>
        <p:grpSpPr>
          <a:xfrm>
            <a:off x="695762" y="848345"/>
            <a:ext cx="1729464" cy="861838"/>
            <a:chOff x="2103950" y="822675"/>
            <a:chExt cx="1165250" cy="580675"/>
          </a:xfrm>
        </p:grpSpPr>
        <p:sp>
          <p:nvSpPr>
            <p:cNvPr id="1541" name="Google Shape;1541;g11dc8776d38_0_2"/>
            <p:cNvSpPr/>
            <p:nvPr/>
          </p:nvSpPr>
          <p:spPr>
            <a:xfrm>
              <a:off x="2103950" y="822675"/>
              <a:ext cx="584600" cy="580675"/>
            </a:xfrm>
            <a:custGeom>
              <a:avLst/>
              <a:gdLst/>
              <a:ahLst/>
              <a:cxnLst/>
              <a:rect l="l" t="t" r="r" b="b"/>
              <a:pathLst>
                <a:path w="23384" h="23227" extrusionOk="0">
                  <a:moveTo>
                    <a:pt x="1" y="0"/>
                  </a:moveTo>
                  <a:lnTo>
                    <a:pt x="1" y="23227"/>
                  </a:lnTo>
                  <a:lnTo>
                    <a:pt x="23383" y="23227"/>
                  </a:lnTo>
                  <a:lnTo>
                    <a:pt x="2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11dc8776d38_0_2"/>
            <p:cNvSpPr/>
            <p:nvPr/>
          </p:nvSpPr>
          <p:spPr>
            <a:xfrm>
              <a:off x="2688525" y="822675"/>
              <a:ext cx="580675" cy="580675"/>
            </a:xfrm>
            <a:custGeom>
              <a:avLst/>
              <a:gdLst/>
              <a:ahLst/>
              <a:cxnLst/>
              <a:rect l="l" t="t" r="r" b="b"/>
              <a:pathLst>
                <a:path w="23227" h="23227" extrusionOk="0">
                  <a:moveTo>
                    <a:pt x="0" y="0"/>
                  </a:moveTo>
                  <a:lnTo>
                    <a:pt x="0" y="23227"/>
                  </a:lnTo>
                  <a:lnTo>
                    <a:pt x="23226" y="23227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11dc8776d38_0_2"/>
            <p:cNvSpPr/>
            <p:nvPr/>
          </p:nvSpPr>
          <p:spPr>
            <a:xfrm>
              <a:off x="3048500" y="1182650"/>
              <a:ext cx="220700" cy="220700"/>
            </a:xfrm>
            <a:custGeom>
              <a:avLst/>
              <a:gdLst/>
              <a:ahLst/>
              <a:cxnLst/>
              <a:rect l="l" t="t" r="r" b="b"/>
              <a:pathLst>
                <a:path w="8828" h="8828" extrusionOk="0">
                  <a:moveTo>
                    <a:pt x="8827" y="1"/>
                  </a:moveTo>
                  <a:cubicBezTo>
                    <a:pt x="3946" y="1"/>
                    <a:pt x="1" y="3946"/>
                    <a:pt x="1" y="8828"/>
                  </a:cubicBezTo>
                  <a:lnTo>
                    <a:pt x="8827" y="8828"/>
                  </a:lnTo>
                  <a:lnTo>
                    <a:pt x="8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11dc8776d38_0_2"/>
            <p:cNvSpPr/>
            <p:nvPr/>
          </p:nvSpPr>
          <p:spPr>
            <a:xfrm>
              <a:off x="2203700" y="823225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" y="1"/>
                  </a:moveTo>
                  <a:cubicBezTo>
                    <a:pt x="1" y="10700"/>
                    <a:pt x="8672" y="19393"/>
                    <a:pt x="19393" y="19415"/>
                  </a:cubicBezTo>
                  <a:cubicBezTo>
                    <a:pt x="30115" y="19393"/>
                    <a:pt x="38808" y="10722"/>
                    <a:pt x="38808" y="1"/>
                  </a:cubicBezTo>
                  <a:lnTo>
                    <a:pt x="38251" y="1"/>
                  </a:lnTo>
                  <a:cubicBezTo>
                    <a:pt x="38251" y="10410"/>
                    <a:pt x="29825" y="18836"/>
                    <a:pt x="19415" y="18836"/>
                  </a:cubicBezTo>
                  <a:cubicBezTo>
                    <a:pt x="8984" y="18836"/>
                    <a:pt x="558" y="10410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g11dc8776d38_0_2"/>
            <p:cNvSpPr/>
            <p:nvPr/>
          </p:nvSpPr>
          <p:spPr>
            <a:xfrm>
              <a:off x="2332425" y="823225"/>
              <a:ext cx="712750" cy="356125"/>
            </a:xfrm>
            <a:custGeom>
              <a:avLst/>
              <a:gdLst/>
              <a:ahLst/>
              <a:cxnLst/>
              <a:rect l="l" t="t" r="r" b="b"/>
              <a:pathLst>
                <a:path w="28510" h="14245" extrusionOk="0">
                  <a:moveTo>
                    <a:pt x="1" y="1"/>
                  </a:moveTo>
                  <a:cubicBezTo>
                    <a:pt x="1" y="7869"/>
                    <a:pt x="6376" y="14244"/>
                    <a:pt x="14244" y="14244"/>
                  </a:cubicBezTo>
                  <a:cubicBezTo>
                    <a:pt x="22113" y="14244"/>
                    <a:pt x="28488" y="7847"/>
                    <a:pt x="28510" y="1"/>
                  </a:cubicBezTo>
                  <a:lnTo>
                    <a:pt x="27953" y="1"/>
                  </a:lnTo>
                  <a:cubicBezTo>
                    <a:pt x="28042" y="7624"/>
                    <a:pt x="21890" y="13887"/>
                    <a:pt x="14244" y="13887"/>
                  </a:cubicBezTo>
                  <a:cubicBezTo>
                    <a:pt x="6599" y="13887"/>
                    <a:pt x="447" y="762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11dc8776d38_0_2"/>
            <p:cNvSpPr/>
            <p:nvPr/>
          </p:nvSpPr>
          <p:spPr>
            <a:xfrm>
              <a:off x="2461150" y="823225"/>
              <a:ext cx="455300" cy="227400"/>
            </a:xfrm>
            <a:custGeom>
              <a:avLst/>
              <a:gdLst/>
              <a:ahLst/>
              <a:cxnLst/>
              <a:rect l="l" t="t" r="r" b="b"/>
              <a:pathLst>
                <a:path w="18212" h="9096" extrusionOk="0">
                  <a:moveTo>
                    <a:pt x="1" y="1"/>
                  </a:moveTo>
                  <a:cubicBezTo>
                    <a:pt x="23" y="5016"/>
                    <a:pt x="4080" y="9073"/>
                    <a:pt x="9095" y="9095"/>
                  </a:cubicBezTo>
                  <a:cubicBezTo>
                    <a:pt x="14133" y="9073"/>
                    <a:pt x="18189" y="5016"/>
                    <a:pt x="18212" y="1"/>
                  </a:cubicBezTo>
                  <a:lnTo>
                    <a:pt x="17655" y="1"/>
                  </a:lnTo>
                  <a:cubicBezTo>
                    <a:pt x="17655" y="4704"/>
                    <a:pt x="13821" y="8538"/>
                    <a:pt x="9095" y="8538"/>
                  </a:cubicBezTo>
                  <a:cubicBezTo>
                    <a:pt x="4392" y="8538"/>
                    <a:pt x="558" y="4704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11dc8776d38_0_2"/>
            <p:cNvSpPr/>
            <p:nvPr/>
          </p:nvSpPr>
          <p:spPr>
            <a:xfrm>
              <a:off x="2589875" y="823225"/>
              <a:ext cx="197300" cy="98100"/>
            </a:xfrm>
            <a:custGeom>
              <a:avLst/>
              <a:gdLst/>
              <a:ahLst/>
              <a:cxnLst/>
              <a:rect l="l" t="t" r="r" b="b"/>
              <a:pathLst>
                <a:path w="7892" h="3924" extrusionOk="0">
                  <a:moveTo>
                    <a:pt x="1" y="1"/>
                  </a:moveTo>
                  <a:cubicBezTo>
                    <a:pt x="23" y="2163"/>
                    <a:pt x="1784" y="3924"/>
                    <a:pt x="3946" y="3924"/>
                  </a:cubicBezTo>
                  <a:cubicBezTo>
                    <a:pt x="6131" y="3924"/>
                    <a:pt x="7891" y="2163"/>
                    <a:pt x="7891" y="1"/>
                  </a:cubicBezTo>
                  <a:lnTo>
                    <a:pt x="7334" y="1"/>
                  </a:lnTo>
                  <a:cubicBezTo>
                    <a:pt x="7334" y="1851"/>
                    <a:pt x="5818" y="3367"/>
                    <a:pt x="3946" y="3367"/>
                  </a:cubicBezTo>
                  <a:cubicBezTo>
                    <a:pt x="2074" y="3367"/>
                    <a:pt x="558" y="185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g11dc8776d38_0_2"/>
          <p:cNvGrpSpPr/>
          <p:nvPr/>
        </p:nvGrpSpPr>
        <p:grpSpPr>
          <a:xfrm>
            <a:off x="696988" y="1712599"/>
            <a:ext cx="861838" cy="861875"/>
            <a:chOff x="1526650" y="1403325"/>
            <a:chExt cx="580675" cy="580700"/>
          </a:xfrm>
        </p:grpSpPr>
        <p:sp>
          <p:nvSpPr>
            <p:cNvPr id="1549" name="Google Shape;1549;g11dc8776d38_0_2"/>
            <p:cNvSpPr/>
            <p:nvPr/>
          </p:nvSpPr>
          <p:spPr>
            <a:xfrm>
              <a:off x="1526650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0" y="1"/>
                  </a:moveTo>
                  <a:lnTo>
                    <a:pt x="0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g11dc8776d38_0_2"/>
            <p:cNvSpPr/>
            <p:nvPr/>
          </p:nvSpPr>
          <p:spPr>
            <a:xfrm>
              <a:off x="1526650" y="1693650"/>
              <a:ext cx="580675" cy="290375"/>
            </a:xfrm>
            <a:custGeom>
              <a:avLst/>
              <a:gdLst/>
              <a:ahLst/>
              <a:cxnLst/>
              <a:rect l="l" t="t" r="r" b="b"/>
              <a:pathLst>
                <a:path w="23227" h="11615" extrusionOk="0">
                  <a:moveTo>
                    <a:pt x="11613" y="1"/>
                  </a:moveTo>
                  <a:lnTo>
                    <a:pt x="0" y="11614"/>
                  </a:lnTo>
                  <a:lnTo>
                    <a:pt x="23227" y="11614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g11dc8776d38_0_2"/>
            <p:cNvSpPr/>
            <p:nvPr/>
          </p:nvSpPr>
          <p:spPr>
            <a:xfrm>
              <a:off x="1816975" y="1403325"/>
              <a:ext cx="290350" cy="580700"/>
            </a:xfrm>
            <a:custGeom>
              <a:avLst/>
              <a:gdLst/>
              <a:ahLst/>
              <a:cxnLst/>
              <a:rect l="l" t="t" r="r" b="b"/>
              <a:pathLst>
                <a:path w="11614" h="23228" extrusionOk="0">
                  <a:moveTo>
                    <a:pt x="0" y="1"/>
                  </a:moveTo>
                  <a:lnTo>
                    <a:pt x="0" y="11614"/>
                  </a:lnTo>
                  <a:lnTo>
                    <a:pt x="11614" y="23227"/>
                  </a:lnTo>
                  <a:lnTo>
                    <a:pt x="1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2" name="Google Shape;1552;g11dc8776d38_0_2"/>
          <p:cNvGrpSpPr/>
          <p:nvPr/>
        </p:nvGrpSpPr>
        <p:grpSpPr>
          <a:xfrm>
            <a:off x="2406111" y="849593"/>
            <a:ext cx="873159" cy="861875"/>
            <a:chOff x="2097997" y="1403325"/>
            <a:chExt cx="588303" cy="580700"/>
          </a:xfrm>
        </p:grpSpPr>
        <p:sp>
          <p:nvSpPr>
            <p:cNvPr id="1553" name="Google Shape;1553;g11dc8776d38_0_2"/>
            <p:cNvSpPr/>
            <p:nvPr/>
          </p:nvSpPr>
          <p:spPr>
            <a:xfrm>
              <a:off x="2105625" y="1403325"/>
              <a:ext cx="580675" cy="580700"/>
            </a:xfrm>
            <a:custGeom>
              <a:avLst/>
              <a:gdLst/>
              <a:ahLst/>
              <a:cxnLst/>
              <a:rect l="l" t="t" r="r" b="b"/>
              <a:pathLst>
                <a:path w="23227" h="23228" extrusionOk="0">
                  <a:moveTo>
                    <a:pt x="1" y="1"/>
                  </a:moveTo>
                  <a:lnTo>
                    <a:pt x="1" y="23227"/>
                  </a:lnTo>
                  <a:lnTo>
                    <a:pt x="23227" y="23227"/>
                  </a:lnTo>
                  <a:lnTo>
                    <a:pt x="23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g11dc8776d38_0_2"/>
            <p:cNvSpPr/>
            <p:nvPr/>
          </p:nvSpPr>
          <p:spPr>
            <a:xfrm>
              <a:off x="2097997" y="1403325"/>
              <a:ext cx="580125" cy="580700"/>
            </a:xfrm>
            <a:custGeom>
              <a:avLst/>
              <a:gdLst/>
              <a:ahLst/>
              <a:cxnLst/>
              <a:rect l="l" t="t" r="r" b="b"/>
              <a:pathLst>
                <a:path w="23205" h="23228" extrusionOk="0">
                  <a:moveTo>
                    <a:pt x="1" y="1"/>
                  </a:moveTo>
                  <a:lnTo>
                    <a:pt x="1" y="23227"/>
                  </a:lnTo>
                  <a:cubicBezTo>
                    <a:pt x="12818" y="23227"/>
                    <a:pt x="23205" y="12818"/>
                    <a:pt x="2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5" name="Google Shape;1555;g11dc8776d38_0_2"/>
          <p:cNvGrpSpPr/>
          <p:nvPr/>
        </p:nvGrpSpPr>
        <p:grpSpPr>
          <a:xfrm>
            <a:off x="696354" y="3427908"/>
            <a:ext cx="1723676" cy="859549"/>
            <a:chOff x="2107850" y="238125"/>
            <a:chExt cx="1161350" cy="585125"/>
          </a:xfrm>
        </p:grpSpPr>
        <p:sp>
          <p:nvSpPr>
            <p:cNvPr id="1556" name="Google Shape;1556;g11dc8776d38_0_2"/>
            <p:cNvSpPr/>
            <p:nvPr/>
          </p:nvSpPr>
          <p:spPr>
            <a:xfrm>
              <a:off x="2681982" y="238675"/>
              <a:ext cx="580675" cy="584575"/>
            </a:xfrm>
            <a:custGeom>
              <a:avLst/>
              <a:gdLst/>
              <a:ahLst/>
              <a:cxnLst/>
              <a:rect l="l" t="t" r="r" b="b"/>
              <a:pathLst>
                <a:path w="23227" h="23383" extrusionOk="0">
                  <a:moveTo>
                    <a:pt x="0" y="0"/>
                  </a:moveTo>
                  <a:lnTo>
                    <a:pt x="0" y="23383"/>
                  </a:lnTo>
                  <a:lnTo>
                    <a:pt x="23226" y="23383"/>
                  </a:lnTo>
                  <a:lnTo>
                    <a:pt x="2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g11dc8776d38_0_2"/>
            <p:cNvSpPr/>
            <p:nvPr/>
          </p:nvSpPr>
          <p:spPr>
            <a:xfrm>
              <a:off x="2107850" y="238125"/>
              <a:ext cx="580700" cy="584575"/>
            </a:xfrm>
            <a:custGeom>
              <a:avLst/>
              <a:gdLst/>
              <a:ahLst/>
              <a:cxnLst/>
              <a:rect l="l" t="t" r="r" b="b"/>
              <a:pathLst>
                <a:path w="23228" h="23383" extrusionOk="0">
                  <a:moveTo>
                    <a:pt x="1" y="0"/>
                  </a:moveTo>
                  <a:lnTo>
                    <a:pt x="1" y="23382"/>
                  </a:lnTo>
                  <a:lnTo>
                    <a:pt x="23227" y="23382"/>
                  </a:lnTo>
                  <a:lnTo>
                    <a:pt x="2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11dc8776d38_0_2"/>
            <p:cNvSpPr/>
            <p:nvPr/>
          </p:nvSpPr>
          <p:spPr>
            <a:xfrm>
              <a:off x="2988325" y="242575"/>
              <a:ext cx="280875" cy="280875"/>
            </a:xfrm>
            <a:custGeom>
              <a:avLst/>
              <a:gdLst/>
              <a:ahLst/>
              <a:cxnLst/>
              <a:rect l="l" t="t" r="r" b="b"/>
              <a:pathLst>
                <a:path w="11235" h="11235" extrusionOk="0">
                  <a:moveTo>
                    <a:pt x="0" y="0"/>
                  </a:moveTo>
                  <a:lnTo>
                    <a:pt x="11234" y="11235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11dc8776d38_0_2"/>
            <p:cNvSpPr/>
            <p:nvPr/>
          </p:nvSpPr>
          <p:spPr>
            <a:xfrm>
              <a:off x="2203700" y="337850"/>
              <a:ext cx="970200" cy="485400"/>
            </a:xfrm>
            <a:custGeom>
              <a:avLst/>
              <a:gdLst/>
              <a:ahLst/>
              <a:cxnLst/>
              <a:rect l="l" t="t" r="r" b="b"/>
              <a:pathLst>
                <a:path w="38808" h="19416" extrusionOk="0">
                  <a:moveTo>
                    <a:pt x="19415" y="1"/>
                  </a:moveTo>
                  <a:cubicBezTo>
                    <a:pt x="8694" y="1"/>
                    <a:pt x="1" y="8694"/>
                    <a:pt x="1" y="19416"/>
                  </a:cubicBezTo>
                  <a:lnTo>
                    <a:pt x="558" y="19416"/>
                  </a:lnTo>
                  <a:cubicBezTo>
                    <a:pt x="335" y="8850"/>
                    <a:pt x="8828" y="157"/>
                    <a:pt x="19393" y="157"/>
                  </a:cubicBezTo>
                  <a:cubicBezTo>
                    <a:pt x="29959" y="157"/>
                    <a:pt x="38473" y="8850"/>
                    <a:pt x="38251" y="19416"/>
                  </a:cubicBezTo>
                  <a:lnTo>
                    <a:pt x="38808" y="19416"/>
                  </a:lnTo>
                  <a:cubicBezTo>
                    <a:pt x="38808" y="8694"/>
                    <a:pt x="30115" y="1"/>
                    <a:pt x="19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g11dc8776d38_0_2"/>
            <p:cNvSpPr/>
            <p:nvPr/>
          </p:nvSpPr>
          <p:spPr>
            <a:xfrm>
              <a:off x="2329650" y="461575"/>
              <a:ext cx="718325" cy="361675"/>
            </a:xfrm>
            <a:custGeom>
              <a:avLst/>
              <a:gdLst/>
              <a:ahLst/>
              <a:cxnLst/>
              <a:rect l="l" t="t" r="r" b="b"/>
              <a:pathLst>
                <a:path w="28733" h="14467" extrusionOk="0">
                  <a:moveTo>
                    <a:pt x="14355" y="0"/>
                  </a:moveTo>
                  <a:cubicBezTo>
                    <a:pt x="6420" y="0"/>
                    <a:pt x="0" y="6509"/>
                    <a:pt x="112" y="14467"/>
                  </a:cubicBezTo>
                  <a:lnTo>
                    <a:pt x="669" y="14467"/>
                  </a:lnTo>
                  <a:cubicBezTo>
                    <a:pt x="558" y="6821"/>
                    <a:pt x="6710" y="558"/>
                    <a:pt x="14355" y="558"/>
                  </a:cubicBezTo>
                  <a:cubicBezTo>
                    <a:pt x="22001" y="558"/>
                    <a:pt x="28175" y="6821"/>
                    <a:pt x="28064" y="14467"/>
                  </a:cubicBezTo>
                  <a:lnTo>
                    <a:pt x="28621" y="14467"/>
                  </a:lnTo>
                  <a:cubicBezTo>
                    <a:pt x="28732" y="6509"/>
                    <a:pt x="22313" y="0"/>
                    <a:pt x="14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g11dc8776d38_0_2"/>
            <p:cNvSpPr/>
            <p:nvPr/>
          </p:nvSpPr>
          <p:spPr>
            <a:xfrm>
              <a:off x="2461150" y="595325"/>
              <a:ext cx="455300" cy="227925"/>
            </a:xfrm>
            <a:custGeom>
              <a:avLst/>
              <a:gdLst/>
              <a:ahLst/>
              <a:cxnLst/>
              <a:rect l="l" t="t" r="r" b="b"/>
              <a:pathLst>
                <a:path w="18212" h="9117" extrusionOk="0">
                  <a:moveTo>
                    <a:pt x="9095" y="0"/>
                  </a:moveTo>
                  <a:cubicBezTo>
                    <a:pt x="4080" y="0"/>
                    <a:pt x="1" y="4079"/>
                    <a:pt x="1" y="9117"/>
                  </a:cubicBezTo>
                  <a:lnTo>
                    <a:pt x="558" y="9117"/>
                  </a:lnTo>
                  <a:cubicBezTo>
                    <a:pt x="558" y="4391"/>
                    <a:pt x="4392" y="557"/>
                    <a:pt x="9095" y="557"/>
                  </a:cubicBezTo>
                  <a:cubicBezTo>
                    <a:pt x="13821" y="557"/>
                    <a:pt x="17632" y="4391"/>
                    <a:pt x="17632" y="9117"/>
                  </a:cubicBezTo>
                  <a:lnTo>
                    <a:pt x="18212" y="9117"/>
                  </a:lnTo>
                  <a:cubicBezTo>
                    <a:pt x="18212" y="4079"/>
                    <a:pt x="14133" y="0"/>
                    <a:pt x="9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g11dc8776d38_0_2"/>
            <p:cNvSpPr/>
            <p:nvPr/>
          </p:nvSpPr>
          <p:spPr>
            <a:xfrm>
              <a:off x="2589875" y="724600"/>
              <a:ext cx="197300" cy="98650"/>
            </a:xfrm>
            <a:custGeom>
              <a:avLst/>
              <a:gdLst/>
              <a:ahLst/>
              <a:cxnLst/>
              <a:rect l="l" t="t" r="r" b="b"/>
              <a:pathLst>
                <a:path w="7892" h="3946" extrusionOk="0">
                  <a:moveTo>
                    <a:pt x="3946" y="0"/>
                  </a:moveTo>
                  <a:cubicBezTo>
                    <a:pt x="1762" y="0"/>
                    <a:pt x="1" y="1761"/>
                    <a:pt x="1" y="3946"/>
                  </a:cubicBezTo>
                  <a:lnTo>
                    <a:pt x="558" y="3946"/>
                  </a:lnTo>
                  <a:cubicBezTo>
                    <a:pt x="558" y="2073"/>
                    <a:pt x="2074" y="558"/>
                    <a:pt x="3946" y="558"/>
                  </a:cubicBezTo>
                  <a:cubicBezTo>
                    <a:pt x="5818" y="558"/>
                    <a:pt x="7334" y="2073"/>
                    <a:pt x="7334" y="3946"/>
                  </a:cubicBezTo>
                  <a:lnTo>
                    <a:pt x="7891" y="3946"/>
                  </a:lnTo>
                  <a:cubicBezTo>
                    <a:pt x="7891" y="1761"/>
                    <a:pt x="6131" y="0"/>
                    <a:pt x="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3" name="Google Shape;1563;g11dc8776d38_0_2"/>
          <p:cNvSpPr txBox="1"/>
          <p:nvPr/>
        </p:nvSpPr>
        <p:spPr>
          <a:xfrm>
            <a:off x="2307150" y="1444510"/>
            <a:ext cx="67890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>
              <a:lnSpc>
                <a:spcPct val="115000"/>
              </a:lnSpc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VIF </a:t>
            </a: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</a:rPr>
              <a:t>indicates </a:t>
            </a:r>
            <a:r>
              <a:rPr lang="en-US" altLang="zh-CN" sz="1600" dirty="0">
                <a:solidFill>
                  <a:schemeClr val="dk2"/>
                </a:solidFill>
                <a:latin typeface="Roboto"/>
                <a:ea typeface="Roboto"/>
              </a:rPr>
              <a:t>the</a:t>
            </a:r>
            <a:r>
              <a:rPr lang="zh-CN" altLang="en-US" sz="1600" dirty="0">
                <a:solidFill>
                  <a:schemeClr val="dk2"/>
                </a:solidFill>
                <a:latin typeface="Roboto"/>
                <a:ea typeface="Roboto"/>
              </a:rPr>
              <a:t> </a:t>
            </a:r>
            <a:r>
              <a:rPr lang="en-US" altLang="zh-CN" sz="1600" dirty="0">
                <a:solidFill>
                  <a:schemeClr val="dk2"/>
                </a:solidFill>
                <a:latin typeface="Roboto"/>
                <a:ea typeface="Roboto"/>
              </a:rPr>
              <a:t>level</a:t>
            </a:r>
            <a:r>
              <a:rPr lang="zh-CN" altLang="en-US" sz="1600" dirty="0">
                <a:solidFill>
                  <a:schemeClr val="dk2"/>
                </a:solidFill>
                <a:latin typeface="Roboto"/>
                <a:ea typeface="Roboto"/>
              </a:rPr>
              <a:t> </a:t>
            </a:r>
            <a:r>
              <a:rPr lang="en-US" altLang="zh-CN" sz="1600" dirty="0">
                <a:solidFill>
                  <a:schemeClr val="dk2"/>
                </a:solidFill>
                <a:latin typeface="Roboto"/>
                <a:ea typeface="Roboto"/>
              </a:rPr>
              <a:t>of</a:t>
            </a:r>
            <a:r>
              <a:rPr lang="zh-CN" altLang="en-US" sz="1600" dirty="0">
                <a:solidFill>
                  <a:schemeClr val="dk2"/>
                </a:solidFill>
                <a:latin typeface="Roboto"/>
                <a:ea typeface="Roboto"/>
              </a:rPr>
              <a:t> </a:t>
            </a:r>
            <a:r>
              <a:rPr lang="en-US" sz="1600" dirty="0">
                <a:solidFill>
                  <a:schemeClr val="dk2"/>
                </a:solidFill>
                <a:latin typeface="Roboto"/>
                <a:ea typeface="Roboto"/>
              </a:rPr>
              <a:t>correlation between a given explanatory variable and other explanatory variables in the model</a:t>
            </a:r>
          </a:p>
          <a:p>
            <a:pPr marL="457200" lvl="0" indent="-330200">
              <a:lnSpc>
                <a:spcPct val="115000"/>
              </a:lnSpc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significant multicollinearity issues exist, the variance inflation factor will be very large for the variables involved.</a:t>
            </a:r>
            <a:endParaRPr sz="16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liminate collinear variables, resolving the multicollinearity issue.</a:t>
            </a:r>
            <a:endParaRPr sz="16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4" name="Google Shape;1564;g11dc8776d38_0_2"/>
          <p:cNvSpPr txBox="1"/>
          <p:nvPr/>
        </p:nvSpPr>
        <p:spPr>
          <a:xfrm>
            <a:off x="5191075" y="390050"/>
            <a:ext cx="4611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Feature Engineering</a:t>
            </a:r>
            <a:br>
              <a:rPr lang="en"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Variance Inflation Factor (VIF)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65" name="Google Shape;1565;g11dc8776d38_0_2"/>
          <p:cNvSpPr txBox="1"/>
          <p:nvPr/>
        </p:nvSpPr>
        <p:spPr>
          <a:xfrm>
            <a:off x="3356900" y="3817650"/>
            <a:ext cx="15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g11dc8776d38_0_2"/>
          <p:cNvSpPr txBox="1">
            <a:spLocks noGrp="1"/>
          </p:cNvSpPr>
          <p:nvPr>
            <p:ph type="title" idx="4294967295"/>
          </p:nvPr>
        </p:nvSpPr>
        <p:spPr>
          <a:xfrm flipH="1">
            <a:off x="3118375" y="3580150"/>
            <a:ext cx="1658400" cy="95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200">
                <a:solidFill>
                  <a:schemeClr val="lt1"/>
                </a:solidFill>
              </a:rPr>
              <a:t>235 Features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67" name="Google Shape;1567;g11dc8776d38_0_2"/>
          <p:cNvSpPr/>
          <p:nvPr/>
        </p:nvSpPr>
        <p:spPr>
          <a:xfrm>
            <a:off x="7259875" y="3580150"/>
            <a:ext cx="1532100" cy="9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200" b="1">
                <a:solidFill>
                  <a:schemeClr val="lt1"/>
                </a:solidFill>
              </a:rPr>
              <a:t>185 Features</a:t>
            </a:r>
            <a:endParaRPr sz="2200" b="1" i="0" u="none" strike="noStrike" cap="none">
              <a:solidFill>
                <a:schemeClr val="lt1"/>
              </a:solidFill>
            </a:endParaRPr>
          </a:p>
        </p:txBody>
      </p:sp>
      <p:cxnSp>
        <p:nvCxnSpPr>
          <p:cNvPr id="1568" name="Google Shape;1568;g11dc8776d38_0_2"/>
          <p:cNvCxnSpPr/>
          <p:nvPr/>
        </p:nvCxnSpPr>
        <p:spPr>
          <a:xfrm>
            <a:off x="4936704" y="4105125"/>
            <a:ext cx="22848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9" name="Google Shape;1569;g11dc8776d38_0_2"/>
          <p:cNvSpPr txBox="1"/>
          <p:nvPr/>
        </p:nvSpPr>
        <p:spPr>
          <a:xfrm>
            <a:off x="5191075" y="3722325"/>
            <a:ext cx="206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Delete features if VIF&gt;10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1dd161f41c_0_84"/>
          <p:cNvSpPr txBox="1">
            <a:spLocks noGrp="1"/>
          </p:cNvSpPr>
          <p:nvPr>
            <p:ph type="title"/>
          </p:nvPr>
        </p:nvSpPr>
        <p:spPr>
          <a:xfrm>
            <a:off x="7325800" y="0"/>
            <a:ext cx="9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575" name="Google Shape;1575;g11dd161f41c_0_84"/>
          <p:cNvSpPr txBox="1">
            <a:spLocks noGrp="1"/>
          </p:cNvSpPr>
          <p:nvPr>
            <p:ph type="title" idx="4294967295"/>
          </p:nvPr>
        </p:nvSpPr>
        <p:spPr>
          <a:xfrm>
            <a:off x="-340587" y="1410138"/>
            <a:ext cx="179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Gender</a:t>
            </a:r>
            <a:endParaRPr sz="2200"/>
          </a:p>
        </p:txBody>
      </p:sp>
      <p:sp>
        <p:nvSpPr>
          <p:cNvPr id="1576" name="Google Shape;1576;g11dd161f41c_0_84"/>
          <p:cNvSpPr txBox="1">
            <a:spLocks noGrp="1"/>
          </p:cNvSpPr>
          <p:nvPr>
            <p:ph type="title"/>
          </p:nvPr>
        </p:nvSpPr>
        <p:spPr>
          <a:xfrm>
            <a:off x="-467163" y="3666300"/>
            <a:ext cx="179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200">
                <a:solidFill>
                  <a:schemeClr val="accent1"/>
                </a:solidFill>
              </a:rPr>
              <a:t>Race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577" name="Google Shape;1577;g11dd161f41c_0_84"/>
          <p:cNvSpPr txBox="1">
            <a:spLocks noGrp="1"/>
          </p:cNvSpPr>
          <p:nvPr>
            <p:ph type="title" idx="4294967295"/>
          </p:nvPr>
        </p:nvSpPr>
        <p:spPr>
          <a:xfrm>
            <a:off x="7847850" y="1297788"/>
            <a:ext cx="179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solidFill>
                  <a:schemeClr val="lt2"/>
                </a:solidFill>
              </a:rPr>
              <a:t>Age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578" name="Google Shape;1578;g11dd161f41c_0_84"/>
          <p:cNvSpPr txBox="1">
            <a:spLocks noGrp="1"/>
          </p:cNvSpPr>
          <p:nvPr>
            <p:ph type="title" idx="4294967295"/>
          </p:nvPr>
        </p:nvSpPr>
        <p:spPr>
          <a:xfrm>
            <a:off x="7904250" y="3666288"/>
            <a:ext cx="179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solidFill>
                  <a:schemeClr val="dk2"/>
                </a:solidFill>
              </a:rPr>
              <a:t>BMI 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79" name="Google Shape;1579;g11dd161f41c_0_84"/>
          <p:cNvSpPr/>
          <p:nvPr/>
        </p:nvSpPr>
        <p:spPr>
          <a:xfrm>
            <a:off x="1049912" y="1353191"/>
            <a:ext cx="449050" cy="416916"/>
          </a:xfrm>
          <a:custGeom>
            <a:avLst/>
            <a:gdLst/>
            <a:ahLst/>
            <a:cxnLst/>
            <a:rect l="l" t="t" r="r" b="b"/>
            <a:pathLst>
              <a:path w="20264" h="18816" extrusionOk="0">
                <a:moveTo>
                  <a:pt x="4863" y="1"/>
                </a:moveTo>
                <a:cubicBezTo>
                  <a:pt x="4153" y="1"/>
                  <a:pt x="3444" y="263"/>
                  <a:pt x="2885" y="786"/>
                </a:cubicBezTo>
                <a:cubicBezTo>
                  <a:pt x="1" y="3694"/>
                  <a:pt x="1" y="8393"/>
                  <a:pt x="2885" y="11301"/>
                </a:cubicBezTo>
                <a:cubicBezTo>
                  <a:pt x="3420" y="11836"/>
                  <a:pt x="4118" y="12115"/>
                  <a:pt x="4839" y="12115"/>
                </a:cubicBezTo>
                <a:cubicBezTo>
                  <a:pt x="5584" y="12115"/>
                  <a:pt x="6305" y="11836"/>
                  <a:pt x="6840" y="11301"/>
                </a:cubicBezTo>
                <a:cubicBezTo>
                  <a:pt x="7910" y="10231"/>
                  <a:pt x="7910" y="8486"/>
                  <a:pt x="6840" y="7416"/>
                </a:cubicBezTo>
                <a:lnTo>
                  <a:pt x="6770" y="7346"/>
                </a:lnTo>
                <a:cubicBezTo>
                  <a:pt x="6980" y="7137"/>
                  <a:pt x="7166" y="6881"/>
                  <a:pt x="7259" y="6602"/>
                </a:cubicBezTo>
                <a:lnTo>
                  <a:pt x="7934" y="6602"/>
                </a:lnTo>
                <a:cubicBezTo>
                  <a:pt x="8236" y="6602"/>
                  <a:pt x="8469" y="6858"/>
                  <a:pt x="8469" y="7160"/>
                </a:cubicBezTo>
                <a:lnTo>
                  <a:pt x="8469" y="11348"/>
                </a:lnTo>
                <a:cubicBezTo>
                  <a:pt x="7166" y="11883"/>
                  <a:pt x="6282" y="12999"/>
                  <a:pt x="6282" y="14325"/>
                </a:cubicBezTo>
                <a:cubicBezTo>
                  <a:pt x="6282" y="15628"/>
                  <a:pt x="7143" y="16745"/>
                  <a:pt x="8469" y="17303"/>
                </a:cubicBezTo>
                <a:lnTo>
                  <a:pt x="8469" y="18257"/>
                </a:lnTo>
                <a:cubicBezTo>
                  <a:pt x="8469" y="18559"/>
                  <a:pt x="8725" y="18815"/>
                  <a:pt x="9027" y="18815"/>
                </a:cubicBezTo>
                <a:lnTo>
                  <a:pt x="11237" y="18815"/>
                </a:lnTo>
                <a:cubicBezTo>
                  <a:pt x="11539" y="18815"/>
                  <a:pt x="11795" y="18559"/>
                  <a:pt x="11795" y="18257"/>
                </a:cubicBezTo>
                <a:lnTo>
                  <a:pt x="11795" y="17303"/>
                </a:lnTo>
                <a:cubicBezTo>
                  <a:pt x="13121" y="16768"/>
                  <a:pt x="13982" y="15605"/>
                  <a:pt x="13982" y="14325"/>
                </a:cubicBezTo>
                <a:cubicBezTo>
                  <a:pt x="13982" y="13046"/>
                  <a:pt x="13075" y="11883"/>
                  <a:pt x="11795" y="11348"/>
                </a:cubicBezTo>
                <a:lnTo>
                  <a:pt x="11795" y="7184"/>
                </a:lnTo>
                <a:cubicBezTo>
                  <a:pt x="11795" y="6858"/>
                  <a:pt x="12028" y="6625"/>
                  <a:pt x="12330" y="6625"/>
                </a:cubicBezTo>
                <a:lnTo>
                  <a:pt x="13005" y="6625"/>
                </a:lnTo>
                <a:cubicBezTo>
                  <a:pt x="13098" y="6904"/>
                  <a:pt x="13261" y="7160"/>
                  <a:pt x="13494" y="7346"/>
                </a:cubicBezTo>
                <a:lnTo>
                  <a:pt x="13424" y="7439"/>
                </a:lnTo>
                <a:cubicBezTo>
                  <a:pt x="12354" y="8510"/>
                  <a:pt x="12354" y="10254"/>
                  <a:pt x="13424" y="11324"/>
                </a:cubicBezTo>
                <a:cubicBezTo>
                  <a:pt x="13959" y="11836"/>
                  <a:pt x="14680" y="12139"/>
                  <a:pt x="15425" y="12139"/>
                </a:cubicBezTo>
                <a:cubicBezTo>
                  <a:pt x="16146" y="12139"/>
                  <a:pt x="16844" y="11836"/>
                  <a:pt x="17355" y="11324"/>
                </a:cubicBezTo>
                <a:cubicBezTo>
                  <a:pt x="20263" y="8416"/>
                  <a:pt x="20263" y="3694"/>
                  <a:pt x="17355" y="786"/>
                </a:cubicBezTo>
                <a:cubicBezTo>
                  <a:pt x="16809" y="263"/>
                  <a:pt x="16105" y="1"/>
                  <a:pt x="15398" y="1"/>
                </a:cubicBezTo>
                <a:cubicBezTo>
                  <a:pt x="14692" y="1"/>
                  <a:pt x="13982" y="263"/>
                  <a:pt x="13424" y="786"/>
                </a:cubicBezTo>
                <a:cubicBezTo>
                  <a:pt x="12912" y="1298"/>
                  <a:pt x="12610" y="1996"/>
                  <a:pt x="12633" y="2717"/>
                </a:cubicBezTo>
                <a:cubicBezTo>
                  <a:pt x="12610" y="3461"/>
                  <a:pt x="12912" y="4182"/>
                  <a:pt x="13424" y="4694"/>
                </a:cubicBezTo>
                <a:lnTo>
                  <a:pt x="13494" y="4764"/>
                </a:lnTo>
                <a:cubicBezTo>
                  <a:pt x="13261" y="4973"/>
                  <a:pt x="13098" y="5229"/>
                  <a:pt x="13005" y="5509"/>
                </a:cubicBezTo>
                <a:lnTo>
                  <a:pt x="12330" y="5509"/>
                </a:lnTo>
                <a:cubicBezTo>
                  <a:pt x="11423" y="5509"/>
                  <a:pt x="10679" y="6253"/>
                  <a:pt x="10679" y="7160"/>
                </a:cubicBezTo>
                <a:lnTo>
                  <a:pt x="10679" y="11069"/>
                </a:lnTo>
                <a:cubicBezTo>
                  <a:pt x="10493" y="11034"/>
                  <a:pt x="10307" y="11016"/>
                  <a:pt x="10123" y="11016"/>
                </a:cubicBezTo>
                <a:cubicBezTo>
                  <a:pt x="9940" y="11016"/>
                  <a:pt x="9760" y="11034"/>
                  <a:pt x="9585" y="11069"/>
                </a:cubicBezTo>
                <a:lnTo>
                  <a:pt x="9585" y="7184"/>
                </a:lnTo>
                <a:cubicBezTo>
                  <a:pt x="9585" y="6253"/>
                  <a:pt x="8841" y="5509"/>
                  <a:pt x="7934" y="5509"/>
                </a:cubicBezTo>
                <a:lnTo>
                  <a:pt x="7259" y="5509"/>
                </a:lnTo>
                <a:cubicBezTo>
                  <a:pt x="7166" y="5229"/>
                  <a:pt x="7003" y="4973"/>
                  <a:pt x="6770" y="4787"/>
                </a:cubicBezTo>
                <a:lnTo>
                  <a:pt x="6840" y="4718"/>
                </a:lnTo>
                <a:cubicBezTo>
                  <a:pt x="7352" y="4182"/>
                  <a:pt x="7631" y="3461"/>
                  <a:pt x="7631" y="2717"/>
                </a:cubicBezTo>
                <a:cubicBezTo>
                  <a:pt x="7631" y="1996"/>
                  <a:pt x="7352" y="1298"/>
                  <a:pt x="6840" y="786"/>
                </a:cubicBezTo>
                <a:cubicBezTo>
                  <a:pt x="6282" y="263"/>
                  <a:pt x="5572" y="1"/>
                  <a:pt x="48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0" name="Google Shape;1580;g11dd161f41c_0_84"/>
          <p:cNvGrpSpPr/>
          <p:nvPr/>
        </p:nvGrpSpPr>
        <p:grpSpPr>
          <a:xfrm>
            <a:off x="5031503" y="1320351"/>
            <a:ext cx="404510" cy="404080"/>
            <a:chOff x="1736113" y="1975475"/>
            <a:chExt cx="470525" cy="470025"/>
          </a:xfrm>
        </p:grpSpPr>
        <p:sp>
          <p:nvSpPr>
            <p:cNvPr id="1581" name="Google Shape;1581;g11dd161f41c_0_84"/>
            <p:cNvSpPr/>
            <p:nvPr/>
          </p:nvSpPr>
          <p:spPr>
            <a:xfrm>
              <a:off x="1929788" y="1975475"/>
              <a:ext cx="27350" cy="41050"/>
            </a:xfrm>
            <a:custGeom>
              <a:avLst/>
              <a:gdLst/>
              <a:ahLst/>
              <a:cxnLst/>
              <a:rect l="l" t="t" r="r" b="b"/>
              <a:pathLst>
                <a:path w="1094" h="1642" extrusionOk="0">
                  <a:moveTo>
                    <a:pt x="521" y="0"/>
                  </a:moveTo>
                  <a:cubicBezTo>
                    <a:pt x="235" y="0"/>
                    <a:pt x="0" y="247"/>
                    <a:pt x="0" y="537"/>
                  </a:cubicBezTo>
                  <a:lnTo>
                    <a:pt x="0" y="1118"/>
                  </a:lnTo>
                  <a:cubicBezTo>
                    <a:pt x="24" y="1467"/>
                    <a:pt x="285" y="1642"/>
                    <a:pt x="547" y="1642"/>
                  </a:cubicBezTo>
                  <a:cubicBezTo>
                    <a:pt x="809" y="1642"/>
                    <a:pt x="1071" y="1467"/>
                    <a:pt x="1094" y="1118"/>
                  </a:cubicBezTo>
                  <a:lnTo>
                    <a:pt x="1094" y="537"/>
                  </a:lnTo>
                  <a:cubicBezTo>
                    <a:pt x="1094" y="247"/>
                    <a:pt x="880" y="0"/>
                    <a:pt x="597" y="0"/>
                  </a:cubicBezTo>
                  <a:cubicBezTo>
                    <a:pt x="584" y="0"/>
                    <a:pt x="572" y="0"/>
                    <a:pt x="559" y="1"/>
                  </a:cubicBezTo>
                  <a:cubicBezTo>
                    <a:pt x="546" y="0"/>
                    <a:pt x="533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11dd161f41c_0_84"/>
            <p:cNvSpPr/>
            <p:nvPr/>
          </p:nvSpPr>
          <p:spPr>
            <a:xfrm>
              <a:off x="1841488" y="2003600"/>
              <a:ext cx="52775" cy="41875"/>
            </a:xfrm>
            <a:custGeom>
              <a:avLst/>
              <a:gdLst/>
              <a:ahLst/>
              <a:cxnLst/>
              <a:rect l="l" t="t" r="r" b="b"/>
              <a:pathLst>
                <a:path w="2111" h="1675" extrusionOk="0">
                  <a:moveTo>
                    <a:pt x="776" y="1"/>
                  </a:moveTo>
                  <a:cubicBezTo>
                    <a:pt x="357" y="1"/>
                    <a:pt x="0" y="556"/>
                    <a:pt x="392" y="947"/>
                  </a:cubicBezTo>
                  <a:lnTo>
                    <a:pt x="950" y="1505"/>
                  </a:lnTo>
                  <a:cubicBezTo>
                    <a:pt x="1069" y="1624"/>
                    <a:pt x="1202" y="1674"/>
                    <a:pt x="1329" y="1674"/>
                  </a:cubicBezTo>
                  <a:cubicBezTo>
                    <a:pt x="1750" y="1674"/>
                    <a:pt x="2111" y="1130"/>
                    <a:pt x="1718" y="738"/>
                  </a:cubicBezTo>
                  <a:lnTo>
                    <a:pt x="1159" y="179"/>
                  </a:lnTo>
                  <a:cubicBezTo>
                    <a:pt x="1039" y="53"/>
                    <a:pt x="905" y="1"/>
                    <a:pt x="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11dd161f41c_0_84"/>
            <p:cNvSpPr/>
            <p:nvPr/>
          </p:nvSpPr>
          <p:spPr>
            <a:xfrm>
              <a:off x="1995063" y="2004150"/>
              <a:ext cx="47000" cy="40600"/>
            </a:xfrm>
            <a:custGeom>
              <a:avLst/>
              <a:gdLst/>
              <a:ahLst/>
              <a:cxnLst/>
              <a:rect l="l" t="t" r="r" b="b"/>
              <a:pathLst>
                <a:path w="1880" h="1624" extrusionOk="0">
                  <a:moveTo>
                    <a:pt x="1286" y="0"/>
                  </a:moveTo>
                  <a:cubicBezTo>
                    <a:pt x="1147" y="0"/>
                    <a:pt x="1007" y="53"/>
                    <a:pt x="902" y="157"/>
                  </a:cubicBezTo>
                  <a:lnTo>
                    <a:pt x="344" y="716"/>
                  </a:lnTo>
                  <a:cubicBezTo>
                    <a:pt x="0" y="1113"/>
                    <a:pt x="345" y="1624"/>
                    <a:pt x="768" y="1624"/>
                  </a:cubicBezTo>
                  <a:cubicBezTo>
                    <a:pt x="888" y="1624"/>
                    <a:pt x="1016" y="1582"/>
                    <a:pt x="1135" y="1483"/>
                  </a:cubicBezTo>
                  <a:lnTo>
                    <a:pt x="1670" y="925"/>
                  </a:lnTo>
                  <a:cubicBezTo>
                    <a:pt x="1879" y="716"/>
                    <a:pt x="1879" y="367"/>
                    <a:pt x="1670" y="157"/>
                  </a:cubicBezTo>
                  <a:cubicBezTo>
                    <a:pt x="1565" y="53"/>
                    <a:pt x="1426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11dd161f41c_0_84"/>
            <p:cNvSpPr/>
            <p:nvPr/>
          </p:nvSpPr>
          <p:spPr>
            <a:xfrm>
              <a:off x="1804163" y="2362825"/>
              <a:ext cx="82600" cy="82675"/>
            </a:xfrm>
            <a:custGeom>
              <a:avLst/>
              <a:gdLst/>
              <a:ahLst/>
              <a:cxnLst/>
              <a:rect l="l" t="t" r="r" b="b"/>
              <a:pathLst>
                <a:path w="3304" h="3307" extrusionOk="0">
                  <a:moveTo>
                    <a:pt x="1679" y="1"/>
                  </a:moveTo>
                  <a:cubicBezTo>
                    <a:pt x="767" y="1"/>
                    <a:pt x="0" y="736"/>
                    <a:pt x="0" y="1653"/>
                  </a:cubicBezTo>
                  <a:cubicBezTo>
                    <a:pt x="0" y="2578"/>
                    <a:pt x="745" y="3307"/>
                    <a:pt x="1639" y="3307"/>
                  </a:cubicBezTo>
                  <a:cubicBezTo>
                    <a:pt x="1667" y="3307"/>
                    <a:pt x="1694" y="3306"/>
                    <a:pt x="1722" y="3305"/>
                  </a:cubicBezTo>
                  <a:cubicBezTo>
                    <a:pt x="2606" y="3281"/>
                    <a:pt x="3304" y="2560"/>
                    <a:pt x="3304" y="1653"/>
                  </a:cubicBezTo>
                  <a:cubicBezTo>
                    <a:pt x="3304" y="769"/>
                    <a:pt x="2606" y="48"/>
                    <a:pt x="1722" y="1"/>
                  </a:cubicBezTo>
                  <a:cubicBezTo>
                    <a:pt x="1708" y="1"/>
                    <a:pt x="1694" y="1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11dd161f41c_0_84"/>
            <p:cNvSpPr/>
            <p:nvPr/>
          </p:nvSpPr>
          <p:spPr>
            <a:xfrm>
              <a:off x="2040863" y="2362850"/>
              <a:ext cx="96575" cy="82625"/>
            </a:xfrm>
            <a:custGeom>
              <a:avLst/>
              <a:gdLst/>
              <a:ahLst/>
              <a:cxnLst/>
              <a:rect l="l" t="t" r="r" b="b"/>
              <a:pathLst>
                <a:path w="3863" h="3305" extrusionOk="0">
                  <a:moveTo>
                    <a:pt x="2211" y="0"/>
                  </a:moveTo>
                  <a:cubicBezTo>
                    <a:pt x="745" y="0"/>
                    <a:pt x="1" y="1768"/>
                    <a:pt x="1048" y="2815"/>
                  </a:cubicBezTo>
                  <a:cubicBezTo>
                    <a:pt x="1379" y="3154"/>
                    <a:pt x="1790" y="3305"/>
                    <a:pt x="2195" y="3305"/>
                  </a:cubicBezTo>
                  <a:cubicBezTo>
                    <a:pt x="3043" y="3305"/>
                    <a:pt x="3863" y="2643"/>
                    <a:pt x="3863" y="1652"/>
                  </a:cubicBezTo>
                  <a:cubicBezTo>
                    <a:pt x="3863" y="745"/>
                    <a:pt x="3118" y="0"/>
                    <a:pt x="2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11dd161f41c_0_84"/>
            <p:cNvSpPr/>
            <p:nvPr/>
          </p:nvSpPr>
          <p:spPr>
            <a:xfrm>
              <a:off x="1736113" y="2033525"/>
              <a:ext cx="468800" cy="247325"/>
            </a:xfrm>
            <a:custGeom>
              <a:avLst/>
              <a:gdLst/>
              <a:ahLst/>
              <a:cxnLst/>
              <a:rect l="l" t="t" r="r" b="b"/>
              <a:pathLst>
                <a:path w="18752" h="9893" extrusionOk="0">
                  <a:moveTo>
                    <a:pt x="7180" y="5502"/>
                  </a:moveTo>
                  <a:cubicBezTo>
                    <a:pt x="7445" y="5502"/>
                    <a:pt x="7713" y="5671"/>
                    <a:pt x="7747" y="6008"/>
                  </a:cubicBezTo>
                  <a:lnTo>
                    <a:pt x="7747" y="6566"/>
                  </a:lnTo>
                  <a:lnTo>
                    <a:pt x="8282" y="6566"/>
                  </a:lnTo>
                  <a:cubicBezTo>
                    <a:pt x="8297" y="6565"/>
                    <a:pt x="8312" y="6565"/>
                    <a:pt x="8326" y="6565"/>
                  </a:cubicBezTo>
                  <a:cubicBezTo>
                    <a:pt x="9059" y="6565"/>
                    <a:pt x="9059" y="7684"/>
                    <a:pt x="8326" y="7684"/>
                  </a:cubicBezTo>
                  <a:cubicBezTo>
                    <a:pt x="8312" y="7684"/>
                    <a:pt x="8297" y="7684"/>
                    <a:pt x="8282" y="7683"/>
                  </a:cubicBezTo>
                  <a:lnTo>
                    <a:pt x="7747" y="7683"/>
                  </a:lnTo>
                  <a:lnTo>
                    <a:pt x="7747" y="8218"/>
                  </a:lnTo>
                  <a:cubicBezTo>
                    <a:pt x="7724" y="8567"/>
                    <a:pt x="7462" y="8741"/>
                    <a:pt x="7201" y="8741"/>
                  </a:cubicBezTo>
                  <a:cubicBezTo>
                    <a:pt x="6939" y="8741"/>
                    <a:pt x="6677" y="8567"/>
                    <a:pt x="6654" y="8218"/>
                  </a:cubicBezTo>
                  <a:lnTo>
                    <a:pt x="6654" y="7683"/>
                  </a:lnTo>
                  <a:lnTo>
                    <a:pt x="6096" y="7683"/>
                  </a:lnTo>
                  <a:cubicBezTo>
                    <a:pt x="5421" y="7613"/>
                    <a:pt x="5421" y="6613"/>
                    <a:pt x="6096" y="6566"/>
                  </a:cubicBezTo>
                  <a:lnTo>
                    <a:pt x="6631" y="6566"/>
                  </a:lnTo>
                  <a:lnTo>
                    <a:pt x="6631" y="6008"/>
                  </a:lnTo>
                  <a:cubicBezTo>
                    <a:pt x="6654" y="5671"/>
                    <a:pt x="6916" y="5502"/>
                    <a:pt x="7180" y="5502"/>
                  </a:cubicBezTo>
                  <a:close/>
                  <a:moveTo>
                    <a:pt x="8297" y="0"/>
                  </a:moveTo>
                  <a:cubicBezTo>
                    <a:pt x="7491" y="0"/>
                    <a:pt x="6689" y="529"/>
                    <a:pt x="6654" y="1588"/>
                  </a:cubicBezTo>
                  <a:lnTo>
                    <a:pt x="6654" y="2169"/>
                  </a:lnTo>
                  <a:lnTo>
                    <a:pt x="1652" y="2169"/>
                  </a:lnTo>
                  <a:cubicBezTo>
                    <a:pt x="745" y="2169"/>
                    <a:pt x="1" y="2891"/>
                    <a:pt x="1" y="3821"/>
                  </a:cubicBezTo>
                  <a:lnTo>
                    <a:pt x="1" y="4356"/>
                  </a:lnTo>
                  <a:lnTo>
                    <a:pt x="1652" y="4356"/>
                  </a:lnTo>
                  <a:cubicBezTo>
                    <a:pt x="2560" y="4356"/>
                    <a:pt x="3304" y="5101"/>
                    <a:pt x="3304" y="6008"/>
                  </a:cubicBezTo>
                  <a:lnTo>
                    <a:pt x="3304" y="7125"/>
                  </a:lnTo>
                  <a:cubicBezTo>
                    <a:pt x="3304" y="8032"/>
                    <a:pt x="2560" y="8776"/>
                    <a:pt x="1652" y="8776"/>
                  </a:cubicBezTo>
                  <a:lnTo>
                    <a:pt x="1" y="8776"/>
                  </a:lnTo>
                  <a:lnTo>
                    <a:pt x="1" y="9893"/>
                  </a:lnTo>
                  <a:lnTo>
                    <a:pt x="18751" y="9893"/>
                  </a:lnTo>
                  <a:cubicBezTo>
                    <a:pt x="18519" y="8706"/>
                    <a:pt x="17565" y="7846"/>
                    <a:pt x="16378" y="7706"/>
                  </a:cubicBezTo>
                  <a:lnTo>
                    <a:pt x="16378" y="7683"/>
                  </a:lnTo>
                  <a:lnTo>
                    <a:pt x="12749" y="7683"/>
                  </a:lnTo>
                  <a:cubicBezTo>
                    <a:pt x="11819" y="7683"/>
                    <a:pt x="11097" y="6938"/>
                    <a:pt x="11097" y="6008"/>
                  </a:cubicBezTo>
                  <a:lnTo>
                    <a:pt x="11097" y="4915"/>
                  </a:lnTo>
                  <a:cubicBezTo>
                    <a:pt x="11097" y="4007"/>
                    <a:pt x="11819" y="3263"/>
                    <a:pt x="12749" y="3263"/>
                  </a:cubicBezTo>
                  <a:lnTo>
                    <a:pt x="13656" y="3263"/>
                  </a:lnTo>
                  <a:cubicBezTo>
                    <a:pt x="13145" y="2565"/>
                    <a:pt x="12354" y="2169"/>
                    <a:pt x="11493" y="2169"/>
                  </a:cubicBezTo>
                  <a:lnTo>
                    <a:pt x="9957" y="2169"/>
                  </a:lnTo>
                  <a:lnTo>
                    <a:pt x="9957" y="1588"/>
                  </a:lnTo>
                  <a:cubicBezTo>
                    <a:pt x="9911" y="529"/>
                    <a:pt x="9103" y="0"/>
                    <a:pt x="8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11dd161f41c_0_84"/>
            <p:cNvSpPr/>
            <p:nvPr/>
          </p:nvSpPr>
          <p:spPr>
            <a:xfrm>
              <a:off x="2040863" y="2142425"/>
              <a:ext cx="87850" cy="55275"/>
            </a:xfrm>
            <a:custGeom>
              <a:avLst/>
              <a:gdLst/>
              <a:ahLst/>
              <a:cxnLst/>
              <a:rect l="l" t="t" r="r" b="b"/>
              <a:pathLst>
                <a:path w="3514" h="2211" extrusionOk="0">
                  <a:moveTo>
                    <a:pt x="559" y="0"/>
                  </a:moveTo>
                  <a:cubicBezTo>
                    <a:pt x="257" y="0"/>
                    <a:pt x="1" y="256"/>
                    <a:pt x="1" y="559"/>
                  </a:cubicBezTo>
                  <a:lnTo>
                    <a:pt x="1" y="1652"/>
                  </a:lnTo>
                  <a:cubicBezTo>
                    <a:pt x="1" y="1954"/>
                    <a:pt x="257" y="2210"/>
                    <a:pt x="559" y="2210"/>
                  </a:cubicBezTo>
                  <a:lnTo>
                    <a:pt x="3514" y="2210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11dd161f41c_0_84"/>
            <p:cNvSpPr/>
            <p:nvPr/>
          </p:nvSpPr>
          <p:spPr>
            <a:xfrm>
              <a:off x="1736113" y="2170325"/>
              <a:ext cx="55275" cy="54700"/>
            </a:xfrm>
            <a:custGeom>
              <a:avLst/>
              <a:gdLst/>
              <a:ahLst/>
              <a:cxnLst/>
              <a:rect l="l" t="t" r="r" b="b"/>
              <a:pathLst>
                <a:path w="2211" h="2188" extrusionOk="0">
                  <a:moveTo>
                    <a:pt x="1" y="1"/>
                  </a:moveTo>
                  <a:lnTo>
                    <a:pt x="1" y="2188"/>
                  </a:lnTo>
                  <a:lnTo>
                    <a:pt x="1652" y="2188"/>
                  </a:lnTo>
                  <a:cubicBezTo>
                    <a:pt x="1955" y="2188"/>
                    <a:pt x="2211" y="1955"/>
                    <a:pt x="2211" y="1653"/>
                  </a:cubicBezTo>
                  <a:lnTo>
                    <a:pt x="2211" y="536"/>
                  </a:lnTo>
                  <a:cubicBezTo>
                    <a:pt x="2211" y="233"/>
                    <a:pt x="1955" y="1"/>
                    <a:pt x="1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11dd161f41c_0_84"/>
            <p:cNvSpPr/>
            <p:nvPr/>
          </p:nvSpPr>
          <p:spPr>
            <a:xfrm>
              <a:off x="1736113" y="2308175"/>
              <a:ext cx="470525" cy="82600"/>
            </a:xfrm>
            <a:custGeom>
              <a:avLst/>
              <a:gdLst/>
              <a:ahLst/>
              <a:cxnLst/>
              <a:rect l="l" t="t" r="r" b="b"/>
              <a:pathLst>
                <a:path w="18821" h="3304" extrusionOk="0">
                  <a:moveTo>
                    <a:pt x="1" y="0"/>
                  </a:moveTo>
                  <a:lnTo>
                    <a:pt x="1" y="1652"/>
                  </a:lnTo>
                  <a:cubicBezTo>
                    <a:pt x="1" y="2559"/>
                    <a:pt x="745" y="3304"/>
                    <a:pt x="1652" y="3304"/>
                  </a:cubicBezTo>
                  <a:lnTo>
                    <a:pt x="1699" y="3304"/>
                  </a:lnTo>
                  <a:cubicBezTo>
                    <a:pt x="1978" y="2024"/>
                    <a:pt x="3118" y="1094"/>
                    <a:pt x="4444" y="1094"/>
                  </a:cubicBezTo>
                  <a:cubicBezTo>
                    <a:pt x="5747" y="1094"/>
                    <a:pt x="6887" y="2024"/>
                    <a:pt x="7143" y="3304"/>
                  </a:cubicBezTo>
                  <a:lnTo>
                    <a:pt x="11702" y="3304"/>
                  </a:lnTo>
                  <a:cubicBezTo>
                    <a:pt x="12005" y="1838"/>
                    <a:pt x="13203" y="1105"/>
                    <a:pt x="14401" y="1105"/>
                  </a:cubicBezTo>
                  <a:cubicBezTo>
                    <a:pt x="15599" y="1105"/>
                    <a:pt x="16797" y="1838"/>
                    <a:pt x="17099" y="3304"/>
                  </a:cubicBezTo>
                  <a:lnTo>
                    <a:pt x="17146" y="3304"/>
                  </a:lnTo>
                  <a:cubicBezTo>
                    <a:pt x="18077" y="3304"/>
                    <a:pt x="18821" y="2559"/>
                    <a:pt x="18821" y="1652"/>
                  </a:cubicBezTo>
                  <a:lnTo>
                    <a:pt x="18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0" name="Google Shape;1590;g11dd161f41c_0_84"/>
          <p:cNvGrpSpPr/>
          <p:nvPr/>
        </p:nvGrpSpPr>
        <p:grpSpPr>
          <a:xfrm>
            <a:off x="6982594" y="1344278"/>
            <a:ext cx="404490" cy="399523"/>
            <a:chOff x="6905913" y="1257825"/>
            <a:chExt cx="476375" cy="470525"/>
          </a:xfrm>
        </p:grpSpPr>
        <p:sp>
          <p:nvSpPr>
            <p:cNvPr id="1591" name="Google Shape;1591;g11dd161f41c_0_84"/>
            <p:cNvSpPr/>
            <p:nvPr/>
          </p:nvSpPr>
          <p:spPr>
            <a:xfrm>
              <a:off x="7044338" y="1257825"/>
              <a:ext cx="199525" cy="55275"/>
            </a:xfrm>
            <a:custGeom>
              <a:avLst/>
              <a:gdLst/>
              <a:ahLst/>
              <a:cxnLst/>
              <a:rect l="l" t="t" r="r" b="b"/>
              <a:pathLst>
                <a:path w="7981" h="2211" extrusionOk="0">
                  <a:moveTo>
                    <a:pt x="675" y="0"/>
                  </a:moveTo>
                  <a:cubicBezTo>
                    <a:pt x="1" y="47"/>
                    <a:pt x="1" y="1047"/>
                    <a:pt x="675" y="1093"/>
                  </a:cubicBezTo>
                  <a:lnTo>
                    <a:pt x="2350" y="1093"/>
                  </a:lnTo>
                  <a:lnTo>
                    <a:pt x="2350" y="2210"/>
                  </a:lnTo>
                  <a:lnTo>
                    <a:pt x="5654" y="2210"/>
                  </a:lnTo>
                  <a:lnTo>
                    <a:pt x="5654" y="1093"/>
                  </a:lnTo>
                  <a:lnTo>
                    <a:pt x="7306" y="1093"/>
                  </a:lnTo>
                  <a:cubicBezTo>
                    <a:pt x="7980" y="1047"/>
                    <a:pt x="7980" y="47"/>
                    <a:pt x="7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11dd161f41c_0_84"/>
            <p:cNvSpPr/>
            <p:nvPr/>
          </p:nvSpPr>
          <p:spPr>
            <a:xfrm>
              <a:off x="7044338" y="1340375"/>
              <a:ext cx="202050" cy="139050"/>
            </a:xfrm>
            <a:custGeom>
              <a:avLst/>
              <a:gdLst/>
              <a:ahLst/>
              <a:cxnLst/>
              <a:rect l="l" t="t" r="r" b="b"/>
              <a:pathLst>
                <a:path w="8082" h="5562" extrusionOk="0">
                  <a:moveTo>
                    <a:pt x="4002" y="1077"/>
                  </a:moveTo>
                  <a:cubicBezTo>
                    <a:pt x="4293" y="1077"/>
                    <a:pt x="4584" y="1269"/>
                    <a:pt x="4561" y="1653"/>
                  </a:cubicBezTo>
                  <a:lnTo>
                    <a:pt x="4561" y="2235"/>
                  </a:lnTo>
                  <a:lnTo>
                    <a:pt x="5096" y="2235"/>
                  </a:lnTo>
                  <a:cubicBezTo>
                    <a:pt x="5111" y="2234"/>
                    <a:pt x="5125" y="2233"/>
                    <a:pt x="5140" y="2233"/>
                  </a:cubicBezTo>
                  <a:cubicBezTo>
                    <a:pt x="5872" y="2233"/>
                    <a:pt x="5872" y="3353"/>
                    <a:pt x="5140" y="3353"/>
                  </a:cubicBezTo>
                  <a:cubicBezTo>
                    <a:pt x="5125" y="3353"/>
                    <a:pt x="5111" y="3352"/>
                    <a:pt x="5096" y="3351"/>
                  </a:cubicBezTo>
                  <a:lnTo>
                    <a:pt x="4561" y="3351"/>
                  </a:lnTo>
                  <a:lnTo>
                    <a:pt x="4561" y="3910"/>
                  </a:lnTo>
                  <a:cubicBezTo>
                    <a:pt x="4584" y="4305"/>
                    <a:pt x="4293" y="4503"/>
                    <a:pt x="4002" y="4503"/>
                  </a:cubicBezTo>
                  <a:cubicBezTo>
                    <a:pt x="3711" y="4503"/>
                    <a:pt x="3421" y="4305"/>
                    <a:pt x="3444" y="3910"/>
                  </a:cubicBezTo>
                  <a:lnTo>
                    <a:pt x="3444" y="3351"/>
                  </a:lnTo>
                  <a:lnTo>
                    <a:pt x="2909" y="3351"/>
                  </a:lnTo>
                  <a:cubicBezTo>
                    <a:pt x="2894" y="3352"/>
                    <a:pt x="2879" y="3353"/>
                    <a:pt x="2865" y="3353"/>
                  </a:cubicBezTo>
                  <a:cubicBezTo>
                    <a:pt x="2132" y="3353"/>
                    <a:pt x="2132" y="2233"/>
                    <a:pt x="2865" y="2233"/>
                  </a:cubicBezTo>
                  <a:cubicBezTo>
                    <a:pt x="2879" y="2233"/>
                    <a:pt x="2894" y="2234"/>
                    <a:pt x="2909" y="2235"/>
                  </a:cubicBezTo>
                  <a:lnTo>
                    <a:pt x="3444" y="2235"/>
                  </a:lnTo>
                  <a:lnTo>
                    <a:pt x="3444" y="1653"/>
                  </a:lnTo>
                  <a:cubicBezTo>
                    <a:pt x="3421" y="1269"/>
                    <a:pt x="3711" y="1077"/>
                    <a:pt x="4002" y="1077"/>
                  </a:cubicBezTo>
                  <a:close/>
                  <a:moveTo>
                    <a:pt x="7350" y="0"/>
                  </a:moveTo>
                  <a:cubicBezTo>
                    <a:pt x="7335" y="0"/>
                    <a:pt x="7321" y="1"/>
                    <a:pt x="7306" y="1"/>
                  </a:cubicBezTo>
                  <a:lnTo>
                    <a:pt x="675" y="1"/>
                  </a:lnTo>
                  <a:cubicBezTo>
                    <a:pt x="1" y="48"/>
                    <a:pt x="1" y="1048"/>
                    <a:pt x="675" y="1118"/>
                  </a:cubicBezTo>
                  <a:lnTo>
                    <a:pt x="1234" y="1118"/>
                  </a:lnTo>
                  <a:lnTo>
                    <a:pt x="1234" y="5561"/>
                  </a:lnTo>
                  <a:lnTo>
                    <a:pt x="6771" y="5561"/>
                  </a:lnTo>
                  <a:lnTo>
                    <a:pt x="6771" y="1118"/>
                  </a:lnTo>
                  <a:lnTo>
                    <a:pt x="7306" y="1118"/>
                  </a:lnTo>
                  <a:cubicBezTo>
                    <a:pt x="7321" y="1119"/>
                    <a:pt x="7335" y="1119"/>
                    <a:pt x="7350" y="1119"/>
                  </a:cubicBezTo>
                  <a:cubicBezTo>
                    <a:pt x="8082" y="1119"/>
                    <a:pt x="8082" y="0"/>
                    <a:pt x="7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11dd161f41c_0_84"/>
            <p:cNvSpPr/>
            <p:nvPr/>
          </p:nvSpPr>
          <p:spPr>
            <a:xfrm>
              <a:off x="7240338" y="1424150"/>
              <a:ext cx="141950" cy="304200"/>
            </a:xfrm>
            <a:custGeom>
              <a:avLst/>
              <a:gdLst/>
              <a:ahLst/>
              <a:cxnLst/>
              <a:rect l="l" t="t" r="r" b="b"/>
              <a:pathLst>
                <a:path w="5678" h="12168" extrusionOk="0">
                  <a:moveTo>
                    <a:pt x="1" y="0"/>
                  </a:moveTo>
                  <a:lnTo>
                    <a:pt x="1" y="12167"/>
                  </a:lnTo>
                  <a:lnTo>
                    <a:pt x="3909" y="12167"/>
                  </a:lnTo>
                  <a:cubicBezTo>
                    <a:pt x="4211" y="12167"/>
                    <a:pt x="4467" y="11911"/>
                    <a:pt x="4467" y="11609"/>
                  </a:cubicBezTo>
                  <a:lnTo>
                    <a:pt x="4467" y="7724"/>
                  </a:lnTo>
                  <a:lnTo>
                    <a:pt x="1652" y="7724"/>
                  </a:lnTo>
                  <a:cubicBezTo>
                    <a:pt x="1350" y="7724"/>
                    <a:pt x="1094" y="7468"/>
                    <a:pt x="1094" y="7166"/>
                  </a:cubicBezTo>
                  <a:lnTo>
                    <a:pt x="1094" y="2746"/>
                  </a:lnTo>
                  <a:cubicBezTo>
                    <a:pt x="1094" y="2456"/>
                    <a:pt x="1329" y="2209"/>
                    <a:pt x="1614" y="2209"/>
                  </a:cubicBezTo>
                  <a:cubicBezTo>
                    <a:pt x="1627" y="2209"/>
                    <a:pt x="1640" y="2210"/>
                    <a:pt x="1652" y="2210"/>
                  </a:cubicBezTo>
                  <a:lnTo>
                    <a:pt x="4444" y="2210"/>
                  </a:lnTo>
                  <a:lnTo>
                    <a:pt x="4444" y="1117"/>
                  </a:lnTo>
                  <a:lnTo>
                    <a:pt x="5002" y="1117"/>
                  </a:lnTo>
                  <a:cubicBezTo>
                    <a:pt x="5677" y="1047"/>
                    <a:pt x="5677" y="47"/>
                    <a:pt x="5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11dd161f41c_0_84"/>
            <p:cNvSpPr/>
            <p:nvPr/>
          </p:nvSpPr>
          <p:spPr>
            <a:xfrm>
              <a:off x="7130413" y="1506725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1094" y="1094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11dd161f41c_0_84"/>
            <p:cNvSpPr/>
            <p:nvPr/>
          </p:nvSpPr>
          <p:spPr>
            <a:xfrm>
              <a:off x="7130413" y="1561975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1094" y="1094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11dd161f41c_0_84"/>
            <p:cNvSpPr/>
            <p:nvPr/>
          </p:nvSpPr>
          <p:spPr>
            <a:xfrm>
              <a:off x="7075163" y="1561975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1094" y="1094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11dd161f41c_0_84"/>
            <p:cNvSpPr/>
            <p:nvPr/>
          </p:nvSpPr>
          <p:spPr>
            <a:xfrm>
              <a:off x="7075163" y="1617250"/>
              <a:ext cx="137875" cy="111100"/>
            </a:xfrm>
            <a:custGeom>
              <a:avLst/>
              <a:gdLst/>
              <a:ahLst/>
              <a:cxnLst/>
              <a:rect l="l" t="t" r="r" b="b"/>
              <a:pathLst>
                <a:path w="5515" h="4444" extrusionOk="0">
                  <a:moveTo>
                    <a:pt x="1" y="0"/>
                  </a:moveTo>
                  <a:lnTo>
                    <a:pt x="1" y="4443"/>
                  </a:lnTo>
                  <a:lnTo>
                    <a:pt x="1117" y="4443"/>
                  </a:lnTo>
                  <a:lnTo>
                    <a:pt x="1117" y="2745"/>
                  </a:lnTo>
                  <a:cubicBezTo>
                    <a:pt x="1152" y="1687"/>
                    <a:pt x="1955" y="1157"/>
                    <a:pt x="2760" y="1157"/>
                  </a:cubicBezTo>
                  <a:cubicBezTo>
                    <a:pt x="3566" y="1157"/>
                    <a:pt x="4374" y="1687"/>
                    <a:pt x="4421" y="2745"/>
                  </a:cubicBezTo>
                  <a:lnTo>
                    <a:pt x="4421" y="4443"/>
                  </a:lnTo>
                  <a:lnTo>
                    <a:pt x="5514" y="4443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11dd161f41c_0_84"/>
            <p:cNvSpPr/>
            <p:nvPr/>
          </p:nvSpPr>
          <p:spPr>
            <a:xfrm>
              <a:off x="7130413" y="1671900"/>
              <a:ext cx="27950" cy="56450"/>
            </a:xfrm>
            <a:custGeom>
              <a:avLst/>
              <a:gdLst/>
              <a:ahLst/>
              <a:cxnLst/>
              <a:rect l="l" t="t" r="r" b="b"/>
              <a:pathLst>
                <a:path w="1118" h="2258" extrusionOk="0">
                  <a:moveTo>
                    <a:pt x="559" y="1"/>
                  </a:moveTo>
                  <a:cubicBezTo>
                    <a:pt x="233" y="1"/>
                    <a:pt x="1" y="257"/>
                    <a:pt x="1" y="559"/>
                  </a:cubicBezTo>
                  <a:lnTo>
                    <a:pt x="1" y="2257"/>
                  </a:lnTo>
                  <a:lnTo>
                    <a:pt x="1118" y="2257"/>
                  </a:lnTo>
                  <a:lnTo>
                    <a:pt x="1118" y="559"/>
                  </a:lnTo>
                  <a:cubicBezTo>
                    <a:pt x="1118" y="257"/>
                    <a:pt x="862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11dd161f41c_0_84"/>
            <p:cNvSpPr/>
            <p:nvPr/>
          </p:nvSpPr>
          <p:spPr>
            <a:xfrm>
              <a:off x="7295588" y="1561975"/>
              <a:ext cx="55875" cy="27375"/>
            </a:xfrm>
            <a:custGeom>
              <a:avLst/>
              <a:gdLst/>
              <a:ahLst/>
              <a:cxnLst/>
              <a:rect l="l" t="t" r="r" b="b"/>
              <a:pathLst>
                <a:path w="223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2234" y="1094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11dd161f41c_0_84"/>
            <p:cNvSpPr/>
            <p:nvPr/>
          </p:nvSpPr>
          <p:spPr>
            <a:xfrm>
              <a:off x="7295588" y="1506725"/>
              <a:ext cx="55875" cy="27375"/>
            </a:xfrm>
            <a:custGeom>
              <a:avLst/>
              <a:gdLst/>
              <a:ahLst/>
              <a:cxnLst/>
              <a:rect l="l" t="t" r="r" b="b"/>
              <a:pathLst>
                <a:path w="223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2234" y="1094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11dd161f41c_0_84"/>
            <p:cNvSpPr/>
            <p:nvPr/>
          </p:nvSpPr>
          <p:spPr>
            <a:xfrm>
              <a:off x="6905913" y="1424150"/>
              <a:ext cx="141950" cy="304200"/>
            </a:xfrm>
            <a:custGeom>
              <a:avLst/>
              <a:gdLst/>
              <a:ahLst/>
              <a:cxnLst/>
              <a:rect l="l" t="t" r="r" b="b"/>
              <a:pathLst>
                <a:path w="5678" h="12168" extrusionOk="0">
                  <a:moveTo>
                    <a:pt x="676" y="0"/>
                  </a:moveTo>
                  <a:cubicBezTo>
                    <a:pt x="1" y="47"/>
                    <a:pt x="1" y="1047"/>
                    <a:pt x="676" y="1094"/>
                  </a:cubicBezTo>
                  <a:lnTo>
                    <a:pt x="1234" y="1094"/>
                  </a:lnTo>
                  <a:lnTo>
                    <a:pt x="1234" y="2210"/>
                  </a:lnTo>
                  <a:lnTo>
                    <a:pt x="4026" y="2210"/>
                  </a:lnTo>
                  <a:cubicBezTo>
                    <a:pt x="4328" y="2210"/>
                    <a:pt x="4561" y="2443"/>
                    <a:pt x="4561" y="2746"/>
                  </a:cubicBezTo>
                  <a:lnTo>
                    <a:pt x="4561" y="7166"/>
                  </a:lnTo>
                  <a:cubicBezTo>
                    <a:pt x="4561" y="7468"/>
                    <a:pt x="4328" y="7724"/>
                    <a:pt x="4026" y="7724"/>
                  </a:cubicBezTo>
                  <a:lnTo>
                    <a:pt x="1234" y="7724"/>
                  </a:lnTo>
                  <a:lnTo>
                    <a:pt x="1234" y="11609"/>
                  </a:lnTo>
                  <a:cubicBezTo>
                    <a:pt x="1234" y="11911"/>
                    <a:pt x="1467" y="12167"/>
                    <a:pt x="1769" y="12167"/>
                  </a:cubicBezTo>
                  <a:lnTo>
                    <a:pt x="5677" y="12167"/>
                  </a:lnTo>
                  <a:lnTo>
                    <a:pt x="5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11dd161f41c_0_84"/>
            <p:cNvSpPr/>
            <p:nvPr/>
          </p:nvSpPr>
          <p:spPr>
            <a:xfrm>
              <a:off x="7185663" y="1561975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1094" y="1094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11dd161f41c_0_84"/>
            <p:cNvSpPr/>
            <p:nvPr/>
          </p:nvSpPr>
          <p:spPr>
            <a:xfrm>
              <a:off x="6936738" y="1506725"/>
              <a:ext cx="55875" cy="27375"/>
            </a:xfrm>
            <a:custGeom>
              <a:avLst/>
              <a:gdLst/>
              <a:ahLst/>
              <a:cxnLst/>
              <a:rect l="l" t="t" r="r" b="b"/>
              <a:pathLst>
                <a:path w="223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2234" y="1094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11dd161f41c_0_84"/>
            <p:cNvSpPr/>
            <p:nvPr/>
          </p:nvSpPr>
          <p:spPr>
            <a:xfrm>
              <a:off x="6936738" y="1561975"/>
              <a:ext cx="55875" cy="27375"/>
            </a:xfrm>
            <a:custGeom>
              <a:avLst/>
              <a:gdLst/>
              <a:ahLst/>
              <a:cxnLst/>
              <a:rect l="l" t="t" r="r" b="b"/>
              <a:pathLst>
                <a:path w="223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2234" y="1094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11dd161f41c_0_84"/>
            <p:cNvSpPr/>
            <p:nvPr/>
          </p:nvSpPr>
          <p:spPr>
            <a:xfrm>
              <a:off x="7185663" y="1506725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1094" y="1094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11dd161f41c_0_84"/>
            <p:cNvSpPr/>
            <p:nvPr/>
          </p:nvSpPr>
          <p:spPr>
            <a:xfrm>
              <a:off x="7075163" y="1506725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" y="1"/>
                  </a:moveTo>
                  <a:lnTo>
                    <a:pt x="1" y="1094"/>
                  </a:lnTo>
                  <a:lnTo>
                    <a:pt x="1094" y="1094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7" name="Google Shape;1607;g11dd161f41c_0_84"/>
          <p:cNvGrpSpPr/>
          <p:nvPr/>
        </p:nvGrpSpPr>
        <p:grpSpPr>
          <a:xfrm>
            <a:off x="3090377" y="1341734"/>
            <a:ext cx="308378" cy="404084"/>
            <a:chOff x="1045763" y="1974625"/>
            <a:chExt cx="359750" cy="471400"/>
          </a:xfrm>
        </p:grpSpPr>
        <p:sp>
          <p:nvSpPr>
            <p:cNvPr id="1608" name="Google Shape;1608;g11dd161f41c_0_84"/>
            <p:cNvSpPr/>
            <p:nvPr/>
          </p:nvSpPr>
          <p:spPr>
            <a:xfrm>
              <a:off x="1045763" y="1974625"/>
              <a:ext cx="359750" cy="471400"/>
            </a:xfrm>
            <a:custGeom>
              <a:avLst/>
              <a:gdLst/>
              <a:ahLst/>
              <a:cxnLst/>
              <a:rect l="l" t="t" r="r" b="b"/>
              <a:pathLst>
                <a:path w="14390" h="18856" extrusionOk="0">
                  <a:moveTo>
                    <a:pt x="579" y="1"/>
                  </a:moveTo>
                  <a:cubicBezTo>
                    <a:pt x="291" y="1"/>
                    <a:pt x="0" y="198"/>
                    <a:pt x="24" y="594"/>
                  </a:cubicBezTo>
                  <a:lnTo>
                    <a:pt x="24" y="1687"/>
                  </a:lnTo>
                  <a:cubicBezTo>
                    <a:pt x="24" y="2594"/>
                    <a:pt x="768" y="3339"/>
                    <a:pt x="1675" y="3339"/>
                  </a:cubicBezTo>
                  <a:lnTo>
                    <a:pt x="2234" y="3339"/>
                  </a:lnTo>
                  <a:lnTo>
                    <a:pt x="2234" y="4432"/>
                  </a:lnTo>
                  <a:lnTo>
                    <a:pt x="1675" y="4432"/>
                  </a:lnTo>
                  <a:cubicBezTo>
                    <a:pt x="768" y="4432"/>
                    <a:pt x="24" y="5177"/>
                    <a:pt x="24" y="6107"/>
                  </a:cubicBezTo>
                  <a:lnTo>
                    <a:pt x="24" y="6642"/>
                  </a:lnTo>
                  <a:lnTo>
                    <a:pt x="5560" y="6642"/>
                  </a:lnTo>
                  <a:lnTo>
                    <a:pt x="5560" y="6107"/>
                  </a:lnTo>
                  <a:cubicBezTo>
                    <a:pt x="5560" y="5177"/>
                    <a:pt x="4816" y="4432"/>
                    <a:pt x="3885" y="4432"/>
                  </a:cubicBezTo>
                  <a:lnTo>
                    <a:pt x="3350" y="4432"/>
                  </a:lnTo>
                  <a:lnTo>
                    <a:pt x="3350" y="3339"/>
                  </a:lnTo>
                  <a:lnTo>
                    <a:pt x="6654" y="3339"/>
                  </a:lnTo>
                  <a:lnTo>
                    <a:pt x="6654" y="13342"/>
                  </a:lnTo>
                  <a:lnTo>
                    <a:pt x="3885" y="13342"/>
                  </a:lnTo>
                  <a:cubicBezTo>
                    <a:pt x="2978" y="13342"/>
                    <a:pt x="2234" y="14064"/>
                    <a:pt x="2234" y="14994"/>
                  </a:cubicBezTo>
                  <a:lnTo>
                    <a:pt x="2234" y="15645"/>
                  </a:lnTo>
                  <a:cubicBezTo>
                    <a:pt x="489" y="16250"/>
                    <a:pt x="931" y="18856"/>
                    <a:pt x="2792" y="18856"/>
                  </a:cubicBezTo>
                  <a:cubicBezTo>
                    <a:pt x="4653" y="18856"/>
                    <a:pt x="5095" y="16250"/>
                    <a:pt x="3327" y="15645"/>
                  </a:cubicBezTo>
                  <a:lnTo>
                    <a:pt x="3327" y="14994"/>
                  </a:lnTo>
                  <a:cubicBezTo>
                    <a:pt x="3327" y="14692"/>
                    <a:pt x="3583" y="14436"/>
                    <a:pt x="3885" y="14436"/>
                  </a:cubicBezTo>
                  <a:lnTo>
                    <a:pt x="6654" y="14436"/>
                  </a:lnTo>
                  <a:lnTo>
                    <a:pt x="6654" y="15645"/>
                  </a:lnTo>
                  <a:cubicBezTo>
                    <a:pt x="4886" y="16250"/>
                    <a:pt x="5328" y="18856"/>
                    <a:pt x="7189" y="18856"/>
                  </a:cubicBezTo>
                  <a:cubicBezTo>
                    <a:pt x="9050" y="18856"/>
                    <a:pt x="9492" y="16250"/>
                    <a:pt x="7747" y="15645"/>
                  </a:cubicBezTo>
                  <a:lnTo>
                    <a:pt x="7747" y="14436"/>
                  </a:lnTo>
                  <a:lnTo>
                    <a:pt x="10516" y="14436"/>
                  </a:lnTo>
                  <a:cubicBezTo>
                    <a:pt x="10818" y="14436"/>
                    <a:pt x="11051" y="14692"/>
                    <a:pt x="11051" y="14994"/>
                  </a:cubicBezTo>
                  <a:lnTo>
                    <a:pt x="11051" y="15645"/>
                  </a:lnTo>
                  <a:cubicBezTo>
                    <a:pt x="9306" y="16250"/>
                    <a:pt x="9748" y="18856"/>
                    <a:pt x="11609" y="18856"/>
                  </a:cubicBezTo>
                  <a:cubicBezTo>
                    <a:pt x="13470" y="18856"/>
                    <a:pt x="13912" y="16250"/>
                    <a:pt x="12167" y="15645"/>
                  </a:cubicBezTo>
                  <a:lnTo>
                    <a:pt x="12167" y="14994"/>
                  </a:lnTo>
                  <a:cubicBezTo>
                    <a:pt x="12167" y="14064"/>
                    <a:pt x="11423" y="13342"/>
                    <a:pt x="10516" y="13342"/>
                  </a:cubicBezTo>
                  <a:lnTo>
                    <a:pt x="7747" y="13342"/>
                  </a:lnTo>
                  <a:lnTo>
                    <a:pt x="7747" y="4432"/>
                  </a:lnTo>
                  <a:lnTo>
                    <a:pt x="11051" y="4432"/>
                  </a:lnTo>
                  <a:lnTo>
                    <a:pt x="11051" y="5549"/>
                  </a:lnTo>
                  <a:lnTo>
                    <a:pt x="10492" y="5549"/>
                  </a:lnTo>
                  <a:cubicBezTo>
                    <a:pt x="9585" y="5549"/>
                    <a:pt x="8841" y="6293"/>
                    <a:pt x="8841" y="7201"/>
                  </a:cubicBezTo>
                  <a:lnTo>
                    <a:pt x="8841" y="7759"/>
                  </a:lnTo>
                  <a:lnTo>
                    <a:pt x="14377" y="7759"/>
                  </a:lnTo>
                  <a:lnTo>
                    <a:pt x="14377" y="7201"/>
                  </a:lnTo>
                  <a:cubicBezTo>
                    <a:pt x="14377" y="6293"/>
                    <a:pt x="13633" y="5549"/>
                    <a:pt x="12726" y="5549"/>
                  </a:cubicBezTo>
                  <a:lnTo>
                    <a:pt x="12144" y="5549"/>
                  </a:lnTo>
                  <a:lnTo>
                    <a:pt x="12144" y="4456"/>
                  </a:lnTo>
                  <a:lnTo>
                    <a:pt x="12702" y="4432"/>
                  </a:lnTo>
                  <a:cubicBezTo>
                    <a:pt x="13633" y="4432"/>
                    <a:pt x="14354" y="3711"/>
                    <a:pt x="14354" y="2781"/>
                  </a:cubicBezTo>
                  <a:lnTo>
                    <a:pt x="14354" y="1687"/>
                  </a:lnTo>
                  <a:cubicBezTo>
                    <a:pt x="14389" y="1292"/>
                    <a:pt x="14104" y="1094"/>
                    <a:pt x="13816" y="1094"/>
                  </a:cubicBezTo>
                  <a:cubicBezTo>
                    <a:pt x="13528" y="1094"/>
                    <a:pt x="13237" y="1292"/>
                    <a:pt x="13261" y="1687"/>
                  </a:cubicBezTo>
                  <a:lnTo>
                    <a:pt x="13261" y="2781"/>
                  </a:lnTo>
                  <a:cubicBezTo>
                    <a:pt x="13261" y="3083"/>
                    <a:pt x="13005" y="3339"/>
                    <a:pt x="12702" y="3339"/>
                  </a:cubicBezTo>
                  <a:lnTo>
                    <a:pt x="7747" y="3339"/>
                  </a:lnTo>
                  <a:lnTo>
                    <a:pt x="7747" y="594"/>
                  </a:lnTo>
                  <a:cubicBezTo>
                    <a:pt x="7770" y="198"/>
                    <a:pt x="7480" y="1"/>
                    <a:pt x="7192" y="1"/>
                  </a:cubicBezTo>
                  <a:cubicBezTo>
                    <a:pt x="6904" y="1"/>
                    <a:pt x="6619" y="198"/>
                    <a:pt x="6654" y="594"/>
                  </a:cubicBezTo>
                  <a:lnTo>
                    <a:pt x="6654" y="2246"/>
                  </a:lnTo>
                  <a:lnTo>
                    <a:pt x="1675" y="2246"/>
                  </a:lnTo>
                  <a:cubicBezTo>
                    <a:pt x="1373" y="2246"/>
                    <a:pt x="1117" y="1990"/>
                    <a:pt x="1117" y="1687"/>
                  </a:cubicBezTo>
                  <a:lnTo>
                    <a:pt x="1117" y="594"/>
                  </a:lnTo>
                  <a:cubicBezTo>
                    <a:pt x="1152" y="198"/>
                    <a:pt x="867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11dd161f41c_0_84"/>
            <p:cNvSpPr/>
            <p:nvPr/>
          </p:nvSpPr>
          <p:spPr>
            <a:xfrm>
              <a:off x="1046338" y="2168000"/>
              <a:ext cx="137875" cy="83200"/>
            </a:xfrm>
            <a:custGeom>
              <a:avLst/>
              <a:gdLst/>
              <a:ahLst/>
              <a:cxnLst/>
              <a:rect l="l" t="t" r="r" b="b"/>
              <a:pathLst>
                <a:path w="5515" h="3328" extrusionOk="0">
                  <a:moveTo>
                    <a:pt x="5514" y="1"/>
                  </a:moveTo>
                  <a:lnTo>
                    <a:pt x="1" y="24"/>
                  </a:lnTo>
                  <a:lnTo>
                    <a:pt x="1" y="1676"/>
                  </a:lnTo>
                  <a:cubicBezTo>
                    <a:pt x="1" y="2583"/>
                    <a:pt x="745" y="3304"/>
                    <a:pt x="1652" y="3327"/>
                  </a:cubicBezTo>
                  <a:lnTo>
                    <a:pt x="3862" y="3327"/>
                  </a:lnTo>
                  <a:cubicBezTo>
                    <a:pt x="4770" y="3327"/>
                    <a:pt x="5514" y="2583"/>
                    <a:pt x="5514" y="1676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11dd161f41c_0_84"/>
            <p:cNvSpPr/>
            <p:nvPr/>
          </p:nvSpPr>
          <p:spPr>
            <a:xfrm>
              <a:off x="1266763" y="2195350"/>
              <a:ext cx="137875" cy="83175"/>
            </a:xfrm>
            <a:custGeom>
              <a:avLst/>
              <a:gdLst/>
              <a:ahLst/>
              <a:cxnLst/>
              <a:rect l="l" t="t" r="r" b="b"/>
              <a:pathLst>
                <a:path w="5515" h="3327" extrusionOk="0">
                  <a:moveTo>
                    <a:pt x="5514" y="0"/>
                  </a:moveTo>
                  <a:lnTo>
                    <a:pt x="1" y="23"/>
                  </a:lnTo>
                  <a:lnTo>
                    <a:pt x="1" y="1675"/>
                  </a:lnTo>
                  <a:cubicBezTo>
                    <a:pt x="1" y="2582"/>
                    <a:pt x="745" y="3327"/>
                    <a:pt x="1676" y="3327"/>
                  </a:cubicBezTo>
                  <a:lnTo>
                    <a:pt x="3862" y="3327"/>
                  </a:lnTo>
                  <a:cubicBezTo>
                    <a:pt x="4793" y="3327"/>
                    <a:pt x="5514" y="2582"/>
                    <a:pt x="5514" y="1675"/>
                  </a:cubicBez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2" name="Google Shape;1612;g11dd161f41c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800" y="637200"/>
            <a:ext cx="4195650" cy="207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g11dd161f41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49449"/>
            <a:ext cx="3833725" cy="1961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5" name="Google Shape;1615;g11dd161f41c_0_84"/>
          <p:cNvCxnSpPr/>
          <p:nvPr/>
        </p:nvCxnSpPr>
        <p:spPr>
          <a:xfrm flipH="1">
            <a:off x="6384725" y="3666300"/>
            <a:ext cx="329100" cy="1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6" name="Google Shape;1616;g11dd161f41c_0_84"/>
          <p:cNvCxnSpPr/>
          <p:nvPr/>
        </p:nvCxnSpPr>
        <p:spPr>
          <a:xfrm>
            <a:off x="5049475" y="3215875"/>
            <a:ext cx="244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7" name="Google Shape;1617;g11dd161f41c_0_84"/>
          <p:cNvSpPr txBox="1"/>
          <p:nvPr/>
        </p:nvSpPr>
        <p:spPr>
          <a:xfrm>
            <a:off x="6610375" y="3487500"/>
            <a:ext cx="134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With Hypertension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g11dd161f41c_0_84"/>
          <p:cNvSpPr txBox="1"/>
          <p:nvPr/>
        </p:nvSpPr>
        <p:spPr>
          <a:xfrm>
            <a:off x="4835125" y="2771450"/>
            <a:ext cx="134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Without Hypertension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50817-9159-C644-8E4A-BE382E1AA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260" y="390694"/>
            <a:ext cx="2360179" cy="2311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A941C-E48B-5D47-BE4B-8A07C261D5A4}"/>
              </a:ext>
            </a:extLst>
          </p:cNvPr>
          <p:cNvSpPr txBox="1"/>
          <p:nvPr/>
        </p:nvSpPr>
        <p:spPr>
          <a:xfrm>
            <a:off x="1608260" y="1557772"/>
            <a:ext cx="62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1A3CF-A700-F24D-800A-C8E8C0219E24}"/>
              </a:ext>
            </a:extLst>
          </p:cNvPr>
          <p:cNvSpPr txBox="1"/>
          <p:nvPr/>
        </p:nvSpPr>
        <p:spPr>
          <a:xfrm>
            <a:off x="2517055" y="1614154"/>
            <a:ext cx="87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Female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981CF-3D96-D142-99C5-F591576BA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70" y="2934330"/>
            <a:ext cx="3577919" cy="191898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AD6B3DA-E9B9-414F-B97D-982808713811}"/>
              </a:ext>
            </a:extLst>
          </p:cNvPr>
          <p:cNvSpPr txBox="1"/>
          <p:nvPr/>
        </p:nvSpPr>
        <p:spPr>
          <a:xfrm>
            <a:off x="1799008" y="4103705"/>
            <a:ext cx="68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Hispanic</a:t>
            </a:r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3CBE1B-F426-424D-86F1-4454E1400932}"/>
              </a:ext>
            </a:extLst>
          </p:cNvPr>
          <p:cNvSpPr txBox="1"/>
          <p:nvPr/>
        </p:nvSpPr>
        <p:spPr>
          <a:xfrm>
            <a:off x="2586432" y="4105858"/>
            <a:ext cx="622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White</a:t>
            </a:r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018E76-34F5-844F-A418-5B1562B9DA17}"/>
              </a:ext>
            </a:extLst>
          </p:cNvPr>
          <p:cNvSpPr txBox="1"/>
          <p:nvPr/>
        </p:nvSpPr>
        <p:spPr>
          <a:xfrm>
            <a:off x="3209057" y="4103705"/>
            <a:ext cx="622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Black</a:t>
            </a:r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282D02-87DD-1B43-AA0F-AA7FBDD69A14}"/>
              </a:ext>
            </a:extLst>
          </p:cNvPr>
          <p:cNvSpPr txBox="1"/>
          <p:nvPr/>
        </p:nvSpPr>
        <p:spPr>
          <a:xfrm>
            <a:off x="3903764" y="4103705"/>
            <a:ext cx="622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Other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669A6-2649-E04D-9079-03C391F9D922}"/>
              </a:ext>
            </a:extLst>
          </p:cNvPr>
          <p:cNvSpPr/>
          <p:nvPr/>
        </p:nvSpPr>
        <p:spPr>
          <a:xfrm>
            <a:off x="1142260" y="4134482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Mexican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alysis Healthcare Center by Slidesgo">
  <a:themeElements>
    <a:clrScheme name="Simple Light">
      <a:dk1>
        <a:srgbClr val="DF2A38"/>
      </a:dk1>
      <a:lt1>
        <a:srgbClr val="F7F7EC"/>
      </a:lt1>
      <a:dk2>
        <a:srgbClr val="211E65"/>
      </a:dk2>
      <a:lt2>
        <a:srgbClr val="52C8CC"/>
      </a:lt2>
      <a:accent1>
        <a:srgbClr val="F4A4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1E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1006</Words>
  <Application>Microsoft Macintosh PowerPoint</Application>
  <PresentationFormat>On-screen Show (16:9)</PresentationFormat>
  <Paragraphs>253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Roboto</vt:lpstr>
      <vt:lpstr>Fira Sans Extra Condensed</vt:lpstr>
      <vt:lpstr>Arial</vt:lpstr>
      <vt:lpstr>Exo</vt:lpstr>
      <vt:lpstr>Abel</vt:lpstr>
      <vt:lpstr>PT Sans</vt:lpstr>
      <vt:lpstr>Dialysis Healthcare Center by Slidesgo</vt:lpstr>
      <vt:lpstr>Hypertension Analysis</vt:lpstr>
      <vt:lpstr>01</vt:lpstr>
      <vt:lpstr>47%</vt:lpstr>
      <vt:lpstr>Data</vt:lpstr>
      <vt:lpstr>Data Collection</vt:lpstr>
      <vt:lpstr>Data Detail</vt:lpstr>
      <vt:lpstr>Data Preprocessing  </vt:lpstr>
      <vt:lpstr>235 Features</vt:lpstr>
      <vt:lpstr>EDA</vt:lpstr>
      <vt:lpstr>Model</vt:lpstr>
      <vt:lpstr>Model Evaluation  (Validation data set)</vt:lpstr>
      <vt:lpstr>Top 7 Features on each model </vt:lpstr>
      <vt:lpstr>Model Evaluation  (Validation data set)</vt:lpstr>
      <vt:lpstr>Test result</vt:lpstr>
      <vt:lpstr>Cross Comparison</vt:lpstr>
      <vt:lpstr>Recommendation &amp; Future work </vt:lpstr>
      <vt:lpstr>Interviewee Samples</vt:lpstr>
      <vt:lpstr>Recommendations &amp; Findings</vt:lpstr>
      <vt:lpstr>PowerPoint Presentation</vt:lpstr>
      <vt:lpstr>Thanks!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Hypertension Analysis</dc:title>
  <cp:lastModifiedBy>Simin Jin</cp:lastModifiedBy>
  <cp:revision>4</cp:revision>
  <dcterms:modified xsi:type="dcterms:W3CDTF">2022-03-16T23:06:43Z</dcterms:modified>
</cp:coreProperties>
</file>