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0287000" cx="18288000"/>
  <p:notesSz cx="10287000" cy="18288000"/>
  <p:embeddedFontLst>
    <p:embeddedFont>
      <p:font typeface="Dongle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Dongle-bold.fntdata"/><Relationship Id="rId14" Type="http://schemas.openxmlformats.org/officeDocument/2006/relationships/font" Target="fonts/Dongl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ca45904cd_0_23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12ca45904cd_0_23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ca45904cd_0_49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12ca45904cd_0_49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ca45904cd_2_0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2ca45904cd_2_0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ca45904cd_0_8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2ca45904cd_0_82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ca45904cd_0_54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2ca45904cd_0_54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ca45904cd_2_5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2ca45904cd_2_5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ca45904cd_0_59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2ca45904cd_0_59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9284825" y="2865600"/>
            <a:ext cx="9124500" cy="74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0000">
                <a:solidFill>
                  <a:srgbClr val="212121"/>
                </a:solidFill>
                <a:latin typeface="Dongle"/>
                <a:ea typeface="Dongle"/>
                <a:cs typeface="Dongle"/>
                <a:sym typeface="Dongle"/>
              </a:rPr>
              <a:t>Daki</a:t>
            </a:r>
            <a:r>
              <a:rPr b="1" lang="en-US" sz="20000">
                <a:solidFill>
                  <a:srgbClr val="FFFFFF"/>
                </a:solidFill>
                <a:latin typeface="Dongle"/>
                <a:ea typeface="Dongle"/>
                <a:cs typeface="Dongle"/>
                <a:sym typeface="Dongle"/>
              </a:rPr>
              <a:t>  </a:t>
            </a:r>
            <a:endParaRPr b="1" sz="20000">
              <a:solidFill>
                <a:srgbClr val="FFFFFF"/>
              </a:solidFill>
              <a:latin typeface="Dongle"/>
              <a:ea typeface="Dongle"/>
              <a:cs typeface="Dongle"/>
              <a:sym typeface="Dongle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20000">
                <a:solidFill>
                  <a:srgbClr val="FFFFFF"/>
                </a:solidFill>
                <a:latin typeface="Dongle"/>
                <a:ea typeface="Dongle"/>
                <a:cs typeface="Dongle"/>
                <a:sym typeface="Dongle"/>
              </a:rPr>
              <a:t>시연 시나리오</a:t>
            </a:r>
            <a:endParaRPr b="1" sz="20000">
              <a:solidFill>
                <a:srgbClr val="FFFFFF"/>
              </a:solidFill>
              <a:latin typeface="Dongle"/>
              <a:ea typeface="Dongle"/>
              <a:cs typeface="Dongle"/>
              <a:sym typeface="Dongle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400" y="4710850"/>
            <a:ext cx="5088600" cy="50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0" y="-2364550"/>
            <a:ext cx="4924200" cy="41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0000">
              <a:solidFill>
                <a:srgbClr val="FFFFFF"/>
              </a:solidFill>
              <a:latin typeface="Dongle"/>
              <a:ea typeface="Dongle"/>
              <a:cs typeface="Dongle"/>
              <a:sym typeface="Dongle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5000">
                <a:solidFill>
                  <a:srgbClr val="FFFFFF"/>
                </a:solidFill>
                <a:latin typeface="Dongle"/>
                <a:ea typeface="Dongle"/>
                <a:cs typeface="Dongle"/>
                <a:sym typeface="Dongle"/>
              </a:rPr>
              <a:t>회원가입</a:t>
            </a:r>
            <a:endParaRPr b="1" sz="15000">
              <a:solidFill>
                <a:srgbClr val="FFFFFF"/>
              </a:solidFill>
              <a:latin typeface="Dongle"/>
              <a:ea typeface="Dongle"/>
              <a:cs typeface="Dongle"/>
              <a:sym typeface="Dongle"/>
            </a:endParaRPr>
          </a:p>
        </p:txBody>
      </p:sp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4050" y="3508851"/>
            <a:ext cx="8625146" cy="659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476" y="2046325"/>
            <a:ext cx="9320145" cy="65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0" y="-2364550"/>
            <a:ext cx="4024800" cy="41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0000">
              <a:solidFill>
                <a:srgbClr val="FFFFFF"/>
              </a:solidFill>
              <a:latin typeface="Dongle"/>
              <a:ea typeface="Dongle"/>
              <a:cs typeface="Dongle"/>
              <a:sym typeface="Dongle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5000">
                <a:solidFill>
                  <a:srgbClr val="FFFFFF"/>
                </a:solidFill>
                <a:latin typeface="Dongle"/>
                <a:ea typeface="Dongle"/>
                <a:cs typeface="Dongle"/>
                <a:sym typeface="Dongle"/>
              </a:rPr>
              <a:t>로그인</a:t>
            </a:r>
            <a:endParaRPr b="1" sz="15000">
              <a:solidFill>
                <a:srgbClr val="FFFFFF"/>
              </a:solidFill>
              <a:latin typeface="Dongle"/>
              <a:ea typeface="Dongle"/>
              <a:cs typeface="Dongle"/>
              <a:sym typeface="Dongle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7663" y="1779352"/>
            <a:ext cx="11412671" cy="815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/>
        </p:nvSpPr>
        <p:spPr>
          <a:xfrm>
            <a:off x="0" y="-2364550"/>
            <a:ext cx="6876900" cy="41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0000">
              <a:solidFill>
                <a:srgbClr val="FFFFFF"/>
              </a:solidFill>
              <a:latin typeface="Dongle"/>
              <a:ea typeface="Dongle"/>
              <a:cs typeface="Dongle"/>
              <a:sym typeface="Dongle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5000">
                <a:solidFill>
                  <a:srgbClr val="FFFFFF"/>
                </a:solidFill>
                <a:latin typeface="Dongle"/>
                <a:ea typeface="Dongle"/>
                <a:cs typeface="Dongle"/>
                <a:sym typeface="Dongle"/>
              </a:rPr>
              <a:t>달력</a:t>
            </a:r>
            <a:endParaRPr b="1" sz="15000">
              <a:solidFill>
                <a:srgbClr val="FFFFFF"/>
              </a:solidFill>
              <a:latin typeface="Dongle"/>
              <a:ea typeface="Dongle"/>
              <a:cs typeface="Dongle"/>
              <a:sym typeface="Dongle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276" y="2218275"/>
            <a:ext cx="13895436" cy="771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/>
        </p:nvSpPr>
        <p:spPr>
          <a:xfrm>
            <a:off x="0" y="-2364550"/>
            <a:ext cx="6876900" cy="41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0000">
              <a:solidFill>
                <a:srgbClr val="FFFFFF"/>
              </a:solidFill>
              <a:latin typeface="Dongle"/>
              <a:ea typeface="Dongle"/>
              <a:cs typeface="Dongle"/>
              <a:sym typeface="Dongle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5000">
                <a:solidFill>
                  <a:srgbClr val="FFFFFF"/>
                </a:solidFill>
                <a:latin typeface="Dongle"/>
                <a:ea typeface="Dongle"/>
                <a:cs typeface="Dongle"/>
                <a:sym typeface="Dongle"/>
              </a:rPr>
              <a:t>그리드</a:t>
            </a:r>
            <a:endParaRPr b="1" sz="15000">
              <a:solidFill>
                <a:srgbClr val="FFFFFF"/>
              </a:solidFill>
              <a:latin typeface="Dongle"/>
              <a:ea typeface="Dongle"/>
              <a:cs typeface="Dongle"/>
              <a:sym typeface="Dongle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225" y="2153975"/>
            <a:ext cx="13409551" cy="771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/>
        </p:nvSpPr>
        <p:spPr>
          <a:xfrm>
            <a:off x="0" y="-2364550"/>
            <a:ext cx="5745000" cy="41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0000">
              <a:solidFill>
                <a:srgbClr val="FFFFFF"/>
              </a:solidFill>
              <a:latin typeface="Dongle"/>
              <a:ea typeface="Dongle"/>
              <a:cs typeface="Dongle"/>
              <a:sym typeface="Dongle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5000">
                <a:solidFill>
                  <a:srgbClr val="FFFFFF"/>
                </a:solidFill>
                <a:latin typeface="Dongle"/>
                <a:ea typeface="Dongle"/>
                <a:cs typeface="Dongle"/>
                <a:sym typeface="Dongle"/>
              </a:rPr>
              <a:t>일기장 쓰기</a:t>
            </a:r>
            <a:endParaRPr b="1" sz="15000">
              <a:solidFill>
                <a:srgbClr val="FFFFFF"/>
              </a:solidFill>
              <a:latin typeface="Dongle"/>
              <a:ea typeface="Dongle"/>
              <a:cs typeface="Dongle"/>
              <a:sym typeface="Dongle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150" y="2154900"/>
            <a:ext cx="13535704" cy="77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/>
        </p:nvSpPr>
        <p:spPr>
          <a:xfrm>
            <a:off x="0" y="-2364550"/>
            <a:ext cx="6386700" cy="41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0000">
              <a:solidFill>
                <a:srgbClr val="FFFFFF"/>
              </a:solidFill>
              <a:latin typeface="Dongle"/>
              <a:ea typeface="Dongle"/>
              <a:cs typeface="Dongle"/>
              <a:sym typeface="Dongle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5000">
                <a:solidFill>
                  <a:srgbClr val="FFFFFF"/>
                </a:solidFill>
                <a:latin typeface="Dongle"/>
                <a:ea typeface="Dongle"/>
                <a:cs typeface="Dongle"/>
                <a:sym typeface="Dongle"/>
              </a:rPr>
              <a:t>마이페이지</a:t>
            </a:r>
            <a:endParaRPr b="1" sz="15000">
              <a:solidFill>
                <a:srgbClr val="FFFFFF"/>
              </a:solidFill>
              <a:latin typeface="Dongle"/>
              <a:ea typeface="Dongle"/>
              <a:cs typeface="Dongle"/>
              <a:sym typeface="Dongle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538950" y="1779350"/>
            <a:ext cx="17210100" cy="815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50" y="1778500"/>
            <a:ext cx="17210100" cy="8153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/>
        </p:nvSpPr>
        <p:spPr>
          <a:xfrm>
            <a:off x="0" y="-2364550"/>
            <a:ext cx="7946700" cy="41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0000">
              <a:solidFill>
                <a:srgbClr val="FFFFFF"/>
              </a:solidFill>
              <a:latin typeface="Dongle"/>
              <a:ea typeface="Dongle"/>
              <a:cs typeface="Dongle"/>
              <a:sym typeface="Dongle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5000">
                <a:solidFill>
                  <a:srgbClr val="FFFFFF"/>
                </a:solidFill>
                <a:latin typeface="Dongle"/>
                <a:ea typeface="Dongle"/>
                <a:cs typeface="Dongle"/>
                <a:sym typeface="Dongle"/>
              </a:rPr>
              <a:t>캐릭터 꾸미기</a:t>
            </a:r>
            <a:endParaRPr b="1" sz="15000">
              <a:solidFill>
                <a:srgbClr val="FFFFFF"/>
              </a:solidFill>
              <a:latin typeface="Dongle"/>
              <a:ea typeface="Dongle"/>
              <a:cs typeface="Dongle"/>
              <a:sym typeface="Dongle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938" y="1779350"/>
            <a:ext cx="14346119" cy="815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