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25" d="100"/>
          <a:sy n="125" d="100"/>
        </p:scale>
        <p:origin x="-127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Buffer Size Analysis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MPTCP!$B$1</c:f>
              <c:strCache>
                <c:ptCount val="1"/>
                <c:pt idx="0">
                  <c:v>BKK-KanREN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16031057266941434"/>
                  <c:y val="0.13852751315865669"/>
                </c:manualLayout>
              </c:layout>
              <c:numFmt formatCode="General" sourceLinked="0"/>
              <c:spPr>
                <a:solidFill>
                  <a:schemeClr val="accent1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MPTCP!$A$2:$A$11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MPTCP!$B$2:$B$11</c:f>
              <c:numCache>
                <c:formatCode>General</c:formatCode>
                <c:ptCount val="10"/>
                <c:pt idx="0">
                  <c:v>47.549296822705173</c:v>
                </c:pt>
                <c:pt idx="1">
                  <c:v>85.290913552475828</c:v>
                </c:pt>
                <c:pt idx="2">
                  <c:v>110.42708964145565</c:v>
                </c:pt>
                <c:pt idx="3">
                  <c:v>130.73291797239304</c:v>
                </c:pt>
                <c:pt idx="4">
                  <c:v>143.38783142570591</c:v>
                </c:pt>
                <c:pt idx="5">
                  <c:v>136.02679566822624</c:v>
                </c:pt>
                <c:pt idx="6">
                  <c:v>133.36497046099092</c:v>
                </c:pt>
                <c:pt idx="7">
                  <c:v>130.40581703336144</c:v>
                </c:pt>
                <c:pt idx="8">
                  <c:v>140.29227543010427</c:v>
                </c:pt>
                <c:pt idx="9">
                  <c:v>143.20439864010621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9A-4408-9332-FEE53D95895C}"/>
            </c:ext>
          </c:extLst>
        </c:ser>
        <c:ser>
          <c:idx val="1"/>
          <c:order val="1"/>
          <c:tx>
            <c:strRef>
              <c:f>MPTCP!$C$1</c:f>
              <c:strCache>
                <c:ptCount val="1"/>
                <c:pt idx="0">
                  <c:v>Uninett-KanREN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>
                <c:manualLayout>
                  <c:x val="0.1596259676369661"/>
                  <c:y val="0.25319291621237416"/>
                </c:manualLayout>
              </c:layout>
              <c:numFmt formatCode="General" sourceLinked="0"/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MPTCP!$A$2:$A$11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MPTCP!$C$2:$C$11</c:f>
              <c:numCache>
                <c:formatCode>General</c:formatCode>
                <c:ptCount val="10"/>
                <c:pt idx="0">
                  <c:v>44.955153332149507</c:v>
                </c:pt>
                <c:pt idx="1">
                  <c:v>83.100975408844846</c:v>
                </c:pt>
                <c:pt idx="2">
                  <c:v>114.7957760263195</c:v>
                </c:pt>
                <c:pt idx="3">
                  <c:v>127.05883265086746</c:v>
                </c:pt>
                <c:pt idx="4">
                  <c:v>135.78053558810711</c:v>
                </c:pt>
                <c:pt idx="5">
                  <c:v>138.39591909256077</c:v>
                </c:pt>
                <c:pt idx="6">
                  <c:v>137.44974375419235</c:v>
                </c:pt>
                <c:pt idx="7">
                  <c:v>137.26197017072298</c:v>
                </c:pt>
                <c:pt idx="8">
                  <c:v>132.70777810717297</c:v>
                </c:pt>
                <c:pt idx="9">
                  <c:v>139.56494903059388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19A-4408-9332-FEE53D958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2033305"/>
        <c:axId val="240403096"/>
      </c:scatterChart>
      <c:valAx>
        <c:axId val="85203330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0403096"/>
        <c:crosses val="autoZero"/>
        <c:crossBetween val="midCat"/>
      </c:valAx>
      <c:valAx>
        <c:axId val="240403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203330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13860279441117801"/>
          <c:y val="0.89522836713847997"/>
          <c:w val="0.74091816367265495"/>
          <c:h val="8.9449875966729903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613B-52A1-48B9-8045-B86986FEAAC2}" type="datetimeFigureOut">
              <a:rPr lang="zh-CN" altLang="en-US" smtClean="0"/>
              <a:t>2017/2/17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9C92-EAF0-4DB4-AA53-3292D6546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613B-52A1-48B9-8045-B86986FEAAC2}" type="datetimeFigureOut">
              <a:rPr lang="zh-CN" altLang="en-US" smtClean="0"/>
              <a:t>2017/2/17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9C92-EAF0-4DB4-AA53-3292D6546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7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613B-52A1-48B9-8045-B86986FEAAC2}" type="datetimeFigureOut">
              <a:rPr lang="zh-CN" altLang="en-US" smtClean="0"/>
              <a:t>2017/2/17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9C92-EAF0-4DB4-AA53-3292D6546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81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613B-52A1-48B9-8045-B86986FEAAC2}" type="datetimeFigureOut">
              <a:rPr lang="zh-CN" altLang="en-US" smtClean="0"/>
              <a:t>2017/2/17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9C92-EAF0-4DB4-AA53-3292D6546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46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613B-52A1-48B9-8045-B86986FEAAC2}" type="datetimeFigureOut">
              <a:rPr lang="zh-CN" altLang="en-US" smtClean="0"/>
              <a:t>2017/2/17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9C92-EAF0-4DB4-AA53-3292D6546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48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613B-52A1-48B9-8045-B86986FEAAC2}" type="datetimeFigureOut">
              <a:rPr lang="zh-CN" altLang="en-US" smtClean="0"/>
              <a:t>2017/2/17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9C92-EAF0-4DB4-AA53-3292D6546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3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613B-52A1-48B9-8045-B86986FEAAC2}" type="datetimeFigureOut">
              <a:rPr lang="zh-CN" altLang="en-US" smtClean="0"/>
              <a:t>2017/2/17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9C92-EAF0-4DB4-AA53-3292D6546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9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613B-52A1-48B9-8045-B86986FEAAC2}" type="datetimeFigureOut">
              <a:rPr lang="zh-CN" altLang="en-US" smtClean="0"/>
              <a:t>2017/2/17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9C92-EAF0-4DB4-AA53-3292D6546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79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613B-52A1-48B9-8045-B86986FEAAC2}" type="datetimeFigureOut">
              <a:rPr lang="zh-CN" altLang="en-US" smtClean="0"/>
              <a:t>2017/2/17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9C92-EAF0-4DB4-AA53-3292D6546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0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613B-52A1-48B9-8045-B86986FEAAC2}" type="datetimeFigureOut">
              <a:rPr lang="zh-CN" altLang="en-US" smtClean="0"/>
              <a:t>2017/2/17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9C92-EAF0-4DB4-AA53-3292D6546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3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613B-52A1-48B9-8045-B86986FEAAC2}" type="datetimeFigureOut">
              <a:rPr lang="zh-CN" altLang="en-US" smtClean="0"/>
              <a:t>2017/2/17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9C92-EAF0-4DB4-AA53-3292D6546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613B-52A1-48B9-8045-B86986FEAAC2}" type="datetimeFigureOut">
              <a:rPr lang="zh-CN" altLang="en-US" smtClean="0"/>
              <a:t>2017/2/17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99C92-EAF0-4DB4-AA53-3292D6546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9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768466"/>
              </p:ext>
            </p:extLst>
          </p:nvPr>
        </p:nvGraphicFramePr>
        <p:xfrm>
          <a:off x="3684390" y="1823023"/>
          <a:ext cx="4823219" cy="3211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374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新建 Microsoft PowerPoint 97-2003 演示文稿</Template>
  <TotalTime>1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DoubleOX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zhou</dc:creator>
  <cp:lastModifiedBy>feng zhou</cp:lastModifiedBy>
  <cp:revision>2</cp:revision>
  <dcterms:created xsi:type="dcterms:W3CDTF">2017-02-17T04:00:04Z</dcterms:created>
  <dcterms:modified xsi:type="dcterms:W3CDTF">2017-02-17T05:02:24Z</dcterms:modified>
</cp:coreProperties>
</file>