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00193-FA9A-2531-121C-D8F31BFBF683}" v="30" dt="2023-10-12T08:30:47.662"/>
    <p1510:client id="{313C5FCD-1085-F5B8-3AA3-491F1BF186A0}" v="7" dt="2023-10-12T08:12:17.949"/>
    <p1510:client id="{3CA27873-B8A4-4451-8130-035A03192F0E}" v="106" dt="2023-10-10T13:15:40.081"/>
    <p1510:client id="{90BCA5B9-58E9-20E5-0FB0-9EA92F840E58}" v="54" dt="2023-10-10T14:43:06.562"/>
    <p1510:client id="{BBA43E6A-C015-2840-B2E9-C6A205ADB831}" v="122" dt="2023-10-10T13:40:27.256"/>
    <p1510:client id="{FC1AA66D-9D2C-5E0B-D8B8-3D1F4CDD34AD}" v="14" dt="2023-10-10T13:17:2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yad  OSSART" userId="S::ziyad.ossart@enigma-school.com::90c04395-e76a-486b-8f9c-ca403b9f6b6c" providerId="AD" clId="Web-{BBA43E6A-C015-2840-B2E9-C6A205ADB831}"/>
    <pc:docChg chg="addSld delSld modSld">
      <pc:chgData name="Ziyad  OSSART" userId="S::ziyad.ossart@enigma-school.com::90c04395-e76a-486b-8f9c-ca403b9f6b6c" providerId="AD" clId="Web-{BBA43E6A-C015-2840-B2E9-C6A205ADB831}" dt="2023-10-10T13:40:29.928" v="144"/>
      <pc:docMkLst>
        <pc:docMk/>
      </pc:docMkLst>
      <pc:sldChg chg="addSp delSp modSp">
        <pc:chgData name="Ziyad  OSSART" userId="S::ziyad.ossart@enigma-school.com::90c04395-e76a-486b-8f9c-ca403b9f6b6c" providerId="AD" clId="Web-{BBA43E6A-C015-2840-B2E9-C6A205ADB831}" dt="2023-10-10T13:31:32.909" v="59" actId="20577"/>
        <pc:sldMkLst>
          <pc:docMk/>
          <pc:sldMk cId="3784089036" sldId="256"/>
        </pc:sldMkLst>
        <pc:spChg chg="mod">
          <ac:chgData name="Ziyad  OSSART" userId="S::ziyad.ossart@enigma-school.com::90c04395-e76a-486b-8f9c-ca403b9f6b6c" providerId="AD" clId="Web-{BBA43E6A-C015-2840-B2E9-C6A205ADB831}" dt="2023-10-10T13:31:32.909" v="59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26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28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30" creationId="{D5B0F748-7FA7-4DDF-89A3-7F1D8EE1F7C0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32" creationId="{1903E872-C07A-4030-B584-D321D40CABB6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8"/>
          <ac:spMkLst>
            <pc:docMk/>
            <pc:sldMk cId="3784089036" sldId="256"/>
            <ac:spMk id="37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8"/>
          <ac:spMkLst>
            <pc:docMk/>
            <pc:sldMk cId="3784089036" sldId="256"/>
            <ac:spMk id="39" creationId="{9F0EA5A9-0D12-3644-BBEC-6D9D192EBEF4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8"/>
          <ac:spMkLst>
            <pc:docMk/>
            <pc:sldMk cId="3784089036" sldId="256"/>
            <ac:spMk id="41" creationId="{A21C8291-E3D5-4240-8FF4-E5213CBCC453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4:34.519" v="38"/>
          <ac:spMkLst>
            <pc:docMk/>
            <pc:sldMk cId="3784089036" sldId="256"/>
            <ac:spMk id="43" creationId="{08B44AFE-C181-7047-8CC9-CA00BD385EEA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45" creationId="{0247FD0E-C93A-490E-9994-C79DC897716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46" creationId="{1CDD2F19-0AAB-46D2-A7D4-9BD8F7E4291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47" creationId="{AD77B2DF-AF44-4996-BBFD-5DF9162BE4B2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4:34.519" v="39"/>
          <ac:spMkLst>
            <pc:docMk/>
            <pc:sldMk cId="3784089036" sldId="256"/>
            <ac:spMk id="48" creationId="{FF6BECB9-A7FC-400F-8502-97A13BB879D2}"/>
          </ac:spMkLst>
        </pc:spChg>
        <pc:picChg chg="mod">
          <ac:chgData name="Ziyad  OSSART" userId="S::ziyad.ossart@enigma-school.com::90c04395-e76a-486b-8f9c-ca403b9f6b6c" providerId="AD" clId="Web-{BBA43E6A-C015-2840-B2E9-C6A205ADB831}" dt="2023-10-10T13:24:34.519" v="38"/>
          <ac:picMkLst>
            <pc:docMk/>
            <pc:sldMk cId="3784089036" sldId="256"/>
            <ac:picMk id="18" creationId="{CB624091-E439-872D-D5A1-4A9531758F52}"/>
          </ac:picMkLst>
        </pc:picChg>
      </pc:sldChg>
      <pc:sldChg chg="addSp delSp modSp">
        <pc:chgData name="Ziyad  OSSART" userId="S::ziyad.ossart@enigma-school.com::90c04395-e76a-486b-8f9c-ca403b9f6b6c" providerId="AD" clId="Web-{BBA43E6A-C015-2840-B2E9-C6A205ADB831}" dt="2023-10-10T13:31:27.815" v="58" actId="20577"/>
        <pc:sldMkLst>
          <pc:docMk/>
          <pc:sldMk cId="2592029528" sldId="257"/>
        </pc:sldMkLst>
        <pc:spChg chg="mod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2" creationId="{B2537BE2-4E20-A188-D811-0B3DBAC492EC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20.142" v="23"/>
          <ac:spMkLst>
            <pc:docMk/>
            <pc:sldMk cId="2592029528" sldId="257"/>
            <ac:spMk id="59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20.142" v="23"/>
          <ac:spMkLst>
            <pc:docMk/>
            <pc:sldMk cId="2592029528" sldId="257"/>
            <ac:spMk id="60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20.142" v="23"/>
          <ac:spMkLst>
            <pc:docMk/>
            <pc:sldMk cId="2592029528" sldId="257"/>
            <ac:spMk id="61" creationId="{83D07262-43A6-451F-9B19-77B943C6399D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19:32.790" v="10"/>
          <ac:spMkLst>
            <pc:docMk/>
            <pc:sldMk cId="2592029528" sldId="257"/>
            <ac:spMk id="66" creationId="{11C15DFD-AB97-AB43-A6C9-2808708C91B4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19:32.790" v="10"/>
          <ac:spMkLst>
            <pc:docMk/>
            <pc:sldMk cId="2592029528" sldId="257"/>
            <ac:spMk id="68" creationId="{4A05BA89-ECA6-2247-ABBB-3C67160202E9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19:32.790" v="10"/>
          <ac:spMkLst>
            <pc:docMk/>
            <pc:sldMk cId="2592029528" sldId="257"/>
            <ac:spMk id="70" creationId="{C868C70C-E5C4-CD47-888C-FCB3373B6D38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19:32.790" v="10"/>
          <ac:spMkLst>
            <pc:docMk/>
            <pc:sldMk cId="2592029528" sldId="257"/>
            <ac:spMk id="72" creationId="{3CF0F899-9F80-5846-AB0E-B2BE0468EA60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19:32.790" v="10"/>
          <ac:spMkLst>
            <pc:docMk/>
            <pc:sldMk cId="2592029528" sldId="257"/>
            <ac:spMk id="74" creationId="{054E5A2A-CF34-A643-9553-B05B6000010E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01" creationId="{C868C70C-E5C4-CD47-888C-FCB3373B6D38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03" creationId="{D8C68F39-5E8A-844C-A8FD-394F253C1E5F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05" creationId="{BC583CEB-AC2B-2640-94F6-5958E6BC5BAB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27" v="26"/>
          <ac:spMkLst>
            <pc:docMk/>
            <pc:sldMk cId="2592029528" sldId="257"/>
            <ac:spMk id="110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27" v="26"/>
          <ac:spMkLst>
            <pc:docMk/>
            <pc:sldMk cId="2592029528" sldId="257"/>
            <ac:spMk id="112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3:36.627" v="26"/>
          <ac:spMkLst>
            <pc:docMk/>
            <pc:sldMk cId="2592029528" sldId="257"/>
            <ac:spMk id="114" creationId="{83D07262-43A6-451F-9B19-77B943C6399D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16" creationId="{23BB7E73-E730-42EA-AACE-D1E323EA547E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17" creationId="{F1F6C2E9-B316-4410-88E5-74F044FC357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3:36.674" v="27"/>
          <ac:spMkLst>
            <pc:docMk/>
            <pc:sldMk cId="2592029528" sldId="257"/>
            <ac:spMk id="118" creationId="{83D07262-43A6-451F-9B19-77B943C6399D}"/>
          </ac:spMkLst>
        </pc:spChg>
        <pc:graphicFrameChg chg="mod ord modGraphic">
          <ac:chgData name="Ziyad  OSSART" userId="S::ziyad.ossart@enigma-school.com::90c04395-e76a-486b-8f9c-ca403b9f6b6c" providerId="AD" clId="Web-{BBA43E6A-C015-2840-B2E9-C6A205ADB831}" dt="2023-10-10T13:31:27.815" v="58" actId="20577"/>
          <ac:graphicFrameMkLst>
            <pc:docMk/>
            <pc:sldMk cId="2592029528" sldId="257"/>
            <ac:graphicFrameMk id="36" creationId="{0FCE6167-14F8-A5FB-CE43-F8983E8FC1C4}"/>
          </ac:graphicFrameMkLst>
        </pc:graphicFrameChg>
        <pc:picChg chg="add del mod ord">
          <ac:chgData name="Ziyad  OSSART" userId="S::ziyad.ossart@enigma-school.com::90c04395-e76a-486b-8f9c-ca403b9f6b6c" providerId="AD" clId="Web-{BBA43E6A-C015-2840-B2E9-C6A205ADB831}" dt="2023-10-10T13:23:29.454" v="24"/>
          <ac:picMkLst>
            <pc:docMk/>
            <pc:sldMk cId="2592029528" sldId="257"/>
            <ac:picMk id="96" creationId="{9E4FFABF-2252-D695-744C-FBE08D4ABA1B}"/>
          </ac:picMkLst>
        </pc:picChg>
      </pc:sldChg>
      <pc:sldChg chg="addSp delSp modSp mod setBg">
        <pc:chgData name="Ziyad  OSSART" userId="S::ziyad.ossart@enigma-school.com::90c04395-e76a-486b-8f9c-ca403b9f6b6c" providerId="AD" clId="Web-{BBA43E6A-C015-2840-B2E9-C6A205ADB831}" dt="2023-10-10T13:29:17.264" v="52"/>
        <pc:sldMkLst>
          <pc:docMk/>
          <pc:sldMk cId="2965822676" sldId="258"/>
        </pc:sldMkLst>
        <pc:spChg chg="mod">
          <ac:chgData name="Ziyad  OSSART" userId="S::ziyad.ossart@enigma-school.com::90c04395-e76a-486b-8f9c-ca403b9f6b6c" providerId="AD" clId="Web-{BBA43E6A-C015-2840-B2E9-C6A205ADB831}" dt="2023-10-10T13:18:31.570" v="8"/>
          <ac:spMkLst>
            <pc:docMk/>
            <pc:sldMk cId="2965822676" sldId="258"/>
            <ac:spMk id="2" creationId="{E142F71C-834B-E039-A12C-7DD5CEFF72FA}"/>
          </ac:spMkLst>
        </pc:spChg>
        <pc:spChg chg="del mod">
          <ac:chgData name="Ziyad  OSSART" userId="S::ziyad.ossart@enigma-school.com::90c04395-e76a-486b-8f9c-ca403b9f6b6c" providerId="AD" clId="Web-{BBA43E6A-C015-2840-B2E9-C6A205ADB831}" dt="2023-10-10T13:18:31.570" v="8"/>
          <ac:spMkLst>
            <pc:docMk/>
            <pc:sldMk cId="2965822676" sldId="258"/>
            <ac:spMk id="3" creationId="{1998DB50-CE52-ABE3-4610-9FDE06797E70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9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11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13" creationId="{83D07262-43A6-451F-9B19-77B943C6399D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18" creationId="{23BB7E73-E730-42EA-AACE-D1E323EA547E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20" creationId="{F1F6C2E9-B316-4410-88E5-74F044FC357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29:17.264" v="52"/>
          <ac:spMkLst>
            <pc:docMk/>
            <pc:sldMk cId="2965822676" sldId="258"/>
            <ac:spMk id="22" creationId="{83D07262-43A6-451F-9B19-77B943C6399D}"/>
          </ac:spMkLst>
        </pc:spChg>
        <pc:graphicFrameChg chg="add mod modGraphic">
          <ac:chgData name="Ziyad  OSSART" userId="S::ziyad.ossart@enigma-school.com::90c04395-e76a-486b-8f9c-ca403b9f6b6c" providerId="AD" clId="Web-{BBA43E6A-C015-2840-B2E9-C6A205ADB831}" dt="2023-10-10T13:29:17.264" v="52"/>
          <ac:graphicFrameMkLst>
            <pc:docMk/>
            <pc:sldMk cId="2965822676" sldId="258"/>
            <ac:graphicFrameMk id="5" creationId="{B2D559C8-5F38-6D84-D02B-BEF1023C3E72}"/>
          </ac:graphicFrameMkLst>
        </pc:graphicFrameChg>
      </pc:sldChg>
      <pc:sldChg chg="modSp new">
        <pc:chgData name="Ziyad  OSSART" userId="S::ziyad.ossart@enigma-school.com::90c04395-e76a-486b-8f9c-ca403b9f6b6c" providerId="AD" clId="Web-{BBA43E6A-C015-2840-B2E9-C6A205ADB831}" dt="2023-10-10T13:33:24.772" v="73" actId="20577"/>
        <pc:sldMkLst>
          <pc:docMk/>
          <pc:sldMk cId="567735763" sldId="259"/>
        </pc:sldMkLst>
        <pc:spChg chg="mod">
          <ac:chgData name="Ziyad  OSSART" userId="S::ziyad.ossart@enigma-school.com::90c04395-e76a-486b-8f9c-ca403b9f6b6c" providerId="AD" clId="Web-{BBA43E6A-C015-2840-B2E9-C6A205ADB831}" dt="2023-10-10T13:33:11.147" v="65" actId="20577"/>
          <ac:spMkLst>
            <pc:docMk/>
            <pc:sldMk cId="567735763" sldId="259"/>
            <ac:spMk id="2" creationId="{D435474B-B401-D62F-DFA2-EED1570AE5F7}"/>
          </ac:spMkLst>
        </pc:spChg>
        <pc:spChg chg="mod">
          <ac:chgData name="Ziyad  OSSART" userId="S::ziyad.ossart@enigma-school.com::90c04395-e76a-486b-8f9c-ca403b9f6b6c" providerId="AD" clId="Web-{BBA43E6A-C015-2840-B2E9-C6A205ADB831}" dt="2023-10-10T13:33:24.772" v="73" actId="20577"/>
          <ac:spMkLst>
            <pc:docMk/>
            <pc:sldMk cId="567735763" sldId="259"/>
            <ac:spMk id="3" creationId="{B76434B2-64C7-A70E-673E-F711E1CDBB28}"/>
          </ac:spMkLst>
        </pc:spChg>
      </pc:sldChg>
      <pc:sldChg chg="new del">
        <pc:chgData name="Ziyad  OSSART" userId="S::ziyad.ossart@enigma-school.com::90c04395-e76a-486b-8f9c-ca403b9f6b6c" providerId="AD" clId="Web-{BBA43E6A-C015-2840-B2E9-C6A205ADB831}" dt="2023-10-10T13:20:02.963" v="12"/>
        <pc:sldMkLst>
          <pc:docMk/>
          <pc:sldMk cId="1206612637" sldId="259"/>
        </pc:sldMkLst>
      </pc:sldChg>
      <pc:sldChg chg="modSp new del">
        <pc:chgData name="Ziyad  OSSART" userId="S::ziyad.ossart@enigma-school.com::90c04395-e76a-486b-8f9c-ca403b9f6b6c" providerId="AD" clId="Web-{BBA43E6A-C015-2840-B2E9-C6A205ADB831}" dt="2023-10-10T13:28:46.419" v="46"/>
        <pc:sldMkLst>
          <pc:docMk/>
          <pc:sldMk cId="4271505366" sldId="259"/>
        </pc:sldMkLst>
        <pc:spChg chg="mod">
          <ac:chgData name="Ziyad  OSSART" userId="S::ziyad.ossart@enigma-school.com::90c04395-e76a-486b-8f9c-ca403b9f6b6c" providerId="AD" clId="Web-{BBA43E6A-C015-2840-B2E9-C6A205ADB831}" dt="2023-10-10T13:28:44.169" v="45" actId="20577"/>
          <ac:spMkLst>
            <pc:docMk/>
            <pc:sldMk cId="4271505366" sldId="259"/>
            <ac:spMk id="2" creationId="{A8FAB470-88C5-E31B-E18E-883841BE2D9A}"/>
          </ac:spMkLst>
        </pc:spChg>
      </pc:sldChg>
      <pc:sldChg chg="addSp modSp new">
        <pc:chgData name="Ziyad  OSSART" userId="S::ziyad.ossart@enigma-school.com::90c04395-e76a-486b-8f9c-ca403b9f6b6c" providerId="AD" clId="Web-{BBA43E6A-C015-2840-B2E9-C6A205ADB831}" dt="2023-10-10T13:37:37.265" v="115" actId="20577"/>
        <pc:sldMkLst>
          <pc:docMk/>
          <pc:sldMk cId="1590545189" sldId="260"/>
        </pc:sldMkLst>
        <pc:spChg chg="mod">
          <ac:chgData name="Ziyad  OSSART" userId="S::ziyad.ossart@enigma-school.com::90c04395-e76a-486b-8f9c-ca403b9f6b6c" providerId="AD" clId="Web-{BBA43E6A-C015-2840-B2E9-C6A205ADB831}" dt="2023-10-10T13:37:37.265" v="115" actId="20577"/>
          <ac:spMkLst>
            <pc:docMk/>
            <pc:sldMk cId="1590545189" sldId="260"/>
            <ac:spMk id="2" creationId="{183653CE-BBFF-F452-9511-FE8B613C8E9F}"/>
          </ac:spMkLst>
        </pc:spChg>
        <pc:picChg chg="add">
          <ac:chgData name="Ziyad  OSSART" userId="S::ziyad.ossart@enigma-school.com::90c04395-e76a-486b-8f9c-ca403b9f6b6c" providerId="AD" clId="Web-{BBA43E6A-C015-2840-B2E9-C6A205ADB831}" dt="2023-10-10T13:36:01.809" v="96"/>
          <ac:picMkLst>
            <pc:docMk/>
            <pc:sldMk cId="1590545189" sldId="260"/>
            <ac:picMk id="5" creationId="{73C58CAE-0DC8-390A-2DAD-883F945AAF79}"/>
          </ac:picMkLst>
        </pc:picChg>
      </pc:sldChg>
      <pc:sldChg chg="addSp delSp modSp new">
        <pc:chgData name="Ziyad  OSSART" userId="S::ziyad.ossart@enigma-school.com::90c04395-e76a-486b-8f9c-ca403b9f6b6c" providerId="AD" clId="Web-{BBA43E6A-C015-2840-B2E9-C6A205ADB831}" dt="2023-10-10T13:40:06.179" v="140" actId="1076"/>
        <pc:sldMkLst>
          <pc:docMk/>
          <pc:sldMk cId="781011194" sldId="261"/>
        </pc:sldMkLst>
        <pc:spChg chg="mod">
          <ac:chgData name="Ziyad  OSSART" userId="S::ziyad.ossart@enigma-school.com::90c04395-e76a-486b-8f9c-ca403b9f6b6c" providerId="AD" clId="Web-{BBA43E6A-C015-2840-B2E9-C6A205ADB831}" dt="2023-10-10T13:37:40.891" v="116" actId="20577"/>
          <ac:spMkLst>
            <pc:docMk/>
            <pc:sldMk cId="781011194" sldId="261"/>
            <ac:spMk id="2" creationId="{5B0F60C5-9D98-D851-8174-1FFA5DE9BDE5}"/>
          </ac:spMkLst>
        </pc:spChg>
        <pc:spChg chg="del mod">
          <ac:chgData name="Ziyad  OSSART" userId="S::ziyad.ossart@enigma-school.com::90c04395-e76a-486b-8f9c-ca403b9f6b6c" providerId="AD" clId="Web-{BBA43E6A-C015-2840-B2E9-C6A205ADB831}" dt="2023-10-10T13:35:37.699" v="90"/>
          <ac:spMkLst>
            <pc:docMk/>
            <pc:sldMk cId="781011194" sldId="261"/>
            <ac:spMk id="3" creationId="{96CE638B-CA1C-B87E-E9D3-70190F308E55}"/>
          </ac:spMkLst>
        </pc:spChg>
        <pc:spChg chg="add del mod">
          <ac:chgData name="Ziyad  OSSART" userId="S::ziyad.ossart@enigma-school.com::90c04395-e76a-486b-8f9c-ca403b9f6b6c" providerId="AD" clId="Web-{BBA43E6A-C015-2840-B2E9-C6A205ADB831}" dt="2023-10-10T13:35:49.309" v="93"/>
          <ac:spMkLst>
            <pc:docMk/>
            <pc:sldMk cId="781011194" sldId="261"/>
            <ac:spMk id="6" creationId="{7B202AD9-EF43-41C9-756E-E7A9C5B3A025}"/>
          </ac:spMkLst>
        </pc:spChg>
        <pc:picChg chg="add del mod">
          <ac:chgData name="Ziyad  OSSART" userId="S::ziyad.ossart@enigma-school.com::90c04395-e76a-486b-8f9c-ca403b9f6b6c" providerId="AD" clId="Web-{BBA43E6A-C015-2840-B2E9-C6A205ADB831}" dt="2023-10-10T13:36:04.934" v="97"/>
          <ac:picMkLst>
            <pc:docMk/>
            <pc:sldMk cId="781011194" sldId="261"/>
            <ac:picMk id="4" creationId="{C3F8032D-AD0E-66D3-0C9B-05760D6CD880}"/>
          </ac:picMkLst>
        </pc:picChg>
        <pc:picChg chg="add mod">
          <ac:chgData name="Ziyad  OSSART" userId="S::ziyad.ossart@enigma-school.com::90c04395-e76a-486b-8f9c-ca403b9f6b6c" providerId="AD" clId="Web-{BBA43E6A-C015-2840-B2E9-C6A205ADB831}" dt="2023-10-10T13:40:06.179" v="140" actId="1076"/>
          <ac:picMkLst>
            <pc:docMk/>
            <pc:sldMk cId="781011194" sldId="261"/>
            <ac:picMk id="7" creationId="{FB0570E7-BE01-5CE2-2236-7D92FB6431EE}"/>
          </ac:picMkLst>
        </pc:picChg>
      </pc:sldChg>
      <pc:sldChg chg="addSp delSp modSp new mod setBg">
        <pc:chgData name="Ziyad  OSSART" userId="S::ziyad.ossart@enigma-school.com::90c04395-e76a-486b-8f9c-ca403b9f6b6c" providerId="AD" clId="Web-{BBA43E6A-C015-2840-B2E9-C6A205ADB831}" dt="2023-10-10T13:40:29.928" v="144"/>
        <pc:sldMkLst>
          <pc:docMk/>
          <pc:sldMk cId="3135421727" sldId="262"/>
        </pc:sldMkLst>
        <pc:spChg chg="mod or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2" creationId="{5FA5D8C6-16F3-0B46-ED5C-DF4A9488F79C}"/>
          </ac:spMkLst>
        </pc:spChg>
        <pc:spChg chg="del">
          <ac:chgData name="Ziyad  OSSART" userId="S::ziyad.ossart@enigma-school.com::90c04395-e76a-486b-8f9c-ca403b9f6b6c" providerId="AD" clId="Web-{BBA43E6A-C015-2840-B2E9-C6A205ADB831}" dt="2023-10-10T13:36:52.623" v="107"/>
          <ac:spMkLst>
            <pc:docMk/>
            <pc:sldMk cId="3135421727" sldId="262"/>
            <ac:spMk id="3" creationId="{9F9AA6E5-0DD5-BCC4-199E-EA3F7142946C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9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11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13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15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17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9.928" v="144"/>
          <ac:spMkLst>
            <pc:docMk/>
            <pc:sldMk cId="3135421727" sldId="262"/>
            <ac:spMk id="19" creationId="{1903E872-C07A-4030-B584-D321D40CABB6}"/>
          </ac:spMkLst>
        </pc:spChg>
        <pc:picChg chg="add mod ord">
          <ac:chgData name="Ziyad  OSSART" userId="S::ziyad.ossart@enigma-school.com::90c04395-e76a-486b-8f9c-ca403b9f6b6c" providerId="AD" clId="Web-{BBA43E6A-C015-2840-B2E9-C6A205ADB831}" dt="2023-10-10T13:40:29.928" v="144"/>
          <ac:picMkLst>
            <pc:docMk/>
            <pc:sldMk cId="3135421727" sldId="262"/>
            <ac:picMk id="4" creationId="{CAF6B85A-BC92-7B6A-F9DA-3EEE0459D7CF}"/>
          </ac:picMkLst>
        </pc:picChg>
      </pc:sldChg>
      <pc:sldChg chg="addSp delSp modSp new mod setBg">
        <pc:chgData name="Ziyad  OSSART" userId="S::ziyad.ossart@enigma-school.com::90c04395-e76a-486b-8f9c-ca403b9f6b6c" providerId="AD" clId="Web-{BBA43E6A-C015-2840-B2E9-C6A205ADB831}" dt="2023-10-10T13:40:25.662" v="143"/>
        <pc:sldMkLst>
          <pc:docMk/>
          <pc:sldMk cId="3990521250" sldId="263"/>
        </pc:sldMkLst>
        <pc:spChg chg="mod or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2" creationId="{4B750E41-B549-A06D-1C45-07DD7D7A422F}"/>
          </ac:spMkLst>
        </pc:spChg>
        <pc:spChg chg="del">
          <ac:chgData name="Ziyad  OSSART" userId="S::ziyad.ossart@enigma-school.com::90c04395-e76a-486b-8f9c-ca403b9f6b6c" providerId="AD" clId="Web-{BBA43E6A-C015-2840-B2E9-C6A205ADB831}" dt="2023-10-10T13:38:10.470" v="117"/>
          <ac:spMkLst>
            <pc:docMk/>
            <pc:sldMk cId="3990521250" sldId="263"/>
            <ac:spMk id="3" creationId="{E668878A-2246-3922-A569-830C5B8EFC6A}"/>
          </ac:spMkLst>
        </pc:spChg>
        <pc:spChg chg="add del mod">
          <ac:chgData name="Ziyad  OSSART" userId="S::ziyad.ossart@enigma-school.com::90c04395-e76a-486b-8f9c-ca403b9f6b6c" providerId="AD" clId="Web-{BBA43E6A-C015-2840-B2E9-C6A205ADB831}" dt="2023-10-10T13:39:04.565" v="126"/>
          <ac:spMkLst>
            <pc:docMk/>
            <pc:sldMk cId="3990521250" sldId="263"/>
            <ac:spMk id="6" creationId="{6EBF9676-8006-623D-48F8-39DE609B0098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12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14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16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18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20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5.662" v="143"/>
          <ac:spMkLst>
            <pc:docMk/>
            <pc:sldMk cId="3990521250" sldId="263"/>
            <ac:spMk id="22" creationId="{1903E872-C07A-4030-B584-D321D40CABB6}"/>
          </ac:spMkLst>
        </pc:spChg>
        <pc:picChg chg="add del mod ord">
          <ac:chgData name="Ziyad  OSSART" userId="S::ziyad.ossart@enigma-school.com::90c04395-e76a-486b-8f9c-ca403b9f6b6c" providerId="AD" clId="Web-{BBA43E6A-C015-2840-B2E9-C6A205ADB831}" dt="2023-10-10T13:39:03.800" v="125"/>
          <ac:picMkLst>
            <pc:docMk/>
            <pc:sldMk cId="3990521250" sldId="263"/>
            <ac:picMk id="4" creationId="{FE57E1EE-67B6-3BE9-E550-E621CEED966A}"/>
          </ac:picMkLst>
        </pc:picChg>
        <pc:picChg chg="add mod ord">
          <ac:chgData name="Ziyad  OSSART" userId="S::ziyad.ossart@enigma-school.com::90c04395-e76a-486b-8f9c-ca403b9f6b6c" providerId="AD" clId="Web-{BBA43E6A-C015-2840-B2E9-C6A205ADB831}" dt="2023-10-10T13:40:25.662" v="143"/>
          <ac:picMkLst>
            <pc:docMk/>
            <pc:sldMk cId="3990521250" sldId="263"/>
            <ac:picMk id="7" creationId="{14774159-6C5A-6362-5767-F203E59D4D18}"/>
          </ac:picMkLst>
        </pc:picChg>
      </pc:sldChg>
      <pc:sldChg chg="addSp delSp modSp new mod setBg">
        <pc:chgData name="Ziyad  OSSART" userId="S::ziyad.ossart@enigma-school.com::90c04395-e76a-486b-8f9c-ca403b9f6b6c" providerId="AD" clId="Web-{BBA43E6A-C015-2840-B2E9-C6A205ADB831}" dt="2023-10-10T13:40:21.474" v="142"/>
        <pc:sldMkLst>
          <pc:docMk/>
          <pc:sldMk cId="1479554990" sldId="264"/>
        </pc:sldMkLst>
        <pc:spChg chg="mod or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2" creationId="{470C9F41-BA1D-3AD2-D2E2-4353844C541E}"/>
          </ac:spMkLst>
        </pc:spChg>
        <pc:spChg chg="del">
          <ac:chgData name="Ziyad  OSSART" userId="S::ziyad.ossart@enigma-school.com::90c04395-e76a-486b-8f9c-ca403b9f6b6c" providerId="AD" clId="Web-{BBA43E6A-C015-2840-B2E9-C6A205ADB831}" dt="2023-10-10T13:39:38.551" v="130"/>
          <ac:spMkLst>
            <pc:docMk/>
            <pc:sldMk cId="1479554990" sldId="264"/>
            <ac:spMk id="3" creationId="{F0A35C96-2E69-0CC8-2414-7ED739CCF03E}"/>
          </ac:spMkLst>
        </pc:spChg>
        <pc:spChg chg="add del mod">
          <ac:chgData name="Ziyad  OSSART" userId="S::ziyad.ossart@enigma-school.com::90c04395-e76a-486b-8f9c-ca403b9f6b6c" providerId="AD" clId="Web-{BBA43E6A-C015-2840-B2E9-C6A205ADB831}" dt="2023-10-10T13:40:16.552" v="141"/>
          <ac:spMkLst>
            <pc:docMk/>
            <pc:sldMk cId="1479554990" sldId="264"/>
            <ac:spMk id="6" creationId="{87B7829A-FA04-866D-FB7E-4D7E3A2C284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12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14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16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18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20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BBA43E6A-C015-2840-B2E9-C6A205ADB831}" dt="2023-10-10T13:40:21.474" v="142"/>
          <ac:spMkLst>
            <pc:docMk/>
            <pc:sldMk cId="1479554990" sldId="264"/>
            <ac:spMk id="22" creationId="{1903E872-C07A-4030-B584-D321D40CABB6}"/>
          </ac:spMkLst>
        </pc:spChg>
        <pc:picChg chg="add del mod ord">
          <ac:chgData name="Ziyad  OSSART" userId="S::ziyad.ossart@enigma-school.com::90c04395-e76a-486b-8f9c-ca403b9f6b6c" providerId="AD" clId="Web-{BBA43E6A-C015-2840-B2E9-C6A205ADB831}" dt="2023-10-10T13:39:53.989" v="135"/>
          <ac:picMkLst>
            <pc:docMk/>
            <pc:sldMk cId="1479554990" sldId="264"/>
            <ac:picMk id="4" creationId="{A030077F-7AF8-669F-DE98-585E28841A5F}"/>
          </ac:picMkLst>
        </pc:picChg>
        <pc:picChg chg="add mod ord">
          <ac:chgData name="Ziyad  OSSART" userId="S::ziyad.ossart@enigma-school.com::90c04395-e76a-486b-8f9c-ca403b9f6b6c" providerId="AD" clId="Web-{BBA43E6A-C015-2840-B2E9-C6A205ADB831}" dt="2023-10-10T13:40:21.474" v="142"/>
          <ac:picMkLst>
            <pc:docMk/>
            <pc:sldMk cId="1479554990" sldId="264"/>
            <ac:picMk id="7" creationId="{E06C898C-3292-A210-CF2F-2E8305665EF4}"/>
          </ac:picMkLst>
        </pc:picChg>
      </pc:sldChg>
      <pc:sldChg chg="add del replId">
        <pc:chgData name="Ziyad  OSSART" userId="S::ziyad.ossart@enigma-school.com::90c04395-e76a-486b-8f9c-ca403b9f6b6c" providerId="AD" clId="Web-{BBA43E6A-C015-2840-B2E9-C6A205ADB831}" dt="2023-10-10T13:39:52.005" v="134"/>
        <pc:sldMkLst>
          <pc:docMk/>
          <pc:sldMk cId="815671244" sldId="265"/>
        </pc:sldMkLst>
      </pc:sldChg>
    </pc:docChg>
  </pc:docChgLst>
  <pc:docChgLst>
    <pc:chgData name="Ziyad  OSSART" userId="S::ziyad.ossart@enigma-school.com::90c04395-e76a-486b-8f9c-ca403b9f6b6c" providerId="AD" clId="Web-{90BCA5B9-58E9-20E5-0FB0-9EA92F840E58}"/>
    <pc:docChg chg="addSld modSld sldOrd">
      <pc:chgData name="Ziyad  OSSART" userId="S::ziyad.ossart@enigma-school.com::90c04395-e76a-486b-8f9c-ca403b9f6b6c" providerId="AD" clId="Web-{90BCA5B9-58E9-20E5-0FB0-9EA92F840E58}" dt="2023-10-10T14:43:06.562" v="66" actId="20577"/>
      <pc:docMkLst>
        <pc:docMk/>
      </pc:docMkLst>
      <pc:sldChg chg="modSp">
        <pc:chgData name="Ziyad  OSSART" userId="S::ziyad.ossart@enigma-school.com::90c04395-e76a-486b-8f9c-ca403b9f6b6c" providerId="AD" clId="Web-{90BCA5B9-58E9-20E5-0FB0-9EA92F840E58}" dt="2023-10-10T14:43:06.562" v="66" actId="20577"/>
        <pc:sldMkLst>
          <pc:docMk/>
          <pc:sldMk cId="3784089036" sldId="256"/>
        </pc:sldMkLst>
        <pc:spChg chg="mod">
          <ac:chgData name="Ziyad  OSSART" userId="S::ziyad.ossart@enigma-school.com::90c04395-e76a-486b-8f9c-ca403b9f6b6c" providerId="AD" clId="Web-{90BCA5B9-58E9-20E5-0FB0-9EA92F840E58}" dt="2023-10-10T14:43:06.562" v="6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Ziyad  OSSART" userId="S::ziyad.ossart@enigma-school.com::90c04395-e76a-486b-8f9c-ca403b9f6b6c" providerId="AD" clId="Web-{90BCA5B9-58E9-20E5-0FB0-9EA92F840E58}" dt="2023-10-10T14:29:16.867" v="37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ord">
        <pc:chgData name="Ziyad  OSSART" userId="S::ziyad.ossart@enigma-school.com::90c04395-e76a-486b-8f9c-ca403b9f6b6c" providerId="AD" clId="Web-{90BCA5B9-58E9-20E5-0FB0-9EA92F840E58}" dt="2023-10-10T13:45:43.540" v="16" actId="20577"/>
        <pc:sldMkLst>
          <pc:docMk/>
          <pc:sldMk cId="2592029528" sldId="257"/>
        </pc:sldMkLst>
        <pc:spChg chg="mod">
          <ac:chgData name="Ziyad  OSSART" userId="S::ziyad.ossart@enigma-school.com::90c04395-e76a-486b-8f9c-ca403b9f6b6c" providerId="AD" clId="Web-{90BCA5B9-58E9-20E5-0FB0-9EA92F840E58}" dt="2023-10-10T13:45:43.540" v="16" actId="20577"/>
          <ac:spMkLst>
            <pc:docMk/>
            <pc:sldMk cId="2592029528" sldId="257"/>
            <ac:spMk id="2" creationId="{B2537BE2-4E20-A188-D811-0B3DBAC492EC}"/>
          </ac:spMkLst>
        </pc:spChg>
        <pc:spChg chg="add del mo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20" creationId="{D81683C8-4C52-0F09-86E1-90FA84FF5069}"/>
          </ac:spMkLst>
        </pc:spChg>
        <pc:spChg chg="del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16" creationId="{23BB7E73-E730-42EA-AACE-D1E323EA547E}"/>
          </ac:spMkLst>
        </pc:spChg>
        <pc:spChg chg="del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17" creationId="{F1F6C2E9-B316-4410-88E5-74F044FC3575}"/>
          </ac:spMkLst>
        </pc:spChg>
        <pc:spChg chg="del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18" creationId="{83D07262-43A6-451F-9B19-77B943C6399D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25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27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29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31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4:00.195" v="15"/>
          <ac:spMkLst>
            <pc:docMk/>
            <pc:sldMk cId="2592029528" sldId="257"/>
            <ac:spMk id="133" creationId="{1903E872-C07A-4030-B584-D321D40CABB6}"/>
          </ac:spMkLst>
        </pc:spChg>
        <pc:graphicFrameChg chg="del">
          <ac:chgData name="Ziyad  OSSART" userId="S::ziyad.ossart@enigma-school.com::90c04395-e76a-486b-8f9c-ca403b9f6b6c" providerId="AD" clId="Web-{90BCA5B9-58E9-20E5-0FB0-9EA92F840E58}" dt="2023-10-10T13:42:45.147" v="13"/>
          <ac:graphicFrameMkLst>
            <pc:docMk/>
            <pc:sldMk cId="2592029528" sldId="257"/>
            <ac:graphicFrameMk id="36" creationId="{0FCE6167-14F8-A5FB-CE43-F8983E8FC1C4}"/>
          </ac:graphicFrameMkLst>
        </pc:graphicFrameChg>
        <pc:picChg chg="add">
          <ac:chgData name="Ziyad  OSSART" userId="S::ziyad.ossart@enigma-school.com::90c04395-e76a-486b-8f9c-ca403b9f6b6c" providerId="AD" clId="Web-{90BCA5B9-58E9-20E5-0FB0-9EA92F840E58}" dt="2023-10-10T13:44:00.195" v="15"/>
          <ac:picMkLst>
            <pc:docMk/>
            <pc:sldMk cId="2592029528" sldId="257"/>
            <ac:picMk id="122" creationId="{A5B9EDB2-E3D4-16DC-4A04-70F9D07EB851}"/>
          </ac:picMkLst>
        </pc:picChg>
      </pc:sldChg>
      <pc:sldChg chg="modSp">
        <pc:chgData name="Ziyad  OSSART" userId="S::ziyad.ossart@enigma-school.com::90c04395-e76a-486b-8f9c-ca403b9f6b6c" providerId="AD" clId="Web-{90BCA5B9-58E9-20E5-0FB0-9EA92F840E58}" dt="2023-10-10T14:31:38.615" v="64" actId="20577"/>
        <pc:sldMkLst>
          <pc:docMk/>
          <pc:sldMk cId="2965822676" sldId="258"/>
        </pc:sldMkLst>
        <pc:graphicFrameChg chg="modGraphic">
          <ac:chgData name="Ziyad  OSSART" userId="S::ziyad.ossart@enigma-school.com::90c04395-e76a-486b-8f9c-ca403b9f6b6c" providerId="AD" clId="Web-{90BCA5B9-58E9-20E5-0FB0-9EA92F840E58}" dt="2023-10-10T14:31:38.615" v="64" actId="20577"/>
          <ac:graphicFrameMkLst>
            <pc:docMk/>
            <pc:sldMk cId="2965822676" sldId="258"/>
            <ac:graphicFrameMk id="5" creationId="{B2D559C8-5F38-6D84-D02B-BEF1023C3E72}"/>
          </ac:graphicFrameMkLst>
        </pc:graphicFrameChg>
      </pc:sldChg>
      <pc:sldChg chg="addSp delSp modSp mod setBg">
        <pc:chgData name="Ziyad  OSSART" userId="S::ziyad.ossart@enigma-school.com::90c04395-e76a-486b-8f9c-ca403b9f6b6c" providerId="AD" clId="Web-{90BCA5B9-58E9-20E5-0FB0-9EA92F840E58}" dt="2023-10-10T14:27:15.649" v="34" actId="20577"/>
        <pc:sldMkLst>
          <pc:docMk/>
          <pc:sldMk cId="1590545189" sldId="260"/>
        </pc:sldMkLst>
        <pc:spChg chg="mod ord">
          <ac:chgData name="Ziyad  OSSART" userId="S::ziyad.ossart@enigma-school.com::90c04395-e76a-486b-8f9c-ca403b9f6b6c" providerId="AD" clId="Web-{90BCA5B9-58E9-20E5-0FB0-9EA92F840E58}" dt="2023-10-10T14:27:15.649" v="34" actId="20577"/>
          <ac:spMkLst>
            <pc:docMk/>
            <pc:sldMk cId="1590545189" sldId="260"/>
            <ac:spMk id="2" creationId="{183653CE-BBFF-F452-9511-FE8B613C8E9F}"/>
          </ac:spMkLst>
        </pc:spChg>
        <pc:spChg chg="del">
          <ac:chgData name="Ziyad  OSSART" userId="S::ziyad.ossart@enigma-school.com::90c04395-e76a-486b-8f9c-ca403b9f6b6c" providerId="AD" clId="Web-{90BCA5B9-58E9-20E5-0FB0-9EA92F840E58}" dt="2023-10-10T13:42:11.490" v="10"/>
          <ac:spMkLst>
            <pc:docMk/>
            <pc:sldMk cId="1590545189" sldId="260"/>
            <ac:spMk id="3" creationId="{23B09BB5-C313-108E-9798-267DB062325A}"/>
          </ac:spMkLst>
        </pc:spChg>
        <pc:spChg chg="add del mod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6" creationId="{ACC63D92-0DA3-4BD6-63C7-88EFB433C9AC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10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12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14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16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18" creationId="{D5B0F748-7FA7-4DDF-89A3-7F1D8EE1F7C0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3:16.042" v="19"/>
          <ac:spMkLst>
            <pc:docMk/>
            <pc:sldMk cId="1590545189" sldId="260"/>
            <ac:spMk id="20" creationId="{1903E872-C07A-4030-B584-D321D40CABB6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25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27" creationId="{7F573F1D-73A7-FB41-BCAD-FC9AA7DEF4F5}"/>
          </ac:spMkLst>
        </pc:spChg>
        <pc:spChg chg="add del or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29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31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33" creationId="{A21C8291-E3D5-4240-8FF4-E5213CBCC453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35" creationId="{08B44AFE-C181-7047-8CC9-CA00BD385EEA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37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38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39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40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41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42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43" creationId="{D5B0F748-7FA7-4DDF-89A3-7F1D8EE1F7C0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44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1.743" v="25"/>
          <ac:spMkLst>
            <pc:docMk/>
            <pc:sldMk cId="1590545189" sldId="260"/>
            <ac:spMk id="45" creationId="{1903E872-C07A-4030-B584-D321D40CABB6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46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47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48" creationId="{D5B0F748-7FA7-4DDF-89A3-7F1D8EE1F7C0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49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05.243" v="23"/>
          <ac:spMkLst>
            <pc:docMk/>
            <pc:sldMk cId="1590545189" sldId="260"/>
            <ac:spMk id="50" creationId="{1903E872-C07A-4030-B584-D321D40CABB6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51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52" creationId="{44037D61-FFBD-0342-90C5-D1AD7C899B44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53" creationId="{D5B0F748-7FA7-4DDF-89A3-7F1D8EE1F7C0}"/>
          </ac:spMkLst>
        </pc:spChg>
        <pc:spChg chg="add del">
          <ac:chgData name="Ziyad  OSSART" userId="S::ziyad.ossart@enigma-school.com::90c04395-e76a-486b-8f9c-ca403b9f6b6c" providerId="AD" clId="Web-{90BCA5B9-58E9-20E5-0FB0-9EA92F840E58}" dt="2023-10-10T14:26:24.946" v="27"/>
          <ac:spMkLst>
            <pc:docMk/>
            <pc:sldMk cId="1590545189" sldId="260"/>
            <ac:spMk id="54" creationId="{1903E872-C07A-4030-B584-D321D40CABB6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56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57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58" creationId="{A88F843D-1C1B-C740-AC27-E3238D0F5F47}"/>
          </ac:spMkLst>
        </pc:spChg>
        <pc:spChg chg="add ord">
          <ac:chgData name="Ziyad  OSSART" userId="S::ziyad.ossart@enigma-school.com::90c04395-e76a-486b-8f9c-ca403b9f6b6c" providerId="AD" clId="Web-{90BCA5B9-58E9-20E5-0FB0-9EA92F840E58}" dt="2023-10-10T14:26:46.415" v="29"/>
          <ac:spMkLst>
            <pc:docMk/>
            <pc:sldMk cId="1590545189" sldId="260"/>
            <ac:spMk id="59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60" creationId="{A21C8291-E3D5-4240-8FF4-E5213CBCC453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4:26:24.962" v="28"/>
          <ac:spMkLst>
            <pc:docMk/>
            <pc:sldMk cId="1590545189" sldId="260"/>
            <ac:spMk id="61" creationId="{08B44AFE-C181-7047-8CC9-CA00BD385EEA}"/>
          </ac:spMkLst>
        </pc:spChg>
        <pc:picChg chg="add mod ord">
          <ac:chgData name="Ziyad  OSSART" userId="S::ziyad.ossart@enigma-school.com::90c04395-e76a-486b-8f9c-ca403b9f6b6c" providerId="AD" clId="Web-{90BCA5B9-58E9-20E5-0FB0-9EA92F840E58}" dt="2023-10-10T14:26:21.743" v="25"/>
          <ac:picMkLst>
            <pc:docMk/>
            <pc:sldMk cId="1590545189" sldId="260"/>
            <ac:picMk id="3" creationId="{1BA3D07E-352F-7557-838A-A4EC5E65AF7D}"/>
          </ac:picMkLst>
        </pc:picChg>
        <pc:picChg chg="del mod">
          <ac:chgData name="Ziyad  OSSART" userId="S::ziyad.ossart@enigma-school.com::90c04395-e76a-486b-8f9c-ca403b9f6b6c" providerId="AD" clId="Web-{90BCA5B9-58E9-20E5-0FB0-9EA92F840E58}" dt="2023-10-10T14:23:07.714" v="18"/>
          <ac:picMkLst>
            <pc:docMk/>
            <pc:sldMk cId="1590545189" sldId="260"/>
            <ac:picMk id="5" creationId="{73C58CAE-0DC8-390A-2DAD-883F945AAF79}"/>
          </ac:picMkLst>
        </pc:picChg>
      </pc:sldChg>
      <pc:sldChg chg="addSp modSp mod setBg addAnim">
        <pc:chgData name="Ziyad  OSSART" userId="S::ziyad.ossart@enigma-school.com::90c04395-e76a-486b-8f9c-ca403b9f6b6c" providerId="AD" clId="Web-{90BCA5B9-58E9-20E5-0FB0-9EA92F840E58}" dt="2023-10-10T13:41:54.631" v="9"/>
        <pc:sldMkLst>
          <pc:docMk/>
          <pc:sldMk cId="781011194" sldId="261"/>
        </pc:sldMkLst>
        <pc:spChg chg="mo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2" creationId="{5B0F60C5-9D98-D851-8174-1FFA5DE9BDE5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12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14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16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18" creationId="{A21C8291-E3D5-4240-8FF4-E5213CBCC453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1:54.631" v="8"/>
          <ac:spMkLst>
            <pc:docMk/>
            <pc:sldMk cId="781011194" sldId="261"/>
            <ac:spMk id="20" creationId="{08B44AFE-C181-7047-8CC9-CA00BD385EEA}"/>
          </ac:spMkLst>
        </pc:spChg>
        <pc:picChg chg="mod">
          <ac:chgData name="Ziyad  OSSART" userId="S::ziyad.ossart@enigma-school.com::90c04395-e76a-486b-8f9c-ca403b9f6b6c" providerId="AD" clId="Web-{90BCA5B9-58E9-20E5-0FB0-9EA92F840E58}" dt="2023-10-10T13:41:54.631" v="8"/>
          <ac:picMkLst>
            <pc:docMk/>
            <pc:sldMk cId="781011194" sldId="261"/>
            <ac:picMk id="7" creationId="{FB0570E7-BE01-5CE2-2236-7D92FB6431EE}"/>
          </ac:picMkLst>
        </pc:picChg>
      </pc:sldChg>
      <pc:sldChg chg="addSp delSp modSp new mod setBg">
        <pc:chgData name="Ziyad  OSSART" userId="S::ziyad.ossart@enigma-school.com::90c04395-e76a-486b-8f9c-ca403b9f6b6c" providerId="AD" clId="Web-{90BCA5B9-58E9-20E5-0FB0-9EA92F840E58}" dt="2023-10-10T13:42:16.990" v="11"/>
        <pc:sldMkLst>
          <pc:docMk/>
          <pc:sldMk cId="1317955923" sldId="265"/>
        </pc:sldMkLst>
        <pc:spChg chg="mod or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2" creationId="{467C3AE4-3A45-3148-5531-CF4459D17D95}"/>
          </ac:spMkLst>
        </pc:spChg>
        <pc:spChg chg="del">
          <ac:chgData name="Ziyad  OSSART" userId="S::ziyad.ossart@enigma-school.com::90c04395-e76a-486b-8f9c-ca403b9f6b6c" providerId="AD" clId="Web-{90BCA5B9-58E9-20E5-0FB0-9EA92F840E58}" dt="2023-10-10T13:41:18.365" v="1"/>
          <ac:spMkLst>
            <pc:docMk/>
            <pc:sldMk cId="1317955923" sldId="265"/>
            <ac:spMk id="3" creationId="{65FE5940-0276-4C50-3F7F-507ED2E3318F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9" creationId="{2D03A0B2-4A2F-D846-A5E6-FB7CB9A031F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11" creationId="{7F573F1D-73A7-FB41-BCAD-FC9AA7DEF4F5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13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15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17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90BCA5B9-58E9-20E5-0FB0-9EA92F840E58}" dt="2023-10-10T13:42:16.990" v="11"/>
          <ac:spMkLst>
            <pc:docMk/>
            <pc:sldMk cId="1317955923" sldId="265"/>
            <ac:spMk id="19" creationId="{1903E872-C07A-4030-B584-D321D40CABB6}"/>
          </ac:spMkLst>
        </pc:spChg>
        <pc:picChg chg="add mod ord">
          <ac:chgData name="Ziyad  OSSART" userId="S::ziyad.ossart@enigma-school.com::90c04395-e76a-486b-8f9c-ca403b9f6b6c" providerId="AD" clId="Web-{90BCA5B9-58E9-20E5-0FB0-9EA92F840E58}" dt="2023-10-10T13:42:16.990" v="11"/>
          <ac:picMkLst>
            <pc:docMk/>
            <pc:sldMk cId="1317955923" sldId="265"/>
            <ac:picMk id="4" creationId="{190B39FE-6F25-4645-672E-957ADD0E95D1}"/>
          </ac:picMkLst>
        </pc:picChg>
      </pc:sldChg>
      <pc:sldChg chg="addSp delSp modSp new">
        <pc:chgData name="Ziyad  OSSART" userId="S::ziyad.ossart@enigma-school.com::90c04395-e76a-486b-8f9c-ca403b9f6b6c" providerId="AD" clId="Web-{90BCA5B9-58E9-20E5-0FB0-9EA92F840E58}" dt="2023-10-10T14:29:57.710" v="59" actId="20577"/>
        <pc:sldMkLst>
          <pc:docMk/>
          <pc:sldMk cId="3613136234" sldId="266"/>
        </pc:sldMkLst>
        <pc:spChg chg="mod">
          <ac:chgData name="Ziyad  OSSART" userId="S::ziyad.ossart@enigma-school.com::90c04395-e76a-486b-8f9c-ca403b9f6b6c" providerId="AD" clId="Web-{90BCA5B9-58E9-20E5-0FB0-9EA92F840E58}" dt="2023-10-10T14:29:57.710" v="59" actId="20577"/>
          <ac:spMkLst>
            <pc:docMk/>
            <pc:sldMk cId="3613136234" sldId="266"/>
            <ac:spMk id="2" creationId="{ADD96AA3-28F1-D0E9-FBEB-007673ED4E4F}"/>
          </ac:spMkLst>
        </pc:spChg>
        <pc:spChg chg="mod">
          <ac:chgData name="Ziyad  OSSART" userId="S::ziyad.ossart@enigma-school.com::90c04395-e76a-486b-8f9c-ca403b9f6b6c" providerId="AD" clId="Web-{90BCA5B9-58E9-20E5-0FB0-9EA92F840E58}" dt="2023-10-10T14:29:27.538" v="42" actId="20577"/>
          <ac:spMkLst>
            <pc:docMk/>
            <pc:sldMk cId="3613136234" sldId="266"/>
            <ac:spMk id="3" creationId="{7097454F-9131-421E-1110-6AD2104CACFD}"/>
          </ac:spMkLst>
        </pc:spChg>
        <pc:spChg chg="add del mod">
          <ac:chgData name="Ziyad  OSSART" userId="S::ziyad.ossart@enigma-school.com::90c04395-e76a-486b-8f9c-ca403b9f6b6c" providerId="AD" clId="Web-{90BCA5B9-58E9-20E5-0FB0-9EA92F840E58}" dt="2023-10-10T14:29:34.632" v="46"/>
          <ac:spMkLst>
            <pc:docMk/>
            <pc:sldMk cId="3613136234" sldId="266"/>
            <ac:spMk id="4" creationId="{AB4D1CFD-F038-BB12-CCC5-679A83AE9049}"/>
          </ac:spMkLst>
        </pc:spChg>
      </pc:sldChg>
    </pc:docChg>
  </pc:docChgLst>
  <pc:docChgLst>
    <pc:chgData name="Ziyad  OSSART" userId="S::ziyad.ossart@enigma-school.com::90c04395-e76a-486b-8f9c-ca403b9f6b6c" providerId="AD" clId="Web-{313C5FCD-1085-F5B8-3AA3-491F1BF186A0}"/>
    <pc:docChg chg="modSld">
      <pc:chgData name="Ziyad  OSSART" userId="S::ziyad.ossart@enigma-school.com::90c04395-e76a-486b-8f9c-ca403b9f6b6c" providerId="AD" clId="Web-{313C5FCD-1085-F5B8-3AA3-491F1BF186A0}" dt="2023-10-12T08:12:17.949" v="6" actId="1076"/>
      <pc:docMkLst>
        <pc:docMk/>
      </pc:docMkLst>
      <pc:sldChg chg="addSp modSp">
        <pc:chgData name="Ziyad  OSSART" userId="S::ziyad.ossart@enigma-school.com::90c04395-e76a-486b-8f9c-ca403b9f6b6c" providerId="AD" clId="Web-{313C5FCD-1085-F5B8-3AA3-491F1BF186A0}" dt="2023-10-12T08:12:17.949" v="6" actId="1076"/>
        <pc:sldMkLst>
          <pc:docMk/>
          <pc:sldMk cId="567735763" sldId="259"/>
        </pc:sldMkLst>
        <pc:picChg chg="add mod">
          <ac:chgData name="Ziyad  OSSART" userId="S::ziyad.ossart@enigma-school.com::90c04395-e76a-486b-8f9c-ca403b9f6b6c" providerId="AD" clId="Web-{313C5FCD-1085-F5B8-3AA3-491F1BF186A0}" dt="2023-10-12T08:12:17.949" v="6" actId="1076"/>
          <ac:picMkLst>
            <pc:docMk/>
            <pc:sldMk cId="567735763" sldId="259"/>
            <ac:picMk id="4" creationId="{E9F15EFB-5887-4E51-FFC1-036804E4DEF0}"/>
          </ac:picMkLst>
        </pc:picChg>
      </pc:sldChg>
    </pc:docChg>
  </pc:docChgLst>
  <pc:docChgLst>
    <pc:chgData name="Ziyad  OSSART" userId="S::ziyad.ossart@enigma-school.com::90c04395-e76a-486b-8f9c-ca403b9f6b6c" providerId="AD" clId="Web-{3CA27873-B8A4-4451-8130-035A03192F0E}"/>
    <pc:docChg chg="addSld modSld addMainMaster delMainMaster">
      <pc:chgData name="Ziyad  OSSART" userId="S::ziyad.ossart@enigma-school.com::90c04395-e76a-486b-8f9c-ca403b9f6b6c" providerId="AD" clId="Web-{3CA27873-B8A4-4451-8130-035A03192F0E}" dt="2023-10-10T13:15:39.596" v="124" actId="20577"/>
      <pc:docMkLst>
        <pc:docMk/>
      </pc:docMkLst>
      <pc:sldChg chg="addSp delSp modSp mod setBg modClrScheme addAnim chgLayout">
        <pc:chgData name="Ziyad  OSSART" userId="S::ziyad.ossart@enigma-school.com::90c04395-e76a-486b-8f9c-ca403b9f6b6c" providerId="AD" clId="Web-{3CA27873-B8A4-4451-8130-035A03192F0E}" dt="2023-10-10T13:09:27.445" v="82" actId="20577"/>
        <pc:sldMkLst>
          <pc:docMk/>
          <pc:sldMk cId="3784089036" sldId="256"/>
        </pc:sldMkLst>
        <pc:spChg chg="mod">
          <ac:chgData name="Ziyad  OSSART" userId="S::ziyad.ossart@enigma-school.com::90c04395-e76a-486b-8f9c-ca403b9f6b6c" providerId="AD" clId="Web-{3CA27873-B8A4-4451-8130-035A03192F0E}" dt="2023-10-10T13:09:27.445" v="8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2:58:58.942" v="1"/>
          <ac:spMkLst>
            <pc:docMk/>
            <pc:sldMk cId="3784089036" sldId="256"/>
            <ac:spMk id="9" creationId="{C4F049F8-87E1-403E-2A50-2F4544BF8589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2:58:58.942" v="1"/>
          <ac:spMkLst>
            <pc:docMk/>
            <pc:sldMk cId="3784089036" sldId="256"/>
            <ac:spMk id="11" creationId="{DD29B6E1-6E86-A1A0-2491-E5B84B3AAD7B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2:59:05.239" v="3"/>
          <ac:spMkLst>
            <pc:docMk/>
            <pc:sldMk cId="3784089036" sldId="256"/>
            <ac:spMk id="13" creationId="{F2E5B6AE-5EFE-45F0-A2AE-ED771CA3D7DD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17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19" creationId="{9F0EA5A9-0D12-3644-BBEC-6D9D192EBEF4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20" creationId="{A21C8291-E3D5-4240-8FF4-E5213CBCC453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21" creationId="{08B44AFE-C181-7047-8CC9-CA00BD385EEA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26" creationId="{A88F843D-1C1B-C740-AC27-E3238D0F5F47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28" creationId="{44037D61-FFBD-0342-90C5-D1AD7C899B44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30" creationId="{D5B0F748-7FA7-4DDF-89A3-7F1D8EE1F7C0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08:56.647" v="79"/>
          <ac:spMkLst>
            <pc:docMk/>
            <pc:sldMk cId="3784089036" sldId="256"/>
            <ac:spMk id="32" creationId="{1903E872-C07A-4030-B584-D321D40CABB6}"/>
          </ac:spMkLst>
        </pc:spChg>
        <pc:picChg chg="add del">
          <ac:chgData name="Ziyad  OSSART" userId="S::ziyad.ossart@enigma-school.com::90c04395-e76a-486b-8f9c-ca403b9f6b6c" providerId="AD" clId="Web-{3CA27873-B8A4-4451-8130-035A03192F0E}" dt="2023-10-10T12:58:58.942" v="1"/>
          <ac:picMkLst>
            <pc:docMk/>
            <pc:sldMk cId="3784089036" sldId="256"/>
            <ac:picMk id="4" creationId="{CD3E2E4E-52A4-F8FE-4274-CDC2E470217B}"/>
          </ac:picMkLst>
        </pc:picChg>
        <pc:picChg chg="add del">
          <ac:chgData name="Ziyad  OSSART" userId="S::ziyad.ossart@enigma-school.com::90c04395-e76a-486b-8f9c-ca403b9f6b6c" providerId="AD" clId="Web-{3CA27873-B8A4-4451-8130-035A03192F0E}" dt="2023-10-10T12:59:05.239" v="3"/>
          <ac:picMkLst>
            <pc:docMk/>
            <pc:sldMk cId="3784089036" sldId="256"/>
            <ac:picMk id="15" creationId="{822B92BB-2884-B934-8F90-B39A77B73297}"/>
          </ac:picMkLst>
        </pc:picChg>
        <pc:picChg chg="add mod">
          <ac:chgData name="Ziyad  OSSART" userId="S::ziyad.ossart@enigma-school.com::90c04395-e76a-486b-8f9c-ca403b9f6b6c" providerId="AD" clId="Web-{3CA27873-B8A4-4451-8130-035A03192F0E}" dt="2023-10-10T13:08:56.647" v="79"/>
          <ac:picMkLst>
            <pc:docMk/>
            <pc:sldMk cId="3784089036" sldId="256"/>
            <ac:picMk id="18" creationId="{CB624091-E439-872D-D5A1-4A9531758F52}"/>
          </ac:picMkLst>
        </pc:picChg>
        <pc:cxnChg chg="add del">
          <ac:chgData name="Ziyad  OSSART" userId="S::ziyad.ossart@enigma-school.com::90c04395-e76a-486b-8f9c-ca403b9f6b6c" providerId="AD" clId="Web-{3CA27873-B8A4-4451-8130-035A03192F0E}" dt="2023-10-10T12:59:05.239" v="3"/>
          <ac:cxnSpMkLst>
            <pc:docMk/>
            <pc:sldMk cId="3784089036" sldId="256"/>
            <ac:cxnSpMk id="14" creationId="{D255B435-D9F3-4A31-B89E-36741390DB4B}"/>
          </ac:cxnSpMkLst>
        </pc:cxnChg>
      </pc:sldChg>
      <pc:sldChg chg="addSp delSp modSp new mod setBg">
        <pc:chgData name="Ziyad  OSSART" userId="S::ziyad.ossart@enigma-school.com::90c04395-e76a-486b-8f9c-ca403b9f6b6c" providerId="AD" clId="Web-{3CA27873-B8A4-4451-8130-035A03192F0E}" dt="2023-10-10T13:12:56.826" v="102"/>
        <pc:sldMkLst>
          <pc:docMk/>
          <pc:sldMk cId="2592029528" sldId="257"/>
        </pc:sldMkLst>
        <pc:spChg chg="mod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2" creationId="{B2537BE2-4E20-A188-D811-0B3DBAC492EC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4.008" v="8"/>
          <ac:spMkLst>
            <pc:docMk/>
            <pc:sldMk cId="2592029528" sldId="257"/>
            <ac:spMk id="3" creationId="{9A4C5889-7C70-F165-65BA-D34FE2E86BD1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3.992" v="7"/>
          <ac:spMkLst>
            <pc:docMk/>
            <pc:sldMk cId="2592029528" sldId="257"/>
            <ac:spMk id="8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3.992" v="7"/>
          <ac:spMkLst>
            <pc:docMk/>
            <pc:sldMk cId="2592029528" sldId="257"/>
            <ac:spMk id="10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3.992" v="7"/>
          <ac:spMkLst>
            <pc:docMk/>
            <pc:sldMk cId="2592029528" sldId="257"/>
            <ac:spMk id="12" creationId="{FB8ECA89-3FD7-4BB2-A39F-923046763693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3.992" v="7"/>
          <ac:spMkLst>
            <pc:docMk/>
            <pc:sldMk cId="2592029528" sldId="257"/>
            <ac:spMk id="14" creationId="{54F2D2D6-8669-4EA9-A05C-2A810ECFCFA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0:43.992" v="7"/>
          <ac:spMkLst>
            <pc:docMk/>
            <pc:sldMk cId="2592029528" sldId="257"/>
            <ac:spMk id="16" creationId="{F151AF58-5E9F-478C-896B-D261D731B9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2"/>
          <ac:spMkLst>
            <pc:docMk/>
            <pc:sldMk cId="2592029528" sldId="257"/>
            <ac:spMk id="18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2"/>
          <ac:spMkLst>
            <pc:docMk/>
            <pc:sldMk cId="2592029528" sldId="257"/>
            <ac:spMk id="19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2"/>
          <ac:spMkLst>
            <pc:docMk/>
            <pc:sldMk cId="2592029528" sldId="257"/>
            <ac:spMk id="20" creationId="{83D07262-43A6-451F-9B19-77B943C6399D}"/>
          </ac:spMkLst>
        </pc:spChg>
        <pc:spChg chg="add del mod">
          <ac:chgData name="Ziyad  OSSART" userId="S::ziyad.ossart@enigma-school.com::90c04395-e76a-486b-8f9c-ca403b9f6b6c" providerId="AD" clId="Web-{3CA27873-B8A4-4451-8130-035A03192F0E}" dt="2023-10-10T13:10:05.336" v="86"/>
          <ac:spMkLst>
            <pc:docMk/>
            <pc:sldMk cId="2592029528" sldId="257"/>
            <ac:spMk id="21" creationId="{9A4C5889-7C70-F165-65BA-D34FE2E86BD1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1"/>
          <ac:spMkLst>
            <pc:docMk/>
            <pc:sldMk cId="2592029528" sldId="257"/>
            <ac:spMk id="26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1"/>
          <ac:spMkLst>
            <pc:docMk/>
            <pc:sldMk cId="2592029528" sldId="257"/>
            <ac:spMk id="28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06:05.626" v="31"/>
          <ac:spMkLst>
            <pc:docMk/>
            <pc:sldMk cId="2592029528" sldId="257"/>
            <ac:spMk id="30" creationId="{83D07262-43A6-451F-9B19-77B943C6399D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0:05.336" v="86"/>
          <ac:spMkLst>
            <pc:docMk/>
            <pc:sldMk cId="2592029528" sldId="257"/>
            <ac:spMk id="32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0:05.336" v="86"/>
          <ac:spMkLst>
            <pc:docMk/>
            <pc:sldMk cId="2592029528" sldId="257"/>
            <ac:spMk id="33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0:05.336" v="86"/>
          <ac:spMkLst>
            <pc:docMk/>
            <pc:sldMk cId="2592029528" sldId="257"/>
            <ac:spMk id="34" creationId="{83D07262-43A6-451F-9B19-77B943C6399D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40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42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44" creationId="{83D07262-43A6-451F-9B19-77B943C6399D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48.951" v="99"/>
          <ac:spMkLst>
            <pc:docMk/>
            <pc:sldMk cId="2592029528" sldId="257"/>
            <ac:spMk id="49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48.951" v="99"/>
          <ac:spMkLst>
            <pc:docMk/>
            <pc:sldMk cId="2592029528" sldId="257"/>
            <ac:spMk id="51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48.951" v="99"/>
          <ac:spMkLst>
            <pc:docMk/>
            <pc:sldMk cId="2592029528" sldId="257"/>
            <ac:spMk id="53" creationId="{83D07262-43A6-451F-9B19-77B943C6399D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779" v="101"/>
          <ac:spMkLst>
            <pc:docMk/>
            <pc:sldMk cId="2592029528" sldId="257"/>
            <ac:spMk id="55" creationId="{23BB7E73-E730-42EA-AACE-D1E323EA547E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779" v="101"/>
          <ac:spMkLst>
            <pc:docMk/>
            <pc:sldMk cId="2592029528" sldId="257"/>
            <ac:spMk id="56" creationId="{F1F6C2E9-B316-4410-88E5-74F044FC3575}"/>
          </ac:spMkLst>
        </pc:spChg>
        <pc:spChg chg="add del">
          <ac:chgData name="Ziyad  OSSART" userId="S::ziyad.ossart@enigma-school.com::90c04395-e76a-486b-8f9c-ca403b9f6b6c" providerId="AD" clId="Web-{3CA27873-B8A4-4451-8130-035A03192F0E}" dt="2023-10-10T13:12:56.779" v="101"/>
          <ac:spMkLst>
            <pc:docMk/>
            <pc:sldMk cId="2592029528" sldId="257"/>
            <ac:spMk id="57" creationId="{83D07262-43A6-451F-9B19-77B943C6399D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59" creationId="{23BB7E73-E730-42EA-AACE-D1E323EA547E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60" creationId="{F1F6C2E9-B316-4410-88E5-74F044FC3575}"/>
          </ac:spMkLst>
        </pc:spChg>
        <pc:spChg chg="add">
          <ac:chgData name="Ziyad  OSSART" userId="S::ziyad.ossart@enigma-school.com::90c04395-e76a-486b-8f9c-ca403b9f6b6c" providerId="AD" clId="Web-{3CA27873-B8A4-4451-8130-035A03192F0E}" dt="2023-10-10T13:12:56.826" v="102"/>
          <ac:spMkLst>
            <pc:docMk/>
            <pc:sldMk cId="2592029528" sldId="257"/>
            <ac:spMk id="61" creationId="{83D07262-43A6-451F-9B19-77B943C6399D}"/>
          </ac:spMkLst>
        </pc:spChg>
        <pc:graphicFrameChg chg="add mod modGraphic">
          <ac:chgData name="Ziyad  OSSART" userId="S::ziyad.ossart@enigma-school.com::90c04395-e76a-486b-8f9c-ca403b9f6b6c" providerId="AD" clId="Web-{3CA27873-B8A4-4451-8130-035A03192F0E}" dt="2023-10-10T13:12:56.826" v="102"/>
          <ac:graphicFrameMkLst>
            <pc:docMk/>
            <pc:sldMk cId="2592029528" sldId="257"/>
            <ac:graphicFrameMk id="36" creationId="{0FCE6167-14F8-A5FB-CE43-F8983E8FC1C4}"/>
          </ac:graphicFrameMkLst>
        </pc:graphicFrameChg>
      </pc:sldChg>
      <pc:sldChg chg="modSp new">
        <pc:chgData name="Ziyad  OSSART" userId="S::ziyad.ossart@enigma-school.com::90c04395-e76a-486b-8f9c-ca403b9f6b6c" providerId="AD" clId="Web-{3CA27873-B8A4-4451-8130-035A03192F0E}" dt="2023-10-10T13:15:39.596" v="124" actId="20577"/>
        <pc:sldMkLst>
          <pc:docMk/>
          <pc:sldMk cId="2965822676" sldId="258"/>
        </pc:sldMkLst>
        <pc:spChg chg="mod">
          <ac:chgData name="Ziyad  OSSART" userId="S::ziyad.ossart@enigma-school.com::90c04395-e76a-486b-8f9c-ca403b9f6b6c" providerId="AD" clId="Web-{3CA27873-B8A4-4451-8130-035A03192F0E}" dt="2023-10-10T13:08:40.209" v="72" actId="20577"/>
          <ac:spMkLst>
            <pc:docMk/>
            <pc:sldMk cId="2965822676" sldId="258"/>
            <ac:spMk id="2" creationId="{E142F71C-834B-E039-A12C-7DD5CEFF72FA}"/>
          </ac:spMkLst>
        </pc:spChg>
        <pc:spChg chg="mod">
          <ac:chgData name="Ziyad  OSSART" userId="S::ziyad.ossart@enigma-school.com::90c04395-e76a-486b-8f9c-ca403b9f6b6c" providerId="AD" clId="Web-{3CA27873-B8A4-4451-8130-035A03192F0E}" dt="2023-10-10T13:15:39.596" v="124" actId="20577"/>
          <ac:spMkLst>
            <pc:docMk/>
            <pc:sldMk cId="2965822676" sldId="258"/>
            <ac:spMk id="3" creationId="{1998DB50-CE52-ABE3-4610-9FDE06797E70}"/>
          </ac:spMkLst>
        </pc:spChg>
      </pc:sldChg>
      <pc:sldChg chg="modSp new">
        <pc:chgData name="Ziyad  OSSART" userId="S::ziyad.ossart@enigma-school.com::90c04395-e76a-486b-8f9c-ca403b9f6b6c" providerId="AD" clId="Web-{3CA27873-B8A4-4451-8130-035A03192F0E}" dt="2023-10-10T13:09:39.086" v="85" actId="20577"/>
        <pc:sldMkLst>
          <pc:docMk/>
          <pc:sldMk cId="3093629712" sldId="259"/>
        </pc:sldMkLst>
        <pc:spChg chg="mod">
          <ac:chgData name="Ziyad  OSSART" userId="S::ziyad.ossart@enigma-school.com::90c04395-e76a-486b-8f9c-ca403b9f6b6c" providerId="AD" clId="Web-{3CA27873-B8A4-4451-8130-035A03192F0E}" dt="2023-10-10T13:09:39.086" v="85" actId="20577"/>
          <ac:spMkLst>
            <pc:docMk/>
            <pc:sldMk cId="3093629712" sldId="259"/>
            <ac:spMk id="2" creationId="{7103D24D-8050-8FD2-78FB-ECD59F3B22CB}"/>
          </ac:spMkLst>
        </pc:spChg>
      </pc:sldChg>
      <pc:sldMasterChg chg="add del addSldLayout delSldLayout">
        <pc:chgData name="Ziyad  OSSART" userId="S::ziyad.ossart@enigma-school.com::90c04395-e76a-486b-8f9c-ca403b9f6b6c" providerId="AD" clId="Web-{3CA27873-B8A4-4451-8130-035A03192F0E}" dt="2023-10-10T12:59:05.317" v="4"/>
        <pc:sldMasterMkLst>
          <pc:docMk/>
          <pc:sldMasterMk cId="3071127875" sldId="2147483648"/>
        </pc:sldMasterMkLst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Ziyad  OSSART" userId="S::ziyad.ossart@enigma-school.com::90c04395-e76a-486b-8f9c-ca403b9f6b6c" providerId="AD" clId="Web-{3CA27873-B8A4-4451-8130-035A03192F0E}" dt="2023-10-10T12:59:05.239" v="3"/>
        <pc:sldMasterMkLst>
          <pc:docMk/>
          <pc:sldMasterMk cId="3941874660" sldId="2147483673"/>
        </pc:sldMasterMkLst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242791649" sldId="2147483662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242756404" sldId="2147483663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910684039" sldId="2147483664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1114764678" sldId="2147483665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1550311422" sldId="2147483666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8671237" sldId="2147483667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958866525" sldId="2147483668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2279881471" sldId="2147483669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141540062" sldId="2147483670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1806294543" sldId="2147483671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9:05.239" v="3"/>
          <pc:sldLayoutMkLst>
            <pc:docMk/>
            <pc:sldMasterMk cId="3941874660" sldId="2147483673"/>
            <pc:sldLayoutMk cId="465947856" sldId="2147483672"/>
          </pc:sldLayoutMkLst>
        </pc:sldLayoutChg>
      </pc:sldMasterChg>
      <pc:sldMasterChg chg="add del addSldLayout delSldLayout">
        <pc:chgData name="Ziyad  OSSART" userId="S::ziyad.ossart@enigma-school.com::90c04395-e76a-486b-8f9c-ca403b9f6b6c" providerId="AD" clId="Web-{3CA27873-B8A4-4451-8130-035A03192F0E}" dt="2023-10-10T12:58:58.942" v="1"/>
        <pc:sldMasterMkLst>
          <pc:docMk/>
          <pc:sldMasterMk cId="556596082" sldId="2147483712"/>
        </pc:sldMasterMkLst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4262492724" sldId="2147483701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3922316720" sldId="2147483702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3667793384" sldId="2147483703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3282802462" sldId="2147483704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111218083" sldId="2147483705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670840672" sldId="2147483706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1918601944" sldId="2147483707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1896476429" sldId="2147483708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1024056420" sldId="2147483709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557986842" sldId="2147483710"/>
          </pc:sldLayoutMkLst>
        </pc:sldLayoutChg>
        <pc:sldLayoutChg chg="add del">
          <pc:chgData name="Ziyad  OSSART" userId="S::ziyad.ossart@enigma-school.com::90c04395-e76a-486b-8f9c-ca403b9f6b6c" providerId="AD" clId="Web-{3CA27873-B8A4-4451-8130-035A03192F0E}" dt="2023-10-10T12:58:58.942" v="1"/>
          <pc:sldLayoutMkLst>
            <pc:docMk/>
            <pc:sldMasterMk cId="556596082" sldId="2147483712"/>
            <pc:sldLayoutMk cId="712381067" sldId="2147483711"/>
          </pc:sldLayoutMkLst>
        </pc:sldLayoutChg>
      </pc:sldMasterChg>
      <pc:sldMasterChg chg="add addSldLayout">
        <pc:chgData name="Ziyad  OSSART" userId="S::ziyad.ossart@enigma-school.com::90c04395-e76a-486b-8f9c-ca403b9f6b6c" providerId="AD" clId="Web-{3CA27873-B8A4-4451-8130-035A03192F0E}" dt="2023-10-10T12:59:05.317" v="4"/>
        <pc:sldMasterMkLst>
          <pc:docMk/>
          <pc:sldMasterMk cId="1316233229" sldId="2147483725"/>
        </pc:sldMasterMkLst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2840841700" sldId="2147483714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537035988" sldId="2147483715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118464532" sldId="2147483716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1121454503" sldId="2147483717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2779939304" sldId="2147483718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2503340177" sldId="2147483719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1350888340" sldId="2147483720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33491146" sldId="2147483721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1191159644" sldId="2147483722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2968651203" sldId="2147483723"/>
          </pc:sldLayoutMkLst>
        </pc:sldLayoutChg>
        <pc:sldLayoutChg chg="add">
          <pc:chgData name="Ziyad  OSSART" userId="S::ziyad.ossart@enigma-school.com::90c04395-e76a-486b-8f9c-ca403b9f6b6c" providerId="AD" clId="Web-{3CA27873-B8A4-4451-8130-035A03192F0E}" dt="2023-10-10T12:59:05.317" v="4"/>
          <pc:sldLayoutMkLst>
            <pc:docMk/>
            <pc:sldMasterMk cId="1316233229" sldId="2147483725"/>
            <pc:sldLayoutMk cId="3927387103" sldId="2147483724"/>
          </pc:sldLayoutMkLst>
        </pc:sldLayoutChg>
      </pc:sldMasterChg>
    </pc:docChg>
  </pc:docChgLst>
  <pc:docChgLst>
    <pc:chgData name="Ziyad  OSSART" userId="S::ziyad.ossart@enigma-school.com::90c04395-e76a-486b-8f9c-ca403b9f6b6c" providerId="AD" clId="Web-{27600193-FA9A-2531-121C-D8F31BFBF683}"/>
    <pc:docChg chg="addSld modSld sldOrd">
      <pc:chgData name="Ziyad  OSSART" userId="S::ziyad.ossart@enigma-school.com::90c04395-e76a-486b-8f9c-ca403b9f6b6c" providerId="AD" clId="Web-{27600193-FA9A-2531-121C-D8F31BFBF683}" dt="2023-10-12T08:30:47.662" v="29" actId="20577"/>
      <pc:docMkLst>
        <pc:docMk/>
      </pc:docMkLst>
      <pc:sldChg chg="delSp modSp">
        <pc:chgData name="Ziyad  OSSART" userId="S::ziyad.ossart@enigma-school.com::90c04395-e76a-486b-8f9c-ca403b9f6b6c" providerId="AD" clId="Web-{27600193-FA9A-2531-121C-D8F31BFBF683}" dt="2023-10-12T08:30:47.662" v="29" actId="20577"/>
        <pc:sldMkLst>
          <pc:docMk/>
          <pc:sldMk cId="567735763" sldId="259"/>
        </pc:sldMkLst>
        <pc:spChg chg="mod">
          <ac:chgData name="Ziyad  OSSART" userId="S::ziyad.ossart@enigma-school.com::90c04395-e76a-486b-8f9c-ca403b9f6b6c" providerId="AD" clId="Web-{27600193-FA9A-2531-121C-D8F31BFBF683}" dt="2023-10-12T08:30:47.662" v="29" actId="20577"/>
          <ac:spMkLst>
            <pc:docMk/>
            <pc:sldMk cId="567735763" sldId="259"/>
            <ac:spMk id="3" creationId="{B76434B2-64C7-A70E-673E-F711E1CDBB28}"/>
          </ac:spMkLst>
        </pc:spChg>
        <pc:picChg chg="del">
          <ac:chgData name="Ziyad  OSSART" userId="S::ziyad.ossart@enigma-school.com::90c04395-e76a-486b-8f9c-ca403b9f6b6c" providerId="AD" clId="Web-{27600193-FA9A-2531-121C-D8F31BFBF683}" dt="2023-10-12T08:13:46.032" v="12"/>
          <ac:picMkLst>
            <pc:docMk/>
            <pc:sldMk cId="567735763" sldId="259"/>
            <ac:picMk id="4" creationId="{E9F15EFB-5887-4E51-FFC1-036804E4DEF0}"/>
          </ac:picMkLst>
        </pc:picChg>
      </pc:sldChg>
      <pc:sldChg chg="addSp delSp modSp new mod ord setBg">
        <pc:chgData name="Ziyad  OSSART" userId="S::ziyad.ossart@enigma-school.com::90c04395-e76a-486b-8f9c-ca403b9f6b6c" providerId="AD" clId="Web-{27600193-FA9A-2531-121C-D8F31BFBF683}" dt="2023-10-12T08:24:35.118" v="28"/>
        <pc:sldMkLst>
          <pc:docMk/>
          <pc:sldMk cId="2678263630" sldId="267"/>
        </pc:sldMkLst>
        <pc:spChg chg="mod">
          <ac:chgData name="Ziyad  OSSART" userId="S::ziyad.ossart@enigma-school.com::90c04395-e76a-486b-8f9c-ca403b9f6b6c" providerId="AD" clId="Web-{27600193-FA9A-2531-121C-D8F31BFBF683}" dt="2023-10-12T08:14:06.830" v="16"/>
          <ac:spMkLst>
            <pc:docMk/>
            <pc:sldMk cId="2678263630" sldId="267"/>
            <ac:spMk id="2" creationId="{DC1F94FD-8C34-4F67-6168-526F7421FB6F}"/>
          </ac:spMkLst>
        </pc:spChg>
        <pc:spChg chg="del mod">
          <ac:chgData name="Ziyad  OSSART" userId="S::ziyad.ossart@enigma-school.com::90c04395-e76a-486b-8f9c-ca403b9f6b6c" providerId="AD" clId="Web-{27600193-FA9A-2531-121C-D8F31BFBF683}" dt="2023-10-12T08:13:27.407" v="8"/>
          <ac:spMkLst>
            <pc:docMk/>
            <pc:sldMk cId="2678263630" sldId="267"/>
            <ac:spMk id="3" creationId="{0C91307D-13BA-ABDD-8985-D17BD33DFB42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5:48.084" v="18"/>
          <ac:spMkLst>
            <pc:docMk/>
            <pc:sldMk cId="2678263630" sldId="267"/>
            <ac:spMk id="8" creationId="{5A936860-7CE6-25E2-80D8-8140B41A167F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4:06.830" v="15"/>
          <ac:spMkLst>
            <pc:docMk/>
            <pc:sldMk cId="2678263630" sldId="267"/>
            <ac:spMk id="9" creationId="{2D03A0B2-4A2F-D846-A5E6-FB7CB9A031F7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4:06.830" v="15"/>
          <ac:spMkLst>
            <pc:docMk/>
            <pc:sldMk cId="2678263630" sldId="267"/>
            <ac:spMk id="11" creationId="{7F573F1D-73A7-FB41-BCAD-FC9AA7DEF4F5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4:06.830" v="15"/>
          <ac:spMkLst>
            <pc:docMk/>
            <pc:sldMk cId="2678263630" sldId="267"/>
            <ac:spMk id="13" creationId="{A88F843D-1C1B-C740-AC27-E3238D0F5F47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4:06.830" v="15"/>
          <ac:spMkLst>
            <pc:docMk/>
            <pc:sldMk cId="2678263630" sldId="267"/>
            <ac:spMk id="15" creationId="{A21C8291-E3D5-4240-8FF4-E5213CBCC453}"/>
          </ac:spMkLst>
        </pc:spChg>
        <pc:spChg chg="add del">
          <ac:chgData name="Ziyad  OSSART" userId="S::ziyad.ossart@enigma-school.com::90c04395-e76a-486b-8f9c-ca403b9f6b6c" providerId="AD" clId="Web-{27600193-FA9A-2531-121C-D8F31BFBF683}" dt="2023-10-12T08:14:06.830" v="15"/>
          <ac:spMkLst>
            <pc:docMk/>
            <pc:sldMk cId="2678263630" sldId="267"/>
            <ac:spMk id="17" creationId="{08B44AFE-C181-7047-8CC9-CA00BD385EEA}"/>
          </ac:spMkLst>
        </pc:spChg>
        <pc:spChg chg="add">
          <ac:chgData name="Ziyad  OSSART" userId="S::ziyad.ossart@enigma-school.com::90c04395-e76a-486b-8f9c-ca403b9f6b6c" providerId="AD" clId="Web-{27600193-FA9A-2531-121C-D8F31BFBF683}" dt="2023-10-12T08:14:06.830" v="16"/>
          <ac:spMkLst>
            <pc:docMk/>
            <pc:sldMk cId="2678263630" sldId="267"/>
            <ac:spMk id="19" creationId="{C868C70C-E5C4-CD47-888C-FCB3373B6D38}"/>
          </ac:spMkLst>
        </pc:spChg>
        <pc:spChg chg="add">
          <ac:chgData name="Ziyad  OSSART" userId="S::ziyad.ossart@enigma-school.com::90c04395-e76a-486b-8f9c-ca403b9f6b6c" providerId="AD" clId="Web-{27600193-FA9A-2531-121C-D8F31BFBF683}" dt="2023-10-12T08:14:06.830" v="16"/>
          <ac:spMkLst>
            <pc:docMk/>
            <pc:sldMk cId="2678263630" sldId="267"/>
            <ac:spMk id="20" creationId="{D8C68F39-5E8A-844C-A8FD-394F253C1E5F}"/>
          </ac:spMkLst>
        </pc:spChg>
        <pc:spChg chg="add">
          <ac:chgData name="Ziyad  OSSART" userId="S::ziyad.ossart@enigma-school.com::90c04395-e76a-486b-8f9c-ca403b9f6b6c" providerId="AD" clId="Web-{27600193-FA9A-2531-121C-D8F31BFBF683}" dt="2023-10-12T08:14:06.830" v="16"/>
          <ac:spMkLst>
            <pc:docMk/>
            <pc:sldMk cId="2678263630" sldId="267"/>
            <ac:spMk id="21" creationId="{BC583CEB-AC2B-2640-94F6-5958E6BC5BAB}"/>
          </ac:spMkLst>
        </pc:spChg>
        <pc:picChg chg="add mod ord">
          <ac:chgData name="Ziyad  OSSART" userId="S::ziyad.ossart@enigma-school.com::90c04395-e76a-486b-8f9c-ca403b9f6b6c" providerId="AD" clId="Web-{27600193-FA9A-2531-121C-D8F31BFBF683}" dt="2023-10-12T08:18:07.588" v="26"/>
          <ac:picMkLst>
            <pc:docMk/>
            <pc:sldMk cId="2678263630" sldId="267"/>
            <ac:picMk id="4" creationId="{13A57179-EEE1-47CD-D187-C3BA5F85F731}"/>
          </ac:picMkLst>
        </pc:picChg>
        <pc:picChg chg="add mod ord">
          <ac:chgData name="Ziyad  OSSART" userId="S::ziyad.ossart@enigma-school.com::90c04395-e76a-486b-8f9c-ca403b9f6b6c" providerId="AD" clId="Web-{27600193-FA9A-2531-121C-D8F31BFBF683}" dt="2023-10-12T08:18:08.901" v="27" actId="14100"/>
          <ac:picMkLst>
            <pc:docMk/>
            <pc:sldMk cId="2678263630" sldId="267"/>
            <ac:picMk id="5" creationId="{DFAAC1A4-A19E-6BAF-FB43-6FC99550A8F9}"/>
          </ac:picMkLst>
        </pc:picChg>
      </pc:sldChg>
    </pc:docChg>
  </pc:docChgLst>
  <pc:docChgLst>
    <pc:chgData name="Ziyad  OSSART" userId="S::ziyad.ossart@enigma-school.com::90c04395-e76a-486b-8f9c-ca403b9f6b6c" providerId="AD" clId="Web-{FC1AA66D-9D2C-5E0B-D8B8-3D1F4CDD34AD}"/>
    <pc:docChg chg="delSld modSld">
      <pc:chgData name="Ziyad  OSSART" userId="S::ziyad.ossart@enigma-school.com::90c04395-e76a-486b-8f9c-ca403b9f6b6c" providerId="AD" clId="Web-{FC1AA66D-9D2C-5E0B-D8B8-3D1F4CDD34AD}" dt="2023-10-10T13:17:28.234" v="12"/>
      <pc:docMkLst>
        <pc:docMk/>
      </pc:docMkLst>
      <pc:sldChg chg="modSp">
        <pc:chgData name="Ziyad  OSSART" userId="S::ziyad.ossart@enigma-school.com::90c04395-e76a-486b-8f9c-ca403b9f6b6c" providerId="AD" clId="Web-{FC1AA66D-9D2C-5E0B-D8B8-3D1F4CDD34AD}" dt="2023-10-10T13:17:26.234" v="11" actId="20577"/>
        <pc:sldMkLst>
          <pc:docMk/>
          <pc:sldMk cId="3784089036" sldId="256"/>
        </pc:sldMkLst>
        <pc:spChg chg="mod">
          <ac:chgData name="Ziyad  OSSART" userId="S::ziyad.ossart@enigma-school.com::90c04395-e76a-486b-8f9c-ca403b9f6b6c" providerId="AD" clId="Web-{FC1AA66D-9D2C-5E0B-D8B8-3D1F4CDD34AD}" dt="2023-10-10T13:17:26.234" v="11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del">
        <pc:chgData name="Ziyad  OSSART" userId="S::ziyad.ossart@enigma-school.com::90c04395-e76a-486b-8f9c-ca403b9f6b6c" providerId="AD" clId="Web-{FC1AA66D-9D2C-5E0B-D8B8-3D1F4CDD34AD}" dt="2023-10-10T13:17:28.234" v="12"/>
        <pc:sldMkLst>
          <pc:docMk/>
          <pc:sldMk cId="3093629712" sldId="259"/>
        </pc:sldMkLst>
        <pc:spChg chg="mod">
          <ac:chgData name="Ziyad  OSSART" userId="S::ziyad.ossart@enigma-school.com::90c04395-e76a-486b-8f9c-ca403b9f6b6c" providerId="AD" clId="Web-{FC1AA66D-9D2C-5E0B-D8B8-3D1F4CDD34AD}" dt="2023-10-10T13:17:19.328" v="7" actId="20577"/>
          <ac:spMkLst>
            <pc:docMk/>
            <pc:sldMk cId="3093629712" sldId="259"/>
            <ac:spMk id="2" creationId="{7103D24D-8050-8FD2-78FB-ECD59F3B22C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E0B09-3BDA-4566-8934-7016DC146C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E6FA57A-94C4-4AFD-8002-AE94ADC1E0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Bavard</a:t>
          </a:r>
          <a:endParaRPr lang="en-US"/>
        </a:p>
      </dgm:t>
    </dgm:pt>
    <dgm:pt modelId="{282D95C6-DF1C-4AB5-937B-1FAE67489EEE}" type="parTrans" cxnId="{6BB2ACAF-C3BD-44B3-89F1-6A72AC317751}">
      <dgm:prSet/>
      <dgm:spPr/>
      <dgm:t>
        <a:bodyPr/>
        <a:lstStyle/>
        <a:p>
          <a:endParaRPr lang="en-US"/>
        </a:p>
      </dgm:t>
    </dgm:pt>
    <dgm:pt modelId="{BBB26B98-6463-43E5-A209-E64FAA0AAA2C}" type="sibTrans" cxnId="{6BB2ACAF-C3BD-44B3-89F1-6A72AC317751}">
      <dgm:prSet/>
      <dgm:spPr/>
      <dgm:t>
        <a:bodyPr/>
        <a:lstStyle/>
        <a:p>
          <a:endParaRPr lang="en-US"/>
        </a:p>
      </dgm:t>
    </dgm:pt>
    <dgm:pt modelId="{067EBA12-8772-4DA7-B421-5959AF4FFC3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Neue Haas Grotesk Text Pro"/>
            </a:rPr>
            <a:t>Timide</a:t>
          </a:r>
          <a:endParaRPr lang="fr-FR"/>
        </a:p>
      </dgm:t>
    </dgm:pt>
    <dgm:pt modelId="{197D619D-0B55-43CF-82C2-C0D5A0E79C4D}" type="parTrans" cxnId="{5F8CC78F-3A63-4798-95FB-5B800556CCF2}">
      <dgm:prSet/>
      <dgm:spPr/>
      <dgm:t>
        <a:bodyPr/>
        <a:lstStyle/>
        <a:p>
          <a:endParaRPr lang="en-US"/>
        </a:p>
      </dgm:t>
    </dgm:pt>
    <dgm:pt modelId="{C8EEC7E8-E21A-459B-B68B-14D2D8D90DE9}" type="sibTrans" cxnId="{5F8CC78F-3A63-4798-95FB-5B800556CCF2}">
      <dgm:prSet/>
      <dgm:spPr/>
      <dgm:t>
        <a:bodyPr/>
        <a:lstStyle/>
        <a:p>
          <a:endParaRPr lang="en-US"/>
        </a:p>
      </dgm:t>
    </dgm:pt>
    <dgm:pt modelId="{CD0FDE5B-14C3-442F-9035-5B9D79961F5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Gentil</a:t>
          </a:r>
          <a:endParaRPr lang="en-US"/>
        </a:p>
      </dgm:t>
    </dgm:pt>
    <dgm:pt modelId="{C1973E65-0EA8-43BF-B749-02A46A0774A1}" type="parTrans" cxnId="{B9C408F1-42A9-4625-824B-B4B19D2EC59E}">
      <dgm:prSet/>
      <dgm:spPr/>
      <dgm:t>
        <a:bodyPr/>
        <a:lstStyle/>
        <a:p>
          <a:endParaRPr lang="en-US"/>
        </a:p>
      </dgm:t>
    </dgm:pt>
    <dgm:pt modelId="{509C2CCE-1593-4E4D-9419-96E5EC5795CD}" type="sibTrans" cxnId="{B9C408F1-42A9-4625-824B-B4B19D2EC59E}">
      <dgm:prSet/>
      <dgm:spPr/>
      <dgm:t>
        <a:bodyPr/>
        <a:lstStyle/>
        <a:p>
          <a:endParaRPr lang="en-US"/>
        </a:p>
      </dgm:t>
    </dgm:pt>
    <dgm:pt modelId="{09987625-3538-41B6-9CC4-AAA4EE83AE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Aventureux</a:t>
          </a:r>
          <a:endParaRPr lang="en-US"/>
        </a:p>
      </dgm:t>
    </dgm:pt>
    <dgm:pt modelId="{D5444B1A-959F-4956-94AD-7D0216D75625}" type="parTrans" cxnId="{72795FBC-6BBA-4302-98C5-AA29A9259184}">
      <dgm:prSet/>
      <dgm:spPr/>
      <dgm:t>
        <a:bodyPr/>
        <a:lstStyle/>
        <a:p>
          <a:endParaRPr lang="en-US"/>
        </a:p>
      </dgm:t>
    </dgm:pt>
    <dgm:pt modelId="{9C744AFC-AFD6-4BC9-908F-668E365CE4E9}" type="sibTrans" cxnId="{72795FBC-6BBA-4302-98C5-AA29A9259184}">
      <dgm:prSet/>
      <dgm:spPr/>
      <dgm:t>
        <a:bodyPr/>
        <a:lstStyle/>
        <a:p>
          <a:endParaRPr lang="en-US"/>
        </a:p>
      </dgm:t>
    </dgm:pt>
    <dgm:pt modelId="{13A23974-AE61-4A2F-908C-4C0A0D40CB15}" type="pres">
      <dgm:prSet presAssocID="{B98E0B09-3BDA-4566-8934-7016DC146C1F}" presName="root" presStyleCnt="0">
        <dgm:presLayoutVars>
          <dgm:dir/>
          <dgm:resizeHandles val="exact"/>
        </dgm:presLayoutVars>
      </dgm:prSet>
      <dgm:spPr/>
    </dgm:pt>
    <dgm:pt modelId="{F28D7CE8-30C3-446B-A65C-63AE62A2983A}" type="pres">
      <dgm:prSet presAssocID="{CE6FA57A-94C4-4AFD-8002-AE94ADC1E045}" presName="compNode" presStyleCnt="0"/>
      <dgm:spPr/>
    </dgm:pt>
    <dgm:pt modelId="{3DF5B948-BB6C-49FB-AD1C-B22C3E8347BB}" type="pres">
      <dgm:prSet presAssocID="{CE6FA57A-94C4-4AFD-8002-AE94ADC1E045}" presName="bgRect" presStyleLbl="bgShp" presStyleIdx="0" presStyleCnt="4"/>
      <dgm:spPr/>
    </dgm:pt>
    <dgm:pt modelId="{AB0E7D48-67B1-4D69-8080-564F9447854E}" type="pres">
      <dgm:prSet presAssocID="{CE6FA57A-94C4-4AFD-8002-AE94ADC1E0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5CB33C5-1A09-45F3-B823-4EAE6AAD3F5F}" type="pres">
      <dgm:prSet presAssocID="{CE6FA57A-94C4-4AFD-8002-AE94ADC1E045}" presName="spaceRect" presStyleCnt="0"/>
      <dgm:spPr/>
    </dgm:pt>
    <dgm:pt modelId="{42E95AF8-9315-4E82-BBF0-F3A779D21FA8}" type="pres">
      <dgm:prSet presAssocID="{CE6FA57A-94C4-4AFD-8002-AE94ADC1E045}" presName="parTx" presStyleLbl="revTx" presStyleIdx="0" presStyleCnt="4">
        <dgm:presLayoutVars>
          <dgm:chMax val="0"/>
          <dgm:chPref val="0"/>
        </dgm:presLayoutVars>
      </dgm:prSet>
      <dgm:spPr/>
    </dgm:pt>
    <dgm:pt modelId="{D8E9F539-94F1-4037-9F6E-E85ED5DC843E}" type="pres">
      <dgm:prSet presAssocID="{BBB26B98-6463-43E5-A209-E64FAA0AAA2C}" presName="sibTrans" presStyleCnt="0"/>
      <dgm:spPr/>
    </dgm:pt>
    <dgm:pt modelId="{9959D712-44A0-45F1-883B-18BAD8FA470F}" type="pres">
      <dgm:prSet presAssocID="{067EBA12-8772-4DA7-B421-5959AF4FFC37}" presName="compNode" presStyleCnt="0"/>
      <dgm:spPr/>
    </dgm:pt>
    <dgm:pt modelId="{5FBF637B-8064-40F3-8FD9-2E81A1B13E08}" type="pres">
      <dgm:prSet presAssocID="{067EBA12-8772-4DA7-B421-5959AF4FFC37}" presName="bgRect" presStyleLbl="bgShp" presStyleIdx="1" presStyleCnt="4"/>
      <dgm:spPr/>
    </dgm:pt>
    <dgm:pt modelId="{72DD2457-00EF-49DE-AC19-2F6E36D70A71}" type="pres">
      <dgm:prSet presAssocID="{067EBA12-8772-4DA7-B421-5959AF4FFC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éthoscope"/>
        </a:ext>
      </dgm:extLst>
    </dgm:pt>
    <dgm:pt modelId="{6E4AF1C3-8D22-4A95-A47D-866B57A41906}" type="pres">
      <dgm:prSet presAssocID="{067EBA12-8772-4DA7-B421-5959AF4FFC37}" presName="spaceRect" presStyleCnt="0"/>
      <dgm:spPr/>
    </dgm:pt>
    <dgm:pt modelId="{9E433755-906B-4687-9B95-D79353EB9F40}" type="pres">
      <dgm:prSet presAssocID="{067EBA12-8772-4DA7-B421-5959AF4FFC37}" presName="parTx" presStyleLbl="revTx" presStyleIdx="1" presStyleCnt="4">
        <dgm:presLayoutVars>
          <dgm:chMax val="0"/>
          <dgm:chPref val="0"/>
        </dgm:presLayoutVars>
      </dgm:prSet>
      <dgm:spPr/>
    </dgm:pt>
    <dgm:pt modelId="{886BAB86-3780-41A0-841A-261F1F9C2EA8}" type="pres">
      <dgm:prSet presAssocID="{C8EEC7E8-E21A-459B-B68B-14D2D8D90DE9}" presName="sibTrans" presStyleCnt="0"/>
      <dgm:spPr/>
    </dgm:pt>
    <dgm:pt modelId="{BAB85794-6CCB-40F2-895C-0EAE896F0E5C}" type="pres">
      <dgm:prSet presAssocID="{CD0FDE5B-14C3-442F-9035-5B9D79961F51}" presName="compNode" presStyleCnt="0"/>
      <dgm:spPr/>
    </dgm:pt>
    <dgm:pt modelId="{1CDB03FD-5F9C-44C1-96E8-1017EDD2F698}" type="pres">
      <dgm:prSet presAssocID="{CD0FDE5B-14C3-442F-9035-5B9D79961F51}" presName="bgRect" presStyleLbl="bgShp" presStyleIdx="2" presStyleCnt="4"/>
      <dgm:spPr/>
    </dgm:pt>
    <dgm:pt modelId="{900FF29B-4B29-4263-908E-B63D498287FE}" type="pres">
      <dgm:prSet presAssocID="{CD0FDE5B-14C3-442F-9035-5B9D79961F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2ADB91F-7354-4B40-9221-AFEF8E63762E}" type="pres">
      <dgm:prSet presAssocID="{CD0FDE5B-14C3-442F-9035-5B9D79961F51}" presName="spaceRect" presStyleCnt="0"/>
      <dgm:spPr/>
    </dgm:pt>
    <dgm:pt modelId="{AE9183AA-D371-4B1A-A73A-2E38ECA73941}" type="pres">
      <dgm:prSet presAssocID="{CD0FDE5B-14C3-442F-9035-5B9D79961F51}" presName="parTx" presStyleLbl="revTx" presStyleIdx="2" presStyleCnt="4">
        <dgm:presLayoutVars>
          <dgm:chMax val="0"/>
          <dgm:chPref val="0"/>
        </dgm:presLayoutVars>
      </dgm:prSet>
      <dgm:spPr/>
    </dgm:pt>
    <dgm:pt modelId="{0C96B20F-B870-4E44-A535-202A055F5464}" type="pres">
      <dgm:prSet presAssocID="{509C2CCE-1593-4E4D-9419-96E5EC5795CD}" presName="sibTrans" presStyleCnt="0"/>
      <dgm:spPr/>
    </dgm:pt>
    <dgm:pt modelId="{2842A862-6036-4AB9-A552-7C45E8CC5107}" type="pres">
      <dgm:prSet presAssocID="{09987625-3538-41B6-9CC4-AAA4EE83AE15}" presName="compNode" presStyleCnt="0"/>
      <dgm:spPr/>
    </dgm:pt>
    <dgm:pt modelId="{53CBAB37-0E2F-4B26-BF9D-788E0DED0846}" type="pres">
      <dgm:prSet presAssocID="{09987625-3538-41B6-9CC4-AAA4EE83AE15}" presName="bgRect" presStyleLbl="bgShp" presStyleIdx="3" presStyleCnt="4"/>
      <dgm:spPr/>
    </dgm:pt>
    <dgm:pt modelId="{59B7D053-BD4A-4FB0-ADF7-385A67C73602}" type="pres">
      <dgm:prSet presAssocID="{09987625-3538-41B6-9CC4-AAA4EE83AE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lade"/>
        </a:ext>
      </dgm:extLst>
    </dgm:pt>
    <dgm:pt modelId="{925A1F97-EFD8-4C59-BF92-A3D09304F0CF}" type="pres">
      <dgm:prSet presAssocID="{09987625-3538-41B6-9CC4-AAA4EE83AE15}" presName="spaceRect" presStyleCnt="0"/>
      <dgm:spPr/>
    </dgm:pt>
    <dgm:pt modelId="{51467E2D-49E3-49F1-939F-926863114466}" type="pres">
      <dgm:prSet presAssocID="{09987625-3538-41B6-9CC4-AAA4EE83AE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04E309-2AE6-461C-B4E8-939D45700032}" type="presOf" srcId="{B98E0B09-3BDA-4566-8934-7016DC146C1F}" destId="{13A23974-AE61-4A2F-908C-4C0A0D40CB15}" srcOrd="0" destOrd="0" presId="urn:microsoft.com/office/officeart/2018/2/layout/IconVerticalSolidList"/>
    <dgm:cxn modelId="{15EFA70E-9A07-41C4-9F53-2545909BBB0A}" type="presOf" srcId="{067EBA12-8772-4DA7-B421-5959AF4FFC37}" destId="{9E433755-906B-4687-9B95-D79353EB9F40}" srcOrd="0" destOrd="0" presId="urn:microsoft.com/office/officeart/2018/2/layout/IconVerticalSolidList"/>
    <dgm:cxn modelId="{021C9120-C174-4376-A8C9-4B1F699B1464}" type="presOf" srcId="{CE6FA57A-94C4-4AFD-8002-AE94ADC1E045}" destId="{42E95AF8-9315-4E82-BBF0-F3A779D21FA8}" srcOrd="0" destOrd="0" presId="urn:microsoft.com/office/officeart/2018/2/layout/IconVerticalSolidList"/>
    <dgm:cxn modelId="{5F8CC78F-3A63-4798-95FB-5B800556CCF2}" srcId="{B98E0B09-3BDA-4566-8934-7016DC146C1F}" destId="{067EBA12-8772-4DA7-B421-5959AF4FFC37}" srcOrd="1" destOrd="0" parTransId="{197D619D-0B55-43CF-82C2-C0D5A0E79C4D}" sibTransId="{C8EEC7E8-E21A-459B-B68B-14D2D8D90DE9}"/>
    <dgm:cxn modelId="{6BB2ACAF-C3BD-44B3-89F1-6A72AC317751}" srcId="{B98E0B09-3BDA-4566-8934-7016DC146C1F}" destId="{CE6FA57A-94C4-4AFD-8002-AE94ADC1E045}" srcOrd="0" destOrd="0" parTransId="{282D95C6-DF1C-4AB5-937B-1FAE67489EEE}" sibTransId="{BBB26B98-6463-43E5-A209-E64FAA0AAA2C}"/>
    <dgm:cxn modelId="{CD4359B7-5776-4D8B-B4D3-A117ED928DF1}" type="presOf" srcId="{CD0FDE5B-14C3-442F-9035-5B9D79961F51}" destId="{AE9183AA-D371-4B1A-A73A-2E38ECA73941}" srcOrd="0" destOrd="0" presId="urn:microsoft.com/office/officeart/2018/2/layout/IconVerticalSolidList"/>
    <dgm:cxn modelId="{72795FBC-6BBA-4302-98C5-AA29A9259184}" srcId="{B98E0B09-3BDA-4566-8934-7016DC146C1F}" destId="{09987625-3538-41B6-9CC4-AAA4EE83AE15}" srcOrd="3" destOrd="0" parTransId="{D5444B1A-959F-4956-94AD-7D0216D75625}" sibTransId="{9C744AFC-AFD6-4BC9-908F-668E365CE4E9}"/>
    <dgm:cxn modelId="{B9C408F1-42A9-4625-824B-B4B19D2EC59E}" srcId="{B98E0B09-3BDA-4566-8934-7016DC146C1F}" destId="{CD0FDE5B-14C3-442F-9035-5B9D79961F51}" srcOrd="2" destOrd="0" parTransId="{C1973E65-0EA8-43BF-B749-02A46A0774A1}" sibTransId="{509C2CCE-1593-4E4D-9419-96E5EC5795CD}"/>
    <dgm:cxn modelId="{6359A2F3-BF02-4670-AEDD-BDE3974A534F}" type="presOf" srcId="{09987625-3538-41B6-9CC4-AAA4EE83AE15}" destId="{51467E2D-49E3-49F1-939F-926863114466}" srcOrd="0" destOrd="0" presId="urn:microsoft.com/office/officeart/2018/2/layout/IconVerticalSolidList"/>
    <dgm:cxn modelId="{63CE7D6C-75FD-46BD-B081-507F69CA18A1}" type="presParOf" srcId="{13A23974-AE61-4A2F-908C-4C0A0D40CB15}" destId="{F28D7CE8-30C3-446B-A65C-63AE62A2983A}" srcOrd="0" destOrd="0" presId="urn:microsoft.com/office/officeart/2018/2/layout/IconVerticalSolidList"/>
    <dgm:cxn modelId="{CF9A415E-7B91-4CB4-98EA-1FCBED59F9EA}" type="presParOf" srcId="{F28D7CE8-30C3-446B-A65C-63AE62A2983A}" destId="{3DF5B948-BB6C-49FB-AD1C-B22C3E8347BB}" srcOrd="0" destOrd="0" presId="urn:microsoft.com/office/officeart/2018/2/layout/IconVerticalSolidList"/>
    <dgm:cxn modelId="{39394BA4-BD86-4417-9503-D7A87AABFC07}" type="presParOf" srcId="{F28D7CE8-30C3-446B-A65C-63AE62A2983A}" destId="{AB0E7D48-67B1-4D69-8080-564F9447854E}" srcOrd="1" destOrd="0" presId="urn:microsoft.com/office/officeart/2018/2/layout/IconVerticalSolidList"/>
    <dgm:cxn modelId="{7F3B92D7-A52E-4B41-9320-63D62072782C}" type="presParOf" srcId="{F28D7CE8-30C3-446B-A65C-63AE62A2983A}" destId="{A5CB33C5-1A09-45F3-B823-4EAE6AAD3F5F}" srcOrd="2" destOrd="0" presId="urn:microsoft.com/office/officeart/2018/2/layout/IconVerticalSolidList"/>
    <dgm:cxn modelId="{98498074-C13B-4C4A-8E6E-B40A52B3B1E7}" type="presParOf" srcId="{F28D7CE8-30C3-446B-A65C-63AE62A2983A}" destId="{42E95AF8-9315-4E82-BBF0-F3A779D21FA8}" srcOrd="3" destOrd="0" presId="urn:microsoft.com/office/officeart/2018/2/layout/IconVerticalSolidList"/>
    <dgm:cxn modelId="{A3E40B36-B7E2-4D4D-B693-95B92DF0F9AE}" type="presParOf" srcId="{13A23974-AE61-4A2F-908C-4C0A0D40CB15}" destId="{D8E9F539-94F1-4037-9F6E-E85ED5DC843E}" srcOrd="1" destOrd="0" presId="urn:microsoft.com/office/officeart/2018/2/layout/IconVerticalSolidList"/>
    <dgm:cxn modelId="{CCC03516-5739-4796-B1C9-6BA2F7D3CF3D}" type="presParOf" srcId="{13A23974-AE61-4A2F-908C-4C0A0D40CB15}" destId="{9959D712-44A0-45F1-883B-18BAD8FA470F}" srcOrd="2" destOrd="0" presId="urn:microsoft.com/office/officeart/2018/2/layout/IconVerticalSolidList"/>
    <dgm:cxn modelId="{AAE2489D-BE5F-4858-B6F4-4C648A2F76C8}" type="presParOf" srcId="{9959D712-44A0-45F1-883B-18BAD8FA470F}" destId="{5FBF637B-8064-40F3-8FD9-2E81A1B13E08}" srcOrd="0" destOrd="0" presId="urn:microsoft.com/office/officeart/2018/2/layout/IconVerticalSolidList"/>
    <dgm:cxn modelId="{116D3DE3-070B-4DCF-A7E9-FD00AB0AC892}" type="presParOf" srcId="{9959D712-44A0-45F1-883B-18BAD8FA470F}" destId="{72DD2457-00EF-49DE-AC19-2F6E36D70A71}" srcOrd="1" destOrd="0" presId="urn:microsoft.com/office/officeart/2018/2/layout/IconVerticalSolidList"/>
    <dgm:cxn modelId="{6F5C754E-F93D-4EA3-BF27-30D7D02A801F}" type="presParOf" srcId="{9959D712-44A0-45F1-883B-18BAD8FA470F}" destId="{6E4AF1C3-8D22-4A95-A47D-866B57A41906}" srcOrd="2" destOrd="0" presId="urn:microsoft.com/office/officeart/2018/2/layout/IconVerticalSolidList"/>
    <dgm:cxn modelId="{F01BE78E-EAA7-44EE-A851-B22A45E15EBB}" type="presParOf" srcId="{9959D712-44A0-45F1-883B-18BAD8FA470F}" destId="{9E433755-906B-4687-9B95-D79353EB9F40}" srcOrd="3" destOrd="0" presId="urn:microsoft.com/office/officeart/2018/2/layout/IconVerticalSolidList"/>
    <dgm:cxn modelId="{3CF92F51-E2D6-4B12-8F0B-74A90CFC74A3}" type="presParOf" srcId="{13A23974-AE61-4A2F-908C-4C0A0D40CB15}" destId="{886BAB86-3780-41A0-841A-261F1F9C2EA8}" srcOrd="3" destOrd="0" presId="urn:microsoft.com/office/officeart/2018/2/layout/IconVerticalSolidList"/>
    <dgm:cxn modelId="{90B53B45-509A-4AFF-B834-2C09B348D911}" type="presParOf" srcId="{13A23974-AE61-4A2F-908C-4C0A0D40CB15}" destId="{BAB85794-6CCB-40F2-895C-0EAE896F0E5C}" srcOrd="4" destOrd="0" presId="urn:microsoft.com/office/officeart/2018/2/layout/IconVerticalSolidList"/>
    <dgm:cxn modelId="{25535BE8-DC05-42B9-98D6-7FAC031E268A}" type="presParOf" srcId="{BAB85794-6CCB-40F2-895C-0EAE896F0E5C}" destId="{1CDB03FD-5F9C-44C1-96E8-1017EDD2F698}" srcOrd="0" destOrd="0" presId="urn:microsoft.com/office/officeart/2018/2/layout/IconVerticalSolidList"/>
    <dgm:cxn modelId="{873F428E-9389-42CF-A484-1D4FBBB3D9A9}" type="presParOf" srcId="{BAB85794-6CCB-40F2-895C-0EAE896F0E5C}" destId="{900FF29B-4B29-4263-908E-B63D498287FE}" srcOrd="1" destOrd="0" presId="urn:microsoft.com/office/officeart/2018/2/layout/IconVerticalSolidList"/>
    <dgm:cxn modelId="{7B633DF0-0937-46EF-AADC-D9542623AFFB}" type="presParOf" srcId="{BAB85794-6CCB-40F2-895C-0EAE896F0E5C}" destId="{E2ADB91F-7354-4B40-9221-AFEF8E63762E}" srcOrd="2" destOrd="0" presId="urn:microsoft.com/office/officeart/2018/2/layout/IconVerticalSolidList"/>
    <dgm:cxn modelId="{5E803E9E-E757-4440-B0A9-50BD3C697D4C}" type="presParOf" srcId="{BAB85794-6CCB-40F2-895C-0EAE896F0E5C}" destId="{AE9183AA-D371-4B1A-A73A-2E38ECA73941}" srcOrd="3" destOrd="0" presId="urn:microsoft.com/office/officeart/2018/2/layout/IconVerticalSolidList"/>
    <dgm:cxn modelId="{A1F0F50A-433C-4D7F-B38C-A6873E3855BA}" type="presParOf" srcId="{13A23974-AE61-4A2F-908C-4C0A0D40CB15}" destId="{0C96B20F-B870-4E44-A535-202A055F5464}" srcOrd="5" destOrd="0" presId="urn:microsoft.com/office/officeart/2018/2/layout/IconVerticalSolidList"/>
    <dgm:cxn modelId="{466CED69-DBCF-4540-9A90-8870AF9D2435}" type="presParOf" srcId="{13A23974-AE61-4A2F-908C-4C0A0D40CB15}" destId="{2842A862-6036-4AB9-A552-7C45E8CC5107}" srcOrd="6" destOrd="0" presId="urn:microsoft.com/office/officeart/2018/2/layout/IconVerticalSolidList"/>
    <dgm:cxn modelId="{A55567CD-5578-4E7D-AF1F-FCBAFAB90532}" type="presParOf" srcId="{2842A862-6036-4AB9-A552-7C45E8CC5107}" destId="{53CBAB37-0E2F-4B26-BF9D-788E0DED0846}" srcOrd="0" destOrd="0" presId="urn:microsoft.com/office/officeart/2018/2/layout/IconVerticalSolidList"/>
    <dgm:cxn modelId="{C95F55D1-72BC-4FFF-8040-3E64B91D1818}" type="presParOf" srcId="{2842A862-6036-4AB9-A552-7C45E8CC5107}" destId="{59B7D053-BD4A-4FB0-ADF7-385A67C73602}" srcOrd="1" destOrd="0" presId="urn:microsoft.com/office/officeart/2018/2/layout/IconVerticalSolidList"/>
    <dgm:cxn modelId="{A9E84B6B-7376-4E7C-AD84-3ACEA5D49F2A}" type="presParOf" srcId="{2842A862-6036-4AB9-A552-7C45E8CC5107}" destId="{925A1F97-EFD8-4C59-BF92-A3D09304F0CF}" srcOrd="2" destOrd="0" presId="urn:microsoft.com/office/officeart/2018/2/layout/IconVerticalSolidList"/>
    <dgm:cxn modelId="{EDB1CD24-0AC5-4E10-9252-1BF033CA2057}" type="presParOf" srcId="{2842A862-6036-4AB9-A552-7C45E8CC5107}" destId="{51467E2D-49E3-49F1-939F-9268631144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5B948-BB6C-49FB-AD1C-B22C3E8347BB}">
      <dsp:nvSpPr>
        <dsp:cNvPr id="0" name=""/>
        <dsp:cNvSpPr/>
      </dsp:nvSpPr>
      <dsp:spPr>
        <a:xfrm>
          <a:off x="0" y="1618"/>
          <a:ext cx="9528584" cy="820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E7D48-67B1-4D69-8080-564F9447854E}">
      <dsp:nvSpPr>
        <dsp:cNvPr id="0" name=""/>
        <dsp:cNvSpPr/>
      </dsp:nvSpPr>
      <dsp:spPr>
        <a:xfrm>
          <a:off x="248076" y="186137"/>
          <a:ext cx="451047" cy="451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95AF8-9315-4E82-BBF0-F3A779D21FA8}">
      <dsp:nvSpPr>
        <dsp:cNvPr id="0" name=""/>
        <dsp:cNvSpPr/>
      </dsp:nvSpPr>
      <dsp:spPr>
        <a:xfrm>
          <a:off x="947199" y="1618"/>
          <a:ext cx="8581384" cy="82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2" tIns="86792" rIns="86792" bIns="867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Bavard</a:t>
          </a:r>
          <a:endParaRPr lang="en-US" sz="2200" kern="1200"/>
        </a:p>
      </dsp:txBody>
      <dsp:txXfrm>
        <a:off x="947199" y="1618"/>
        <a:ext cx="8581384" cy="820086"/>
      </dsp:txXfrm>
    </dsp:sp>
    <dsp:sp modelId="{5FBF637B-8064-40F3-8FD9-2E81A1B13E08}">
      <dsp:nvSpPr>
        <dsp:cNvPr id="0" name=""/>
        <dsp:cNvSpPr/>
      </dsp:nvSpPr>
      <dsp:spPr>
        <a:xfrm>
          <a:off x="0" y="1026726"/>
          <a:ext cx="9528584" cy="820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2457-00EF-49DE-AC19-2F6E36D70A71}">
      <dsp:nvSpPr>
        <dsp:cNvPr id="0" name=""/>
        <dsp:cNvSpPr/>
      </dsp:nvSpPr>
      <dsp:spPr>
        <a:xfrm>
          <a:off x="248076" y="1211245"/>
          <a:ext cx="451047" cy="451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33755-906B-4687-9B95-D79353EB9F40}">
      <dsp:nvSpPr>
        <dsp:cNvPr id="0" name=""/>
        <dsp:cNvSpPr/>
      </dsp:nvSpPr>
      <dsp:spPr>
        <a:xfrm>
          <a:off x="947199" y="1026726"/>
          <a:ext cx="8581384" cy="82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2" tIns="86792" rIns="86792" bIns="867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Neue Haas Grotesk Text Pro"/>
            </a:rPr>
            <a:t>Timide</a:t>
          </a:r>
          <a:endParaRPr lang="fr-FR" sz="2200" kern="1200"/>
        </a:p>
      </dsp:txBody>
      <dsp:txXfrm>
        <a:off x="947199" y="1026726"/>
        <a:ext cx="8581384" cy="820086"/>
      </dsp:txXfrm>
    </dsp:sp>
    <dsp:sp modelId="{1CDB03FD-5F9C-44C1-96E8-1017EDD2F698}">
      <dsp:nvSpPr>
        <dsp:cNvPr id="0" name=""/>
        <dsp:cNvSpPr/>
      </dsp:nvSpPr>
      <dsp:spPr>
        <a:xfrm>
          <a:off x="0" y="2051834"/>
          <a:ext cx="9528584" cy="820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FF29B-4B29-4263-908E-B63D498287FE}">
      <dsp:nvSpPr>
        <dsp:cNvPr id="0" name=""/>
        <dsp:cNvSpPr/>
      </dsp:nvSpPr>
      <dsp:spPr>
        <a:xfrm>
          <a:off x="248076" y="2236353"/>
          <a:ext cx="451047" cy="451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83AA-D371-4B1A-A73A-2E38ECA73941}">
      <dsp:nvSpPr>
        <dsp:cNvPr id="0" name=""/>
        <dsp:cNvSpPr/>
      </dsp:nvSpPr>
      <dsp:spPr>
        <a:xfrm>
          <a:off x="947199" y="2051834"/>
          <a:ext cx="8581384" cy="82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2" tIns="86792" rIns="86792" bIns="867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Gentil</a:t>
          </a:r>
          <a:endParaRPr lang="en-US" sz="2200" kern="1200"/>
        </a:p>
      </dsp:txBody>
      <dsp:txXfrm>
        <a:off x="947199" y="2051834"/>
        <a:ext cx="8581384" cy="820086"/>
      </dsp:txXfrm>
    </dsp:sp>
    <dsp:sp modelId="{53CBAB37-0E2F-4B26-BF9D-788E0DED0846}">
      <dsp:nvSpPr>
        <dsp:cNvPr id="0" name=""/>
        <dsp:cNvSpPr/>
      </dsp:nvSpPr>
      <dsp:spPr>
        <a:xfrm>
          <a:off x="0" y="3076942"/>
          <a:ext cx="9528584" cy="8200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7D053-BD4A-4FB0-ADF7-385A67C73602}">
      <dsp:nvSpPr>
        <dsp:cNvPr id="0" name=""/>
        <dsp:cNvSpPr/>
      </dsp:nvSpPr>
      <dsp:spPr>
        <a:xfrm>
          <a:off x="248076" y="3261461"/>
          <a:ext cx="451047" cy="451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67E2D-49E3-49F1-939F-926863114466}">
      <dsp:nvSpPr>
        <dsp:cNvPr id="0" name=""/>
        <dsp:cNvSpPr/>
      </dsp:nvSpPr>
      <dsp:spPr>
        <a:xfrm>
          <a:off x="947199" y="3076942"/>
          <a:ext cx="8581384" cy="820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92" tIns="86792" rIns="86792" bIns="867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Aventureux</a:t>
          </a:r>
          <a:endParaRPr lang="en-US" sz="2200" kern="1200"/>
        </a:p>
      </dsp:txBody>
      <dsp:txXfrm>
        <a:off x="947199" y="3076942"/>
        <a:ext cx="8581384" cy="820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5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CB624091-E439-872D-D5A1-4A953175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4" r="-1" b="138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Ziyad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4959807" cy="126898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Provin, 17 ans, Lycée Jean Prouvé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Qu'est-ce le codage informatique ?">
            <a:extLst>
              <a:ext uri="{FF2B5EF4-FFF2-40B4-BE49-F238E27FC236}">
                <a16:creationId xmlns:a16="http://schemas.microsoft.com/office/drawing/2014/main" id="{190B39FE-6F25-4645-672E-957ADD0E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48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7C3AE4-3A45-3148-5531-CF4459D1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49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L'informatique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2F71C-834B-E039-A12C-7DD5CEFF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fr-FR"/>
              <a:t>Ma personnalité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2D559C8-5F38-6D84-D02B-BEF1023C3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8977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82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96AA3-28F1-D0E9-FBEB-007673ED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0">
                <a:ea typeface="+mj-lt"/>
                <a:cs typeface="+mj-lt"/>
              </a:rPr>
              <a:t>Merci de m'avoir écouté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97454F-9131-421E-1110-6AD2104C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3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F94FD-8C34-4F67-6168-526F7421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r>
              <a:rPr lang="fr-FR"/>
              <a:t>Provin</a:t>
            </a:r>
          </a:p>
        </p:txBody>
      </p:sp>
      <p:pic>
        <p:nvPicPr>
          <p:cNvPr id="4" name="Espace réservé du contenu 3" descr="Une image contenant carte, texte, atlas&#10;&#10;Description générée automatiquement">
            <a:extLst>
              <a:ext uri="{FF2B5EF4-FFF2-40B4-BE49-F238E27FC236}">
                <a16:creationId xmlns:a16="http://schemas.microsoft.com/office/drawing/2014/main" id="{13A57179-EEE1-47CD-D187-C3BA5F85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80" y="163446"/>
            <a:ext cx="5755750" cy="5602706"/>
          </a:xfrm>
          <a:prstGeom prst="rect">
            <a:avLst/>
          </a:prstGeom>
        </p:spPr>
      </p:pic>
      <p:pic>
        <p:nvPicPr>
          <p:cNvPr id="5" name="Espace réservé du contenu 4" descr="Provin : le conseil municipal et le maire démissionnent, 8 jours après la  tentative de suicide de ce dernier">
            <a:extLst>
              <a:ext uri="{FF2B5EF4-FFF2-40B4-BE49-F238E27FC236}">
                <a16:creationId xmlns:a16="http://schemas.microsoft.com/office/drawing/2014/main" id="{DFAAC1A4-A19E-6BAF-FB43-6FC99550A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1700" y="1873531"/>
            <a:ext cx="6000376" cy="3357001"/>
          </a:xfrm>
        </p:spPr>
      </p:pic>
    </p:spTree>
    <p:extLst>
      <p:ext uri="{BB962C8B-B14F-4D97-AF65-F5344CB8AC3E}">
        <p14:creationId xmlns:p14="http://schemas.microsoft.com/office/powerpoint/2010/main" val="26782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5474B-B401-D62F-DFA2-EED1570A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 Famille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434B2-64C7-A70E-673E-F711E1CD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Deux parents</a:t>
            </a:r>
          </a:p>
          <a:p>
            <a:r>
              <a:rPr lang="fr-FR"/>
              <a:t>Une Sœur</a:t>
            </a:r>
          </a:p>
          <a:p>
            <a:r>
              <a:rPr lang="fr-FR"/>
              <a:t>Deux Chats</a:t>
            </a:r>
          </a:p>
        </p:txBody>
      </p:sp>
    </p:spTree>
    <p:extLst>
      <p:ext uri="{BB962C8B-B14F-4D97-AF65-F5344CB8AC3E}">
        <p14:creationId xmlns:p14="http://schemas.microsoft.com/office/powerpoint/2010/main" val="56773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537BE2-4E20-A188-D811-0B3DBAC4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Mes passions</a:t>
            </a:r>
          </a:p>
        </p:txBody>
      </p:sp>
      <p:pic>
        <p:nvPicPr>
          <p:cNvPr id="122" name="Graphic 121" descr="Cœur">
            <a:extLst>
              <a:ext uri="{FF2B5EF4-FFF2-40B4-BE49-F238E27FC236}">
                <a16:creationId xmlns:a16="http://schemas.microsoft.com/office/drawing/2014/main" id="{A5B9EDB2-E3D4-16DC-4A04-70F9D07EB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0"/>
            <a:ext cx="121859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02096"/>
            <a:ext cx="9421303" cy="275590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pic>
        <p:nvPicPr>
          <p:cNvPr id="3" name="Espace réservé du contenu 2" descr="Ferrari 296 GTB : la nouvelle supercar hybride rechargeable en détail">
            <a:extLst>
              <a:ext uri="{FF2B5EF4-FFF2-40B4-BE49-F238E27FC236}">
                <a16:creationId xmlns:a16="http://schemas.microsoft.com/office/drawing/2014/main" id="{1BA3D07E-352F-7557-838A-A4EC5E65A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653CE-BBFF-F452-9511-FE8B613C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26" y="4866310"/>
            <a:ext cx="8393008" cy="1015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L'Automobile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F60C5-9D98-D851-8174-1FFA5DE9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69" y="1247140"/>
            <a:ext cx="3608208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Musique</a:t>
            </a:r>
          </a:p>
        </p:txBody>
      </p:sp>
      <p:pic>
        <p:nvPicPr>
          <p:cNvPr id="7" name="Image 6" descr="Poster Casque avec la musique rap et chaîne en or - PIXERS.FR">
            <a:extLst>
              <a:ext uri="{FF2B5EF4-FFF2-40B4-BE49-F238E27FC236}">
                <a16:creationId xmlns:a16="http://schemas.microsoft.com/office/drawing/2014/main" id="{FB0570E7-BE01-5CE2-2236-7D92FB64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" r="-2" b="2916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Tendances du marché des jeux vidéo en 2023 et au-delà - Partie 1/3">
            <a:extLst>
              <a:ext uri="{FF2B5EF4-FFF2-40B4-BE49-F238E27FC236}">
                <a16:creationId xmlns:a16="http://schemas.microsoft.com/office/drawing/2014/main" id="{CAF6B85A-BC92-7B6A-F9DA-3EEE0459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A5D8C6-16F3-0B46-ED5C-DF4A948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Jeux Vidéo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L'espace en 10 photos fascinantes | ICI Explora">
            <a:extLst>
              <a:ext uri="{FF2B5EF4-FFF2-40B4-BE49-F238E27FC236}">
                <a16:creationId xmlns:a16="http://schemas.microsoft.com/office/drawing/2014/main" id="{14774159-6C5A-6362-5767-F203E59D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96" b="6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750E41-B549-A06D-1C45-07DD7D7A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L'espace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Page 5 | Images de Star De Cinema – Téléchargement gratuit sur Freepik">
            <a:extLst>
              <a:ext uri="{FF2B5EF4-FFF2-40B4-BE49-F238E27FC236}">
                <a16:creationId xmlns:a16="http://schemas.microsoft.com/office/drawing/2014/main" id="{E06C898C-3292-A210-CF2F-2E8305665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05" b="183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0C9F41-BA1D-3AD2-D2E2-4353844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Cinema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499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InterweaveVTI</vt:lpstr>
      <vt:lpstr>Ziyad</vt:lpstr>
      <vt:lpstr>Provin</vt:lpstr>
      <vt:lpstr>Ma Famille</vt:lpstr>
      <vt:lpstr>Mes passions</vt:lpstr>
      <vt:lpstr>L'Automobile</vt:lpstr>
      <vt:lpstr>Musique</vt:lpstr>
      <vt:lpstr>Jeux Vidéo</vt:lpstr>
      <vt:lpstr>L'espace</vt:lpstr>
      <vt:lpstr>Cinema</vt:lpstr>
      <vt:lpstr>L'informatique</vt:lpstr>
      <vt:lpstr>Ma personnalité</vt:lpstr>
      <vt:lpstr>Merci de m'avoir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2023-10-10T12:53:45Z</dcterms:created>
  <dcterms:modified xsi:type="dcterms:W3CDTF">2023-10-12T08:31:00Z</dcterms:modified>
</cp:coreProperties>
</file>