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6" r:id="rId10"/>
    <p:sldId id="263" r:id="rId11"/>
    <p:sldId id="264" r:id="rId12"/>
    <p:sldId id="267" r:id="rId13"/>
    <p:sldId id="269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2825"/>
            <a:ext cx="8229600" cy="2136775"/>
          </a:xfrm>
        </p:spPr>
        <p:txBody>
          <a:bodyPr anchor="b" anchorCtr="0">
            <a:noAutofit/>
          </a:bodyPr>
          <a:lstStyle>
            <a:lvl1pPr>
              <a:defRPr sz="5600"/>
            </a:lvl1pPr>
          </a:lstStyle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64424"/>
            <a:ext cx="8229600" cy="1174375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t>19/03/12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44865"/>
            <a:ext cx="8229600" cy="107164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74320"/>
            <a:ext cx="8229600" cy="2971800"/>
          </a:xfrm>
          <a:effectLst>
            <a:outerShdw blurRad="114300" sx="103000" sy="103000" algn="ctr" rotWithShape="0">
              <a:schemeClr val="bg1">
                <a:lumMod val="75000"/>
                <a:lumOff val="25000"/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Cliquez sur l'icône pour ajouter une image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t>19/03/12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329953"/>
            <a:ext cx="7924801" cy="131837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t>19/03/12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2776" y="274639"/>
            <a:ext cx="1452283" cy="5373686"/>
          </a:xfrm>
        </p:spPr>
        <p:txBody>
          <a:bodyPr vert="eaVert"/>
          <a:lstStyle/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871447" cy="5373687"/>
          </a:xfrm>
        </p:spPr>
        <p:txBody>
          <a:bodyPr vert="eaVert"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t>19/03/12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t>19/03/12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8435"/>
            <a:ext cx="8229600" cy="1362075"/>
          </a:xfrm>
        </p:spPr>
        <p:txBody>
          <a:bodyPr anchor="b" anchorCtr="0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30401"/>
            <a:ext cx="8229600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28B-7CC3-45C2-A6E2-84E4D1484058}" type="datetime1">
              <a:rPr lang="fr-FR" smtClean="0"/>
              <a:pPr/>
              <a:t>19/03/12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4825"/>
            <a:ext cx="3931920" cy="3873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774825"/>
            <a:ext cx="3931920" cy="3873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t>19/03/12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7788"/>
            <a:ext cx="3931920" cy="739776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3931920" cy="32861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577788"/>
            <a:ext cx="3931920" cy="739776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362199"/>
            <a:ext cx="3931920" cy="32861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t>19/03/12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t>19/03/12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t>19/03/12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0"/>
            <a:ext cx="3840480" cy="1162050"/>
          </a:xfrm>
        </p:spPr>
        <p:txBody>
          <a:bodyPr anchor="b">
            <a:normAutofit/>
          </a:bodyPr>
          <a:lstStyle>
            <a:lvl1pPr algn="ctr">
              <a:defRPr sz="3000" b="1"/>
            </a:lvl1pPr>
          </a:lstStyle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0" y="273050"/>
            <a:ext cx="3840480" cy="53752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600201"/>
            <a:ext cx="3840480" cy="37338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t>19/03/12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840480" cy="1161288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46320" y="274320"/>
            <a:ext cx="3840480" cy="5376672"/>
          </a:xfrm>
          <a:effectLst>
            <a:outerShdw blurRad="114300" sx="103000" sy="103000" algn="ctr" rotWithShape="0">
              <a:schemeClr val="bg1">
                <a:lumMod val="75000"/>
                <a:lumOff val="25000"/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840480" cy="373075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x-non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B85-F574-AC46-BA98-E11988E482A5}" type="datetimeFigureOut">
              <a:rPr lang="fr-FR" smtClean="0"/>
              <a:t>19/03/12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2032-ECE4-764F-BD42-9DB19F39442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1565"/>
            <a:ext cx="8229600" cy="3877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58832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DDEB85-F574-AC46-BA98-E11988E482A5}" type="datetimeFigureOut">
              <a:rPr lang="fr-FR" smtClean="0"/>
              <a:t>19/03/12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94" y="58832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5883275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F6562032-ECE4-764F-BD42-9DB19F39442F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Tx/>
        <a:buBlip>
          <a:blip r:embed="rId14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atrixdoj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" y="1234616"/>
            <a:ext cx="8809149" cy="38250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Initiation au </a:t>
            </a:r>
            <a:r>
              <a:rPr lang="fr-FR" dirty="0" err="1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Coding</a:t>
            </a: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 Dojo – part 1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INRIA Saclay – 20/03/2012</a:t>
            </a:r>
          </a:p>
          <a:p>
            <a:r>
              <a:rPr lang="fr-FR" dirty="0" smtClean="0"/>
              <a:t>Andr</a:t>
            </a:r>
            <a:r>
              <a:rPr lang="fr-FR" dirty="0" smtClean="0"/>
              <a:t>é Fonseca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2915504264_b376f0879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228" y="1591070"/>
            <a:ext cx="5625572" cy="421917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different</a:t>
            </a:r>
            <a:r>
              <a:rPr lang="fr-FR" dirty="0" smtClean="0"/>
              <a:t> styles: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91071"/>
            <a:ext cx="8229600" cy="4354506"/>
          </a:xfrm>
        </p:spPr>
        <p:txBody>
          <a:bodyPr>
            <a:normAutofit fontScale="92500" lnSpcReduction="10000"/>
          </a:bodyPr>
          <a:lstStyle/>
          <a:p>
            <a:r>
              <a:rPr lang="fr-FR" sz="3200" b="1" dirty="0" smtClean="0"/>
              <a:t>Kata</a:t>
            </a:r>
          </a:p>
          <a:p>
            <a:endParaRPr lang="fr-FR" sz="3200" b="1" dirty="0" smtClean="0"/>
          </a:p>
          <a:p>
            <a:endParaRPr lang="fr-FR" sz="3200" b="1" dirty="0" smtClean="0"/>
          </a:p>
          <a:p>
            <a:endParaRPr lang="fr-FR" sz="3200" b="1" dirty="0" smtClean="0"/>
          </a:p>
          <a:p>
            <a:r>
              <a:rPr lang="fr-FR" sz="2800" b="1" dirty="0" smtClean="0"/>
              <a:t>- </a:t>
            </a:r>
            <a:r>
              <a:rPr lang="fr-FR" sz="2800" b="1" dirty="0" err="1" smtClean="0"/>
              <a:t>Fixed</a:t>
            </a:r>
            <a:r>
              <a:rPr lang="fr-FR" sz="2800" b="1" dirty="0" smtClean="0"/>
              <a:t> Navigator/Driver</a:t>
            </a:r>
          </a:p>
          <a:p>
            <a:r>
              <a:rPr lang="fr-FR" sz="2800" b="1" dirty="0" smtClean="0"/>
              <a:t>- </a:t>
            </a:r>
            <a:r>
              <a:rPr lang="fr-FR" sz="2800" b="1" dirty="0" err="1" smtClean="0"/>
              <a:t>Solve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before</a:t>
            </a:r>
            <a:r>
              <a:rPr lang="fr-FR" sz="2800" b="1" dirty="0" smtClean="0"/>
              <a:t>, show </a:t>
            </a:r>
            <a:r>
              <a:rPr lang="fr-FR" sz="2800" b="1" dirty="0" err="1" smtClean="0"/>
              <a:t>it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alive</a:t>
            </a:r>
            <a:endParaRPr lang="fr-FR" sz="2800" b="1" dirty="0" smtClean="0"/>
          </a:p>
          <a:p>
            <a:r>
              <a:rPr lang="fr-FR" sz="2800" b="1" dirty="0" smtClean="0"/>
              <a:t>- Feedback </a:t>
            </a:r>
            <a:r>
              <a:rPr lang="fr-FR" sz="2800" b="1" dirty="0" err="1" smtClean="0"/>
              <a:t>only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when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it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is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necessary</a:t>
            </a:r>
            <a:endParaRPr lang="fr-FR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different</a:t>
            </a:r>
            <a:r>
              <a:rPr lang="fr-FR" dirty="0" smtClean="0"/>
              <a:t> styles: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91069"/>
            <a:ext cx="8229600" cy="4047731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Randori</a:t>
            </a:r>
            <a:endParaRPr lang="fr-FR" sz="3200" b="1" dirty="0"/>
          </a:p>
        </p:txBody>
      </p:sp>
      <p:pic>
        <p:nvPicPr>
          <p:cNvPr id="4" name="Image 3" descr="randor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393169"/>
            <a:ext cx="5080000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Retrospective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accent4">
                    <a:lumMod val="75000"/>
                  </a:schemeClr>
                </a:solidFill>
              </a:rPr>
              <a:t>What </a:t>
            </a:r>
            <a:r>
              <a:rPr lang="fr-FR" sz="3200" b="1" dirty="0" err="1" smtClean="0">
                <a:solidFill>
                  <a:schemeClr val="accent4">
                    <a:lumMod val="75000"/>
                  </a:schemeClr>
                </a:solidFill>
              </a:rPr>
              <a:t>was</a:t>
            </a:r>
            <a:r>
              <a:rPr lang="fr-FR" sz="3200" b="1" dirty="0" smtClean="0">
                <a:solidFill>
                  <a:schemeClr val="accent4">
                    <a:lumMod val="75000"/>
                  </a:schemeClr>
                </a:solidFill>
              </a:rPr>
              <a:t> good? </a:t>
            </a:r>
            <a:r>
              <a:rPr lang="fr-FR" sz="3200" b="1" dirty="0" err="1" smtClean="0">
                <a:solidFill>
                  <a:schemeClr val="accent4">
                    <a:lumMod val="75000"/>
                  </a:schemeClr>
                </a:solidFill>
                <a:sym typeface="Wingdings"/>
              </a:rPr>
              <a:t></a:t>
            </a:r>
            <a:endParaRPr lang="fr-FR" sz="3200" b="1" dirty="0" smtClean="0">
              <a:solidFill>
                <a:schemeClr val="accent4">
                  <a:lumMod val="75000"/>
                </a:schemeClr>
              </a:solidFill>
              <a:sym typeface="Wingdings"/>
            </a:endParaRPr>
          </a:p>
          <a:p>
            <a:pPr algn="ctr"/>
            <a:endParaRPr lang="fr-FR" sz="3200" b="1" dirty="0" smtClean="0">
              <a:sym typeface="Wingdings"/>
            </a:endParaRPr>
          </a:p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What </a:t>
            </a:r>
            <a:r>
              <a:rPr lang="fr-FR" sz="3200" b="1" dirty="0" err="1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was</a:t>
            </a:r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 </a:t>
            </a:r>
            <a:r>
              <a:rPr lang="fr-FR" sz="3200" b="1" dirty="0" err="1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bad</a:t>
            </a:r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? </a:t>
            </a:r>
            <a:r>
              <a:rPr lang="fr-FR" sz="3200" b="1" dirty="0" err="1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</a:t>
            </a:r>
            <a:endParaRPr lang="fr-FR" sz="3200" b="1" dirty="0" smtClean="0">
              <a:solidFill>
                <a:schemeClr val="accent1">
                  <a:lumMod val="75000"/>
                </a:schemeClr>
              </a:solidFill>
              <a:sym typeface="Wingdings"/>
            </a:endParaRPr>
          </a:p>
          <a:p>
            <a:pPr algn="ctr"/>
            <a:endParaRPr lang="fr-FR" sz="3200" b="1" dirty="0" smtClean="0">
              <a:sym typeface="Wingdings"/>
            </a:endParaRPr>
          </a:p>
          <a:p>
            <a:pPr algn="ctr"/>
            <a:r>
              <a:rPr lang="fr-F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/>
              </a:rPr>
              <a:t>What </a:t>
            </a:r>
            <a:r>
              <a:rPr lang="fr-FR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/>
              </a:rPr>
              <a:t>we</a:t>
            </a:r>
            <a:r>
              <a:rPr lang="fr-F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/>
              </a:rPr>
              <a:t> have </a:t>
            </a:r>
            <a:r>
              <a:rPr lang="fr-FR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/>
              </a:rPr>
              <a:t>learn</a:t>
            </a:r>
            <a:r>
              <a:rPr lang="fr-F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/>
              </a:rPr>
              <a:t>?</a:t>
            </a:r>
            <a:endParaRPr lang="fr-FR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Reference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fr-FR" sz="3200" b="1" dirty="0" smtClean="0">
              <a:sym typeface="Wingdings"/>
            </a:endParaRPr>
          </a:p>
          <a:p>
            <a:pPr algn="ctr"/>
            <a:r>
              <a:rPr lang="fr-FR" sz="3200" b="1" dirty="0" smtClean="0">
                <a:sym typeface="Wingdings"/>
              </a:rPr>
              <a:t>http</a:t>
            </a:r>
            <a:r>
              <a:rPr lang="fr-FR" sz="3200" b="1" dirty="0" smtClean="0">
                <a:sym typeface="Wingdings"/>
              </a:rPr>
              <a:t>://</a:t>
            </a:r>
            <a:r>
              <a:rPr lang="fr-FR" sz="3200" b="1" dirty="0" err="1" smtClean="0">
                <a:sym typeface="Wingdings"/>
              </a:rPr>
              <a:t>codingdojo.org</a:t>
            </a:r>
            <a:endParaRPr lang="fr-FR" sz="3200" b="1" dirty="0" smtClean="0">
              <a:sym typeface="Wingding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atrixdoj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" y="1234616"/>
            <a:ext cx="8809149" cy="38250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Initiation au </a:t>
            </a:r>
            <a:r>
              <a:rPr lang="fr-FR" dirty="0" err="1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Coding</a:t>
            </a: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 Dojo – part 2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INRIA Saclay – 20/03/2012</a:t>
            </a:r>
          </a:p>
          <a:p>
            <a:r>
              <a:rPr lang="fr-FR" dirty="0" smtClean="0"/>
              <a:t>Andr</a:t>
            </a:r>
            <a:r>
              <a:rPr lang="fr-FR" dirty="0" smtClean="0"/>
              <a:t>é Fonseca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Our first Kata!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221162"/>
          </a:xfrm>
        </p:spPr>
        <p:txBody>
          <a:bodyPr/>
          <a:lstStyle/>
          <a:p>
            <a:r>
              <a:rPr lang="fr-FR" b="1" dirty="0" smtClean="0"/>
              <a:t>Ruby + </a:t>
            </a:r>
            <a:r>
              <a:rPr lang="fr-FR" b="1" dirty="0" err="1" smtClean="0"/>
              <a:t>Rspec</a:t>
            </a:r>
            <a:endParaRPr lang="fr-FR" b="1" dirty="0" smtClean="0"/>
          </a:p>
          <a:p>
            <a:r>
              <a:rPr lang="fr-FR" b="1" dirty="0" err="1" smtClean="0"/>
              <a:t>Solve</a:t>
            </a:r>
            <a:r>
              <a:rPr lang="fr-FR" b="1" dirty="0" smtClean="0"/>
              <a:t> the </a:t>
            </a:r>
            <a:r>
              <a:rPr lang="fr-FR" b="1" dirty="0" err="1" smtClean="0"/>
              <a:t>problem</a:t>
            </a:r>
            <a:r>
              <a:rPr lang="fr-FR" b="1" dirty="0" smtClean="0"/>
              <a:t> of the </a:t>
            </a:r>
            <a:r>
              <a:rPr lang="fr-FR" b="1" dirty="0" smtClean="0"/>
              <a:t>« Roman </a:t>
            </a:r>
            <a:r>
              <a:rPr lang="fr-FR" b="1" dirty="0" err="1" smtClean="0"/>
              <a:t>Numerals</a:t>
            </a:r>
            <a:r>
              <a:rPr lang="fr-FR" b="1" dirty="0" smtClean="0"/>
              <a:t> »</a:t>
            </a:r>
          </a:p>
        </p:txBody>
      </p:sp>
      <p:pic>
        <p:nvPicPr>
          <p:cNvPr id="4" name="Image 3" descr="asterix1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69" y="2849887"/>
            <a:ext cx="5268664" cy="31611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But, </a:t>
            </a:r>
            <a:r>
              <a:rPr lang="fr-FR" dirty="0" err="1" smtClean="0"/>
              <a:t>at</a:t>
            </a:r>
            <a:r>
              <a:rPr lang="fr-FR" dirty="0" smtClean="0"/>
              <a:t> first…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Ruby </a:t>
            </a:r>
            <a:r>
              <a:rPr lang="fr-FR" dirty="0" err="1" smtClean="0"/>
              <a:t>language</a:t>
            </a:r>
            <a:r>
              <a:rPr lang="fr-FR" smtClean="0"/>
              <a:t>: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04747"/>
            <a:ext cx="8229600" cy="5234054"/>
          </a:xfrm>
        </p:spPr>
        <p:txBody>
          <a:bodyPr>
            <a:normAutofit/>
          </a:bodyPr>
          <a:lstStyle/>
          <a:p>
            <a:r>
              <a:rPr lang="fr-FR" sz="3200" dirty="0" smtClean="0"/>
              <a:t>In </a:t>
            </a:r>
            <a:r>
              <a:rPr lang="fr-FR" sz="3200" dirty="0" err="1" smtClean="0"/>
              <a:t>order</a:t>
            </a:r>
            <a:r>
              <a:rPr lang="fr-FR" sz="3200" dirty="0" smtClean="0"/>
              <a:t> to </a:t>
            </a:r>
            <a:r>
              <a:rPr lang="fr-FR" sz="3200" dirty="0" err="1" smtClean="0"/>
              <a:t>learn</a:t>
            </a:r>
            <a:r>
              <a:rPr lang="fr-FR" sz="3200" dirty="0" smtClean="0"/>
              <a:t> a martial art, </a:t>
            </a:r>
            <a:r>
              <a:rPr lang="fr-FR" sz="3200" dirty="0" err="1" smtClean="0"/>
              <a:t>you</a:t>
            </a:r>
            <a:r>
              <a:rPr lang="fr-FR" sz="3200" dirty="0" smtClean="0"/>
              <a:t> </a:t>
            </a:r>
            <a:r>
              <a:rPr lang="fr-FR" sz="3200" dirty="0" err="1" smtClean="0"/>
              <a:t>should</a:t>
            </a:r>
            <a:r>
              <a:rPr lang="fr-FR" sz="3200" dirty="0" smtClean="0"/>
              <a:t> train…</a:t>
            </a:r>
            <a:endParaRPr lang="fr-FR" sz="3200" dirty="0"/>
          </a:p>
        </p:txBody>
      </p:sp>
      <p:pic>
        <p:nvPicPr>
          <p:cNvPr id="4" name="Image 3" descr="KarateKi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96" y="1516714"/>
            <a:ext cx="6389903" cy="42173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83881"/>
            <a:ext cx="8229600" cy="4954919"/>
          </a:xfrm>
        </p:spPr>
        <p:txBody>
          <a:bodyPr>
            <a:normAutofit/>
          </a:bodyPr>
          <a:lstStyle/>
          <a:p>
            <a:r>
              <a:rPr lang="fr-FR" sz="3200" dirty="0" err="1" smtClean="0"/>
              <a:t>Also</a:t>
            </a:r>
            <a:r>
              <a:rPr lang="fr-FR" sz="3200" dirty="0" smtClean="0"/>
              <a:t> for </a:t>
            </a:r>
            <a:r>
              <a:rPr lang="fr-FR" sz="3200" dirty="0" err="1" smtClean="0"/>
              <a:t>playing</a:t>
            </a:r>
            <a:r>
              <a:rPr lang="fr-FR" sz="3200" dirty="0" smtClean="0"/>
              <a:t> an instrument or </a:t>
            </a:r>
            <a:r>
              <a:rPr lang="fr-FR" sz="3200" dirty="0" err="1" smtClean="0"/>
              <a:t>practicing</a:t>
            </a:r>
            <a:r>
              <a:rPr lang="fr-FR" sz="3200" dirty="0" smtClean="0"/>
              <a:t> a sport, </a:t>
            </a:r>
            <a:r>
              <a:rPr lang="fr-FR" sz="3200" dirty="0" err="1" smtClean="0"/>
              <a:t>you</a:t>
            </a:r>
            <a:r>
              <a:rPr lang="fr-FR" sz="3200" dirty="0" smtClean="0"/>
              <a:t> </a:t>
            </a:r>
            <a:r>
              <a:rPr lang="fr-FR" sz="3200" dirty="0" err="1" smtClean="0"/>
              <a:t>should</a:t>
            </a:r>
            <a:r>
              <a:rPr lang="fr-FR" sz="3200" dirty="0" smtClean="0"/>
              <a:t> train… </a:t>
            </a:r>
            <a:r>
              <a:rPr lang="fr-FR" sz="3200" b="1" dirty="0" smtClean="0"/>
              <a:t>a lot</a:t>
            </a:r>
            <a:r>
              <a:rPr lang="fr-FR" sz="3200" dirty="0" smtClean="0"/>
              <a:t>!</a:t>
            </a:r>
            <a:endParaRPr lang="fr-FR" sz="3200" dirty="0"/>
          </a:p>
        </p:txBody>
      </p:sp>
      <p:pic>
        <p:nvPicPr>
          <p:cNvPr id="5" name="Image 4" descr="Children-playing-musical--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11" y="2896822"/>
            <a:ext cx="4244307" cy="2546584"/>
          </a:xfrm>
          <a:prstGeom prst="rect">
            <a:avLst/>
          </a:prstGeom>
        </p:spPr>
      </p:pic>
      <p:pic>
        <p:nvPicPr>
          <p:cNvPr id="4" name="Image 3" descr="ab004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69" y="2018405"/>
            <a:ext cx="3839493" cy="27896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14097"/>
            <a:ext cx="8229600" cy="502470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But </a:t>
            </a:r>
            <a:r>
              <a:rPr lang="fr-FR" sz="3200" dirty="0" err="1" smtClean="0"/>
              <a:t>programmers</a:t>
            </a:r>
            <a:r>
              <a:rPr lang="fr-FR" sz="3200" dirty="0" smtClean="0"/>
              <a:t> do </a:t>
            </a:r>
            <a:r>
              <a:rPr lang="fr-FR" sz="3200" b="1" dirty="0" smtClean="0">
                <a:solidFill>
                  <a:schemeClr val="accent1"/>
                </a:solidFill>
              </a:rPr>
              <a:t>NOT </a:t>
            </a:r>
            <a:r>
              <a:rPr lang="fr-FR" sz="3200" dirty="0" smtClean="0"/>
              <a:t>train!</a:t>
            </a:r>
            <a:endParaRPr lang="fr-FR" sz="3200" dirty="0"/>
          </a:p>
        </p:txBody>
      </p:sp>
      <p:pic>
        <p:nvPicPr>
          <p:cNvPr id="4" name="Image 3" descr="programmer-at-work-1-DH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45" y="1497540"/>
            <a:ext cx="6664859" cy="45317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What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Coding</a:t>
            </a:r>
            <a:r>
              <a:rPr lang="fr-FR" dirty="0" smtClean="0"/>
              <a:t> Dojo?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221162"/>
          </a:xfrm>
        </p:spPr>
        <p:txBody>
          <a:bodyPr/>
          <a:lstStyle/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meeting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programmers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practice, </a:t>
            </a:r>
            <a:r>
              <a:rPr lang="fr-FR" dirty="0" err="1" smtClean="0"/>
              <a:t>learn</a:t>
            </a:r>
            <a:r>
              <a:rPr lang="fr-FR" dirty="0" smtClean="0"/>
              <a:t> and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on a </a:t>
            </a:r>
            <a:r>
              <a:rPr lang="fr-FR" dirty="0" err="1" smtClean="0"/>
              <a:t>specific</a:t>
            </a:r>
            <a:r>
              <a:rPr lang="fr-FR" dirty="0" smtClean="0"/>
              <a:t> challenge.</a:t>
            </a:r>
          </a:p>
          <a:p>
            <a:endParaRPr lang="fr-FR" dirty="0"/>
          </a:p>
        </p:txBody>
      </p:sp>
      <p:pic>
        <p:nvPicPr>
          <p:cNvPr id="4" name="Image 3" descr="coding_dojo_foto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82" y="2406450"/>
            <a:ext cx="6738398" cy="37903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What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Coding</a:t>
            </a:r>
            <a:r>
              <a:rPr lang="fr-FR" dirty="0" smtClean="0"/>
              <a:t> Dojo?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221162"/>
          </a:xfrm>
        </p:spPr>
        <p:txBody>
          <a:bodyPr/>
          <a:lstStyle/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meeting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programmers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practice, </a:t>
            </a:r>
            <a:r>
              <a:rPr lang="fr-FR" dirty="0" err="1" smtClean="0"/>
              <a:t>learn</a:t>
            </a:r>
            <a:r>
              <a:rPr lang="fr-FR" dirty="0" smtClean="0"/>
              <a:t> and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on a </a:t>
            </a:r>
            <a:r>
              <a:rPr lang="fr-FR" dirty="0" err="1" smtClean="0"/>
              <a:t>specific</a:t>
            </a:r>
            <a:r>
              <a:rPr lang="fr-FR" dirty="0" smtClean="0"/>
              <a:t> challenge.</a:t>
            </a:r>
          </a:p>
          <a:p>
            <a:endParaRPr lang="fr-FR" dirty="0"/>
          </a:p>
        </p:txBody>
      </p:sp>
      <p:pic>
        <p:nvPicPr>
          <p:cNvPr id="4" name="Image 3" descr="coding_dojo_foto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82" y="2406450"/>
            <a:ext cx="6738398" cy="3790349"/>
          </a:xfrm>
          <a:prstGeom prst="rect">
            <a:avLst/>
          </a:prstGeom>
        </p:spPr>
      </p:pic>
      <p:pic>
        <p:nvPicPr>
          <p:cNvPr id="5" name="Image 4" descr="Franc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988" y="2183142"/>
            <a:ext cx="2488812" cy="1659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karate-kid-daniel-larusso-ralph-macchio-billy-zabka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580" r="-1580"/>
          <a:stretch>
            <a:fillRect/>
          </a:stretch>
        </p:blipFill>
        <p:spPr>
          <a:xfrm>
            <a:off x="767525" y="879542"/>
            <a:ext cx="7695996" cy="4698654"/>
          </a:xfrm>
        </p:spPr>
      </p:pic>
      <p:sp>
        <p:nvSpPr>
          <p:cNvPr id="6" name="ZoneTexte 5"/>
          <p:cNvSpPr txBox="1"/>
          <p:nvPr/>
        </p:nvSpPr>
        <p:spPr>
          <a:xfrm>
            <a:off x="2497941" y="2512216"/>
            <a:ext cx="43847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FFFF00"/>
                </a:solidFill>
              </a:rPr>
              <a:t>It </a:t>
            </a:r>
            <a:r>
              <a:rPr lang="fr-FR" sz="3200" b="1" dirty="0" err="1" smtClean="0">
                <a:solidFill>
                  <a:srgbClr val="FFFF00"/>
                </a:solidFill>
              </a:rPr>
              <a:t>is</a:t>
            </a:r>
            <a:r>
              <a:rPr lang="fr-FR" sz="3200" b="1" dirty="0" smtClean="0">
                <a:solidFill>
                  <a:srgbClr val="FFFF00"/>
                </a:solidFill>
              </a:rPr>
              <a:t> not a </a:t>
            </a:r>
            <a:r>
              <a:rPr lang="fr-FR" sz="3200" b="1" dirty="0" err="1" smtClean="0">
                <a:solidFill>
                  <a:srgbClr val="FFFF00"/>
                </a:solidFill>
              </a:rPr>
              <a:t>exibition</a:t>
            </a:r>
            <a:r>
              <a:rPr lang="fr-FR" sz="3200" b="1" dirty="0" smtClean="0">
                <a:solidFill>
                  <a:srgbClr val="FFFF00"/>
                </a:solidFill>
              </a:rPr>
              <a:t>!</a:t>
            </a:r>
          </a:p>
          <a:p>
            <a:pPr algn="ctr"/>
            <a:r>
              <a:rPr lang="fr-FR" sz="3200" b="1" dirty="0" smtClean="0">
                <a:solidFill>
                  <a:srgbClr val="FFFF00"/>
                </a:solidFill>
              </a:rPr>
              <a:t>Be humble, </a:t>
            </a:r>
            <a:r>
              <a:rPr lang="fr-FR" sz="3200" b="1" dirty="0" err="1" smtClean="0">
                <a:solidFill>
                  <a:srgbClr val="FFFF00"/>
                </a:solidFill>
              </a:rPr>
              <a:t>please</a:t>
            </a:r>
            <a:r>
              <a:rPr lang="fr-FR" sz="3200" b="1" dirty="0" smtClean="0">
                <a:solidFill>
                  <a:srgbClr val="FFFF00"/>
                </a:solidFill>
              </a:rPr>
              <a:t>! </a:t>
            </a:r>
            <a:r>
              <a:rPr lang="fr-FR" sz="3200" b="1" dirty="0" err="1" smtClean="0">
                <a:solidFill>
                  <a:srgbClr val="FFFF00"/>
                </a:solidFill>
                <a:sym typeface="Wingdings"/>
              </a:rPr>
              <a:t></a:t>
            </a:r>
            <a:endParaRPr lang="fr-FR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Basic concepts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430241"/>
          </a:xfrm>
        </p:spPr>
        <p:txBody>
          <a:bodyPr/>
          <a:lstStyle/>
          <a:p>
            <a:r>
              <a:rPr lang="fr-FR" sz="2800" b="1" dirty="0" smtClean="0"/>
              <a:t>Pair </a:t>
            </a:r>
            <a:r>
              <a:rPr lang="fr-FR" sz="2800" b="1" dirty="0" err="1" smtClean="0"/>
              <a:t>programming</a:t>
            </a:r>
            <a:endParaRPr lang="fr-FR" sz="2800" b="1" dirty="0" smtClean="0"/>
          </a:p>
          <a:p>
            <a:endParaRPr lang="fr-FR" dirty="0" smtClean="0"/>
          </a:p>
          <a:p>
            <a:r>
              <a:rPr lang="fr-FR" dirty="0" smtClean="0"/>
              <a:t>- Navigator</a:t>
            </a:r>
          </a:p>
          <a:p>
            <a:r>
              <a:rPr lang="fr-FR" dirty="0" smtClean="0"/>
              <a:t>- Driver</a:t>
            </a:r>
            <a:endParaRPr lang="fr-FR" dirty="0"/>
          </a:p>
        </p:txBody>
      </p:sp>
      <p:pic>
        <p:nvPicPr>
          <p:cNvPr id="4" name="Image 3" descr="pair_programming_desks-7523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941" y="2047801"/>
            <a:ext cx="4326045" cy="36726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Basic concepts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430241"/>
          </a:xfrm>
        </p:spPr>
        <p:txBody>
          <a:bodyPr/>
          <a:lstStyle/>
          <a:p>
            <a:r>
              <a:rPr lang="fr-FR" sz="2800" b="1" dirty="0" smtClean="0"/>
              <a:t>Test </a:t>
            </a:r>
            <a:r>
              <a:rPr lang="fr-FR" sz="2800" b="1" dirty="0" err="1" smtClean="0"/>
              <a:t>driven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development</a:t>
            </a:r>
            <a:r>
              <a:rPr lang="fr-FR" sz="2800" b="1" dirty="0" smtClean="0"/>
              <a:t> (TDD)</a:t>
            </a:r>
            <a:endParaRPr lang="fr-FR" dirty="0" smtClean="0"/>
          </a:p>
          <a:p>
            <a:pPr>
              <a:buNone/>
            </a:pPr>
            <a:endParaRPr lang="fr-FR" sz="2800" b="1" dirty="0" smtClean="0"/>
          </a:p>
        </p:txBody>
      </p:sp>
      <p:pic>
        <p:nvPicPr>
          <p:cNvPr id="5" name="Image 4" descr="tdd_cyc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73" y="2171164"/>
            <a:ext cx="4870286" cy="40554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te">
  <a:themeElements>
    <a:clrScheme name="Forte">
      <a:dk1>
        <a:srgbClr val="FFFFFF"/>
      </a:dk1>
      <a:lt1>
        <a:srgbClr val="000000"/>
      </a:lt1>
      <a:dk2>
        <a:srgbClr val="292828"/>
      </a:dk2>
      <a:lt2>
        <a:srgbClr val="DEDEDE"/>
      </a:lt2>
      <a:accent1>
        <a:srgbClr val="C70F0C"/>
      </a:accent1>
      <a:accent2>
        <a:srgbClr val="DD6B0D"/>
      </a:accent2>
      <a:accent3>
        <a:srgbClr val="FAA700"/>
      </a:accent3>
      <a:accent4>
        <a:srgbClr val="93E50D"/>
      </a:accent4>
      <a:accent5>
        <a:srgbClr val="17C7BA"/>
      </a:accent5>
      <a:accent6>
        <a:srgbClr val="0A96E4"/>
      </a:accent6>
      <a:hlink>
        <a:srgbClr val="8F3BED"/>
      </a:hlink>
      <a:folHlink>
        <a:srgbClr val="C29EEB"/>
      </a:folHlink>
    </a:clrScheme>
    <a:fontScheme name="Forte">
      <a:majorFont>
        <a:latin typeface="Constantia"/>
        <a:ea typeface=""/>
        <a:cs typeface=""/>
        <a:font script="Jpan" typeface="ＭＳ 明朝"/>
      </a:majorFont>
      <a:minorFont>
        <a:latin typeface="Constantia"/>
        <a:ea typeface=""/>
        <a:cs typeface=""/>
        <a:font script="Jpan" typeface="ＭＳ 明朝"/>
      </a:minorFont>
    </a:fontScheme>
    <a:fmtScheme name="Fort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50000"/>
                <a:lumMod val="70000"/>
              </a:schemeClr>
            </a:gs>
            <a:gs pos="35000">
              <a:schemeClr val="phClr">
                <a:tint val="100000"/>
                <a:shade val="90000"/>
                <a:satMod val="150000"/>
                <a:lumMod val="80000"/>
              </a:schemeClr>
            </a:gs>
            <a:gs pos="100000">
              <a:schemeClr val="phClr">
                <a:tint val="100000"/>
                <a:satMod val="150000"/>
                <a:lumMod val="11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30000"/>
                <a:lumMod val="80000"/>
              </a:schemeClr>
            </a:gs>
            <a:gs pos="80000">
              <a:schemeClr val="phClr">
                <a:shade val="9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14300" sx="105000" sy="105000" algn="ctr" rotWithShape="0">
              <a:srgbClr val="5F5F5F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woPt" dir="tr">
              <a:rot lat="0" lon="0" rev="5400000"/>
            </a:lightRig>
          </a:scene3d>
          <a:sp3d>
            <a:bevelT w="12700" h="25400"/>
          </a:sp3d>
        </a:effectStyle>
        <a:effectStyle>
          <a:effectLst>
            <a:outerShdw blurRad="114300" dist="25400" sx="103000" sy="103000" algn="ctr" rotWithShape="0">
              <a:srgbClr val="4B4B4B">
                <a:alpha val="50000"/>
              </a:srgbClr>
            </a:outerShdw>
            <a:reflection blurRad="38100" stA="80000" endPos="50000" dist="38100" dir="5400000" sy="-100000" rotWithShape="0"/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>
            <a:bevelT w="127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Forte.thmx</Template>
  <TotalTime>119</TotalTime>
  <Words>219</Words>
  <Application>Microsoft Macintosh PowerPoint</Application>
  <PresentationFormat>Présentation à l'écran (4:3)</PresentationFormat>
  <Paragraphs>46</Paragraphs>
  <Slides>16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Forte</vt:lpstr>
      <vt:lpstr>Initiation au Coding Dojo – part 1</vt:lpstr>
      <vt:lpstr>Diapositive 2</vt:lpstr>
      <vt:lpstr>Diapositive 3</vt:lpstr>
      <vt:lpstr>Diapositive 4</vt:lpstr>
      <vt:lpstr>What is Coding Dojo?</vt:lpstr>
      <vt:lpstr>What is Coding Dojo?</vt:lpstr>
      <vt:lpstr>Diapositive 7</vt:lpstr>
      <vt:lpstr>Basic concepts</vt:lpstr>
      <vt:lpstr>Basic concepts</vt:lpstr>
      <vt:lpstr>2 different styles:</vt:lpstr>
      <vt:lpstr>2 different styles:</vt:lpstr>
      <vt:lpstr>Retrospective</vt:lpstr>
      <vt:lpstr>Reference</vt:lpstr>
      <vt:lpstr>Initiation au Coding Dojo – part 2</vt:lpstr>
      <vt:lpstr>Our first Kata!</vt:lpstr>
      <vt:lpstr>But, at first…</vt:lpstr>
    </vt:vector>
  </TitlesOfParts>
  <Company>Université PARIS-SUD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au Coding Dojo</dc:title>
  <dc:creator>André Fonseca</dc:creator>
  <cp:lastModifiedBy>André Fonseca</cp:lastModifiedBy>
  <cp:revision>19</cp:revision>
  <dcterms:created xsi:type="dcterms:W3CDTF">2012-03-19T15:05:57Z</dcterms:created>
  <dcterms:modified xsi:type="dcterms:W3CDTF">2012-03-19T17:05:23Z</dcterms:modified>
</cp:coreProperties>
</file>