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0C6"/>
    <a:srgbClr val="409BCB"/>
    <a:srgbClr val="3A9DCD"/>
    <a:srgbClr val="0077BE"/>
    <a:srgbClr val="13B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31DC-8C4E-4016-A79C-48986B9D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B404-C783-471F-97AA-B79643ED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E1F4-C530-4FEF-BF8B-58720281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B6E2-7ADA-41B3-A5FC-BE94E2FB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616-4F59-4172-BE6C-8B62E57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ADB4-C8E5-4F71-B342-8CA7C2B1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7FBC-96EA-4C60-A6BD-77587ED2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95D-0F9D-4692-86B0-D61BF3C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3EB9-DA07-432A-9C0C-367D28F8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589-726B-4492-8860-A3102886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0BBB6-810E-4475-AC00-88C094EA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4411C-53C5-46E2-A935-FD43A7137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C081-AAD8-4175-8210-6996CB43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7FE7-8750-4CCC-95A1-5D3A2A9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CE8C-0DF2-4C03-85E4-5B999468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852A-E6DE-486C-8364-D4F778E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013B-D99B-4C1E-9215-FCA7BD75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20FF-FB08-4A61-968B-DB59C6E8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957C-6B59-4B8F-9696-07FD5050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5094-B090-46C5-BA5B-C5634E6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6C5-C6EE-4980-BD94-5D4C3EC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B154-AB43-4E6E-921B-32B3A0F5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3260-0ED3-474B-8024-29B256CE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965A-1A8B-4D76-8BBE-80C2501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077C-17EF-4A61-8C96-DAC4D5C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30BC-FF98-4D8C-BE57-91377BF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E243-3756-44BD-B328-2F40949D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BE08-C41B-49F0-8557-222F801C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D78A7-F35A-42CC-B4C9-19FEBE9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91A4-7C0E-4E77-966E-DCA177C6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B18D-945E-4D69-8569-33BCC55A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51AA-AB32-43E1-B257-4D952913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09AC-3BDF-4D37-9C21-2E68C65C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1205-E1CD-4853-B2B6-E4C99311E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04742-C52E-4CD4-9161-A7A243DAB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9344A-B4BB-4378-9D2D-31C70274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B75BE-C1CD-4687-AB1A-F521BE1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55C52-4D63-489E-8DF4-89A1EB4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6B7E0-23FC-4FC0-9D4D-7245A954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1E94-3347-496D-9E6E-5448C0C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FE43D-F293-4396-9F8E-25CA8278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76FAC-13EA-43A4-83C0-3EF1D0B6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C4EDC-D550-4EA9-86C6-E3D7CD9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99B38-3A7E-4383-9CDF-443D0DC4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13971-179E-4EAD-9A2C-8107A9B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6689-86FE-4CDC-B42A-86AEA04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6574-6F3D-41E7-92E6-B87F1470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4C7C-8548-4F76-81BE-9988986A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DFAD1-2AFE-424C-B939-9D744F24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C71C-362B-4C29-8326-03535486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A5D3-AD81-49A0-B518-3E81C9BD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61A49-4CEF-4FD1-B812-0122672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6A7-C843-4D74-9208-FB7904F1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EA10F-91FD-4CE7-9E44-5E39C1BA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C8503-AE16-4692-97B8-E627F117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071A-ADE7-44EB-8829-DB2C996F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0FDE5-B2EB-43A0-9CB1-2A96A23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8C08-9957-4E72-8AEF-44143F6E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FF69-3CF5-4F4F-A22E-56AA7E0A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0C0C-89AA-49DB-A600-5ADE4757A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2C0F-BDBF-468D-A0F5-6FD82CF05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521D-7881-4C8F-B82C-D1FC2B771AF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0A37-93AC-40F3-88CA-BFA54422F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9862-A4D7-489E-B736-FC53C3D92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A466-245B-4DD7-BB73-530E669A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1E861D-4578-456E-A5C2-38FB68C1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82" y="528907"/>
            <a:ext cx="2011854" cy="2030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B3859-7690-44D5-9038-892ACE91B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4133" y1="15957" x2="24133" y2="15957"/>
                        <a14:foregroundMark x1="40267" y1="23404" x2="39867" y2="71277"/>
                        <a14:foregroundMark x1="53867" y1="41489" x2="57467" y2="44681"/>
                        <a14:foregroundMark x1="70267" y1="39362" x2="92800" y2="34043"/>
                        <a14:foregroundMark x1="76667" y1="30851" x2="77067" y2="32979"/>
                        <a14:foregroundMark x1="75733" y1="32979" x2="75467" y2="32979"/>
                        <a14:foregroundMark x1="74933" y1="32979" x2="74533" y2="31915"/>
                        <a14:foregroundMark x1="73733" y1="32979" x2="73333" y2="31915"/>
                        <a14:foregroundMark x1="86000" y1="32979" x2="87600" y2="30851"/>
                        <a14:foregroundMark x1="85600" y1="30851" x2="84800" y2="319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7411" y="2683447"/>
            <a:ext cx="4572396" cy="573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1C085-4AFA-48CD-83C6-EEF7BEA5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563" y1="42609" x2="48690" y2="54783"/>
                        <a14:foregroundMark x1="48472" y1="25217" x2="48472" y2="25217"/>
                        <a14:foregroundMark x1="27948" y1="47826" x2="23581" y2="79130"/>
                        <a14:foregroundMark x1="5022" y1="30435" x2="3275" y2="66087"/>
                        <a14:foregroundMark x1="6550" y1="24348" x2="7205" y2="19130"/>
                        <a14:foregroundMark x1="3930" y1="22609" x2="3930" y2="20870"/>
                        <a14:foregroundMark x1="26419" y1="35652" x2="28603" y2="35652"/>
                        <a14:foregroundMark x1="60917" y1="85217" x2="61572" y2="91304"/>
                        <a14:foregroundMark x1="65066" y1="90435" x2="66376" y2="87826"/>
                        <a14:foregroundMark x1="94323" y1="20870" x2="92140" y2="72174"/>
                        <a14:foregroundMark x1="92576" y1="6957" x2="97162" y2="6087"/>
                        <a14:foregroundMark x1="98035" y1="3478" x2="97817" y2="5217"/>
                        <a14:foregroundMark x1="92140" y1="9565" x2="91921" y2="104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0204" y="3269221"/>
            <a:ext cx="2792210" cy="701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56849D-85B2-4624-AC39-F31F7504A7F3}"/>
              </a:ext>
            </a:extLst>
          </p:cNvPr>
          <p:cNvSpPr/>
          <p:nvPr/>
        </p:nvSpPr>
        <p:spPr>
          <a:xfrm>
            <a:off x="4592959" y="3902044"/>
            <a:ext cx="5346700" cy="418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180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a healthy life</a:t>
            </a:r>
          </a:p>
        </p:txBody>
      </p:sp>
    </p:spTree>
    <p:extLst>
      <p:ext uri="{BB962C8B-B14F-4D97-AF65-F5344CB8AC3E}">
        <p14:creationId xmlns:p14="http://schemas.microsoft.com/office/powerpoint/2010/main" val="44970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Nasser</dc:creator>
  <cp:lastModifiedBy>Abdul Nasser</cp:lastModifiedBy>
  <cp:revision>3</cp:revision>
  <dcterms:created xsi:type="dcterms:W3CDTF">2018-02-26T13:46:39Z</dcterms:created>
  <dcterms:modified xsi:type="dcterms:W3CDTF">2018-02-26T14:04:15Z</dcterms:modified>
</cp:coreProperties>
</file>