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c29e4a8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c29e4a8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c29e4a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c29e4a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c29e4a8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c29e4a8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c29e4a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c29e4a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c29e4a8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c29e4a8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cc29e4a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cc29e4a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c29e4a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c29e4a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c29e4a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c29e4a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c29e4a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c29e4a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c29e4a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c29e4a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c29e4a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c29e4a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c29e4a8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c29e4a8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c29e4a8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c29e4a8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c29e4a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c29e4a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Storify: A Story Management Application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Programming: End Semester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69425" y="982000"/>
            <a:ext cx="3567575" cy="3522550"/>
          </a:xfrm>
          <a:prstGeom prst="rect">
            <a:avLst/>
          </a:prstGeom>
          <a:noFill/>
          <a:ln>
            <a:noFill/>
          </a:ln>
        </p:spPr>
      </p:pic>
      <p:pic>
        <p:nvPicPr>
          <p:cNvPr id="142" name="Google Shape;142;p22"/>
          <p:cNvPicPr preferRelativeResize="0"/>
          <p:nvPr/>
        </p:nvPicPr>
        <p:blipFill>
          <a:blip r:embed="rId4">
            <a:alphaModFix/>
          </a:blip>
          <a:stretch>
            <a:fillRect/>
          </a:stretch>
        </p:blipFill>
        <p:spPr>
          <a:xfrm>
            <a:off x="3836800" y="982000"/>
            <a:ext cx="5399323" cy="352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800" y="13502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a:p>
            <a:pPr indent="0" lvl="0" marL="0" rtl="0" algn="l">
              <a:spcBef>
                <a:spcPts val="0"/>
              </a:spcBef>
              <a:spcAft>
                <a:spcPts val="0"/>
              </a:spcAft>
              <a:buNone/>
            </a:pPr>
            <a:r>
              <a:rPr lang="en"/>
              <a:t>&amp;</a:t>
            </a:r>
            <a:endParaRPr/>
          </a:p>
          <a:p>
            <a:pPr indent="0" lvl="0" marL="0" rtl="0" algn="l">
              <a:spcBef>
                <a:spcPts val="0"/>
              </a:spcBef>
              <a:spcAft>
                <a:spcPts val="0"/>
              </a:spcAft>
              <a:buNone/>
            </a:pPr>
            <a:r>
              <a:rPr lang="en"/>
              <a:t>Problems Faced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application only covers the status management part of a social media app.</a:t>
            </a:r>
            <a:endParaRPr sz="1700"/>
          </a:p>
          <a:p>
            <a:pPr indent="-336550" lvl="0" marL="457200" rtl="0" algn="l">
              <a:spcBef>
                <a:spcPts val="0"/>
              </a:spcBef>
              <a:spcAft>
                <a:spcPts val="0"/>
              </a:spcAft>
              <a:buSzPts val="1700"/>
              <a:buChar char="●"/>
            </a:pPr>
            <a:r>
              <a:rPr lang="en" sz="1700"/>
              <a:t>No chatting/timeline features included.</a:t>
            </a:r>
            <a:endParaRPr sz="1700"/>
          </a:p>
          <a:p>
            <a:pPr indent="-336550" lvl="0" marL="457200" rtl="0" algn="l">
              <a:spcBef>
                <a:spcPts val="0"/>
              </a:spcBef>
              <a:spcAft>
                <a:spcPts val="0"/>
              </a:spcAft>
              <a:buSzPts val="1700"/>
              <a:buChar char="●"/>
            </a:pPr>
            <a:r>
              <a:rPr lang="en" sz="1700"/>
              <a:t>Interface for deleting stories is not provided.</a:t>
            </a:r>
            <a:endParaRPr sz="1700"/>
          </a:p>
          <a:p>
            <a:pPr indent="-336550" lvl="0" marL="457200" rtl="0" algn="l">
              <a:spcBef>
                <a:spcPts val="0"/>
              </a:spcBef>
              <a:spcAft>
                <a:spcPts val="0"/>
              </a:spcAft>
              <a:buSzPts val="1700"/>
              <a:buChar char="●"/>
            </a:pPr>
            <a:r>
              <a:rPr lang="en" sz="1700"/>
              <a:t>The application is not currently hosted, and hence, is tested on single device only using expo.</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Faced</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Building and installing dependencies for libraries used.</a:t>
            </a:r>
            <a:endParaRPr sz="1700"/>
          </a:p>
          <a:p>
            <a:pPr indent="-336550" lvl="0" marL="457200" rtl="0" algn="l">
              <a:spcBef>
                <a:spcPts val="0"/>
              </a:spcBef>
              <a:spcAft>
                <a:spcPts val="0"/>
              </a:spcAft>
              <a:buSzPts val="1700"/>
              <a:buChar char="●"/>
            </a:pPr>
            <a:r>
              <a:rPr lang="en" sz="1700"/>
              <a:t>Synchronising compatibility of modules with the platform version.</a:t>
            </a:r>
            <a:endParaRPr sz="1700"/>
          </a:p>
          <a:p>
            <a:pPr indent="-336550" lvl="0" marL="457200" rtl="0" algn="l">
              <a:spcBef>
                <a:spcPts val="0"/>
              </a:spcBef>
              <a:spcAft>
                <a:spcPts val="0"/>
              </a:spcAft>
              <a:buSzPts val="1700"/>
              <a:buChar char="●"/>
            </a:pPr>
            <a:r>
              <a:rPr lang="en" sz="1700"/>
              <a:t>Understanding and implementing the storage management with Firebase.</a:t>
            </a:r>
            <a:endParaRPr sz="1700"/>
          </a:p>
          <a:p>
            <a:pPr indent="-336550" lvl="0" marL="457200" rtl="0" algn="l">
              <a:spcBef>
                <a:spcPts val="0"/>
              </a:spcBef>
              <a:spcAft>
                <a:spcPts val="0"/>
              </a:spcAft>
              <a:buSzPts val="1700"/>
              <a:buChar char="●"/>
            </a:pPr>
            <a:r>
              <a:rPr lang="en" sz="1700"/>
              <a:t>Finding appropriate interface functions to add a more sleek look and feel to the application.</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7800" y="13502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 Storify provides a comprehensive solution to a status management application and covers modern features being implemented in various modern social media applications.”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0" name="Google Shape;170;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&amp; Division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Aamna Sarosh : The Designer</a:t>
            </a:r>
            <a:endParaRPr sz="1800"/>
          </a:p>
          <a:p>
            <a:pPr indent="0" lvl="0" marL="0" rtl="0" algn="l">
              <a:spcBef>
                <a:spcPts val="1600"/>
              </a:spcBef>
              <a:spcAft>
                <a:spcPts val="0"/>
              </a:spcAft>
              <a:buNone/>
            </a:pPr>
            <a:r>
              <a:rPr lang="en" sz="1800"/>
              <a:t>Ali Ather: Back end</a:t>
            </a:r>
            <a:endParaRPr sz="1800"/>
          </a:p>
          <a:p>
            <a:pPr indent="0" lvl="0" marL="0" rtl="0" algn="l">
              <a:spcBef>
                <a:spcPts val="1600"/>
              </a:spcBef>
              <a:spcAft>
                <a:spcPts val="0"/>
              </a:spcAft>
              <a:buNone/>
            </a:pPr>
            <a:r>
              <a:rPr lang="en" sz="1800"/>
              <a:t>Ahmad Bilal: Login Management</a:t>
            </a:r>
            <a:endParaRPr sz="1800"/>
          </a:p>
          <a:p>
            <a:pPr indent="0" lvl="0" marL="0" rtl="0" algn="l">
              <a:spcBef>
                <a:spcPts val="1600"/>
              </a:spcBef>
              <a:spcAft>
                <a:spcPts val="0"/>
              </a:spcAft>
              <a:buNone/>
            </a:pPr>
            <a:r>
              <a:rPr lang="en" sz="1800"/>
              <a:t>Ali Chishti: Front end and File Management</a:t>
            </a:r>
            <a:endParaRPr sz="1800"/>
          </a:p>
          <a:p>
            <a:pPr indent="0" lvl="0" marL="0" rtl="0" algn="l">
              <a:spcBef>
                <a:spcPts val="1600"/>
              </a:spcBef>
              <a:spcAft>
                <a:spcPts val="1600"/>
              </a:spcAft>
              <a:buNone/>
            </a:pPr>
            <a:r>
              <a:rPr lang="en" sz="1800"/>
              <a:t>Zohaa Ali: Front end and FIle Management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“Implementing a story/status management application being used in different modern social media apps.</a:t>
            </a:r>
            <a:endParaRPr sz="2100"/>
          </a:p>
          <a:p>
            <a:pPr indent="0" lvl="0" marL="0" rtl="0" algn="l">
              <a:spcBef>
                <a:spcPts val="1600"/>
              </a:spcBef>
              <a:spcAft>
                <a:spcPts val="1600"/>
              </a:spcAft>
              <a:buNone/>
            </a:pPr>
            <a:r>
              <a:rPr lang="en" sz="2100"/>
              <a:t>Basic features should include user management, 24 hour story management, view management, and database management”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“Story management functionality in applications is in high demand. Moreover, this solution will provide an extensive understanding of front end development in React Native as well as use of novel databases i.e Firebase.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1350250"/>
            <a:ext cx="7688400" cy="151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Design &amp; Implementation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2700"/>
              <a:t>Tools and Technologies:</a:t>
            </a:r>
            <a:endParaRPr sz="2700"/>
          </a:p>
          <a:p>
            <a:pPr indent="-355600" lvl="0" marL="457200" rtl="0" algn="l">
              <a:lnSpc>
                <a:spcPct val="100000"/>
              </a:lnSpc>
              <a:spcBef>
                <a:spcPts val="0"/>
              </a:spcBef>
              <a:spcAft>
                <a:spcPts val="0"/>
              </a:spcAft>
              <a:buSzPts val="2000"/>
              <a:buChar char="●"/>
            </a:pPr>
            <a:r>
              <a:rPr lang="en" sz="2000"/>
              <a:t>React Native (Front End)</a:t>
            </a:r>
            <a:endParaRPr sz="2000"/>
          </a:p>
          <a:p>
            <a:pPr indent="-355600" lvl="0" marL="457200" rtl="0" algn="l">
              <a:lnSpc>
                <a:spcPct val="100000"/>
              </a:lnSpc>
              <a:spcBef>
                <a:spcPts val="0"/>
              </a:spcBef>
              <a:spcAft>
                <a:spcPts val="0"/>
              </a:spcAft>
              <a:buSzPts val="2000"/>
              <a:buChar char="●"/>
            </a:pPr>
            <a:r>
              <a:rPr lang="en" sz="2000"/>
              <a:t>Expo (Running Engine)</a:t>
            </a:r>
            <a:endParaRPr sz="2000"/>
          </a:p>
          <a:p>
            <a:pPr indent="-355600" lvl="0" marL="457200" rtl="0" algn="l">
              <a:lnSpc>
                <a:spcPct val="100000"/>
              </a:lnSpc>
              <a:spcBef>
                <a:spcPts val="0"/>
              </a:spcBef>
              <a:spcAft>
                <a:spcPts val="0"/>
              </a:spcAft>
              <a:buSzPts val="2000"/>
              <a:buChar char="●"/>
            </a:pPr>
            <a:r>
              <a:rPr lang="en" sz="2000"/>
              <a:t>Firebase for (Back End)</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00975" y="50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(React Native)</a:t>
            </a:r>
            <a:endParaRPr/>
          </a:p>
        </p:txBody>
      </p:sp>
      <p:pic>
        <p:nvPicPr>
          <p:cNvPr id="116" name="Google Shape;116;p18"/>
          <p:cNvPicPr preferRelativeResize="0"/>
          <p:nvPr/>
        </p:nvPicPr>
        <p:blipFill>
          <a:blip r:embed="rId3">
            <a:alphaModFix/>
          </a:blip>
          <a:stretch>
            <a:fillRect/>
          </a:stretch>
        </p:blipFill>
        <p:spPr>
          <a:xfrm>
            <a:off x="245166" y="1119075"/>
            <a:ext cx="2263734" cy="4024426"/>
          </a:xfrm>
          <a:prstGeom prst="rect">
            <a:avLst/>
          </a:prstGeom>
          <a:noFill/>
          <a:ln>
            <a:noFill/>
          </a:ln>
        </p:spPr>
      </p:pic>
      <p:pic>
        <p:nvPicPr>
          <p:cNvPr id="117" name="Google Shape;117;p18"/>
          <p:cNvPicPr preferRelativeResize="0"/>
          <p:nvPr/>
        </p:nvPicPr>
        <p:blipFill>
          <a:blip r:embed="rId4">
            <a:alphaModFix/>
          </a:blip>
          <a:stretch>
            <a:fillRect/>
          </a:stretch>
        </p:blipFill>
        <p:spPr>
          <a:xfrm>
            <a:off x="6487825" y="1119075"/>
            <a:ext cx="2296600" cy="4082826"/>
          </a:xfrm>
          <a:prstGeom prst="rect">
            <a:avLst/>
          </a:prstGeom>
          <a:noFill/>
          <a:ln>
            <a:noFill/>
          </a:ln>
        </p:spPr>
      </p:pic>
      <p:pic>
        <p:nvPicPr>
          <p:cNvPr id="118" name="Google Shape;118;p18"/>
          <p:cNvPicPr preferRelativeResize="0"/>
          <p:nvPr/>
        </p:nvPicPr>
        <p:blipFill>
          <a:blip r:embed="rId5">
            <a:alphaModFix/>
          </a:blip>
          <a:stretch>
            <a:fillRect/>
          </a:stretch>
        </p:blipFill>
        <p:spPr>
          <a:xfrm>
            <a:off x="3382923" y="1119070"/>
            <a:ext cx="2263725" cy="4024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818200" y="598625"/>
            <a:ext cx="2470775" cy="4392474"/>
          </a:xfrm>
          <a:prstGeom prst="rect">
            <a:avLst/>
          </a:prstGeom>
          <a:noFill/>
          <a:ln>
            <a:noFill/>
          </a:ln>
        </p:spPr>
      </p:pic>
      <p:pic>
        <p:nvPicPr>
          <p:cNvPr id="124" name="Google Shape;124;p19"/>
          <p:cNvPicPr preferRelativeResize="0"/>
          <p:nvPr/>
        </p:nvPicPr>
        <p:blipFill>
          <a:blip r:embed="rId4">
            <a:alphaModFix/>
          </a:blip>
          <a:stretch>
            <a:fillRect/>
          </a:stretch>
        </p:blipFill>
        <p:spPr>
          <a:xfrm>
            <a:off x="5657624" y="649438"/>
            <a:ext cx="2413600" cy="429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839775" y="727500"/>
            <a:ext cx="2314750" cy="4115126"/>
          </a:xfrm>
          <a:prstGeom prst="rect">
            <a:avLst/>
          </a:prstGeom>
          <a:noFill/>
          <a:ln>
            <a:noFill/>
          </a:ln>
        </p:spPr>
      </p:pic>
      <p:pic>
        <p:nvPicPr>
          <p:cNvPr id="130" name="Google Shape;130;p20"/>
          <p:cNvPicPr preferRelativeResize="0"/>
          <p:nvPr/>
        </p:nvPicPr>
        <p:blipFill>
          <a:blip r:embed="rId4">
            <a:alphaModFix/>
          </a:blip>
          <a:stretch>
            <a:fillRect/>
          </a:stretch>
        </p:blipFill>
        <p:spPr>
          <a:xfrm>
            <a:off x="5337599" y="727536"/>
            <a:ext cx="2314750" cy="4115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End (Firebase)</a:t>
            </a:r>
            <a:endParaRPr/>
          </a:p>
        </p:txBody>
      </p:sp>
      <p:pic>
        <p:nvPicPr>
          <p:cNvPr id="136" name="Google Shape;136;p21"/>
          <p:cNvPicPr preferRelativeResize="0"/>
          <p:nvPr/>
        </p:nvPicPr>
        <p:blipFill>
          <a:blip r:embed="rId3">
            <a:alphaModFix/>
          </a:blip>
          <a:stretch>
            <a:fillRect/>
          </a:stretch>
        </p:blipFill>
        <p:spPr>
          <a:xfrm>
            <a:off x="729450" y="2124750"/>
            <a:ext cx="6784400" cy="280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