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42752c1f3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42752c1f3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42752c1f3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42752c1f3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42752c1f3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42752c1f3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42752c1f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42752c1f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42752c1f3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42752c1f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42752c1f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42752c1f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42752c1f3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42752c1f3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42752c1f3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42752c1f3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42752c1f3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42752c1f3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42752c1f3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42752c1f3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42752c1f3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42752c1f3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42752c1f3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42752c1f3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5400" y="3946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Story/Status Management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1600" y="2436975"/>
            <a:ext cx="42555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Group Members: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Aamna Sarosh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Ahmad Bilal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Ali Ather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Ali Muhammad Chishti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Zohaa Ali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Implementation</a:t>
            </a:r>
            <a:endParaRPr/>
          </a:p>
        </p:txBody>
      </p:sp>
      <p:sp>
        <p:nvSpPr>
          <p:cNvPr id="342" name="Google Shape;342;p22"/>
          <p:cNvSpPr txBox="1"/>
          <p:nvPr>
            <p:ph idx="1" type="body"/>
          </p:nvPr>
        </p:nvSpPr>
        <p:spPr>
          <a:xfrm>
            <a:off x="288625" y="1508750"/>
            <a:ext cx="4180200" cy="3372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Seen Status: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Initialised to False upon creation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Update to True when a Timeline item is clicked and all its story items are ‘passed’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 class, ‘seen’ is added to change its look.</a:t>
            </a:r>
            <a:endParaRPr b="1" sz="1800"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storyItem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'seen'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        </a:t>
            </a:r>
            <a:endParaRPr sz="1800"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4632025" y="1508750"/>
            <a:ext cx="4180200" cy="3372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Time</a:t>
            </a:r>
            <a:r>
              <a:rPr b="1" lang="en" sz="1800">
                <a:solidFill>
                  <a:schemeClr val="accent1"/>
                </a:solidFill>
              </a:rPr>
              <a:t> Status: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TimeStamp( ) used upon creation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Time updated on clicking the Timeline item: </a:t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New Date ( ) - Timestamp ( )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Formatting done in the Zuck.js library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       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Features Implementation</a:t>
            </a:r>
            <a:endParaRPr/>
          </a:p>
        </p:txBody>
      </p:sp>
      <p:sp>
        <p:nvSpPr>
          <p:cNvPr id="349" name="Google Shape;349;p23"/>
          <p:cNvSpPr txBox="1"/>
          <p:nvPr>
            <p:ph idx="1" type="body"/>
          </p:nvPr>
        </p:nvSpPr>
        <p:spPr>
          <a:xfrm>
            <a:off x="288625" y="1508750"/>
            <a:ext cx="4180200" cy="3372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Order (Push/Unshift)</a:t>
            </a:r>
            <a:r>
              <a:rPr b="1" lang="en" sz="1800">
                <a:solidFill>
                  <a:schemeClr val="accent1"/>
                </a:solidFill>
              </a:rPr>
              <a:t>: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Depends upon the seen status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If seen == true, the item in the timelineitem array is pushed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Else it is unshifted</a:t>
            </a:r>
            <a:endParaRPr b="1" sz="1800"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arrayFunc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story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seen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'push'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'unshift'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        </a:t>
            </a:r>
            <a:endParaRPr sz="1800"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4632025" y="1508750"/>
            <a:ext cx="4180200" cy="33723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Video</a:t>
            </a:r>
            <a:r>
              <a:rPr b="1" lang="en" sz="1800">
                <a:solidFill>
                  <a:schemeClr val="accent1"/>
                </a:solidFill>
              </a:rPr>
              <a:t>: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playvideoitem( ) funcion in zuck.js library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Video object used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Attributes and functions involve mute, volume, play() and pause()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       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Conclusion</a:t>
            </a:r>
            <a:endParaRPr/>
          </a:p>
        </p:txBody>
      </p:sp>
      <p:sp>
        <p:nvSpPr>
          <p:cNvPr id="356" name="Google Shape;356;p24"/>
          <p:cNvSpPr txBox="1"/>
          <p:nvPr>
            <p:ph idx="1" type="body"/>
          </p:nvPr>
        </p:nvSpPr>
        <p:spPr>
          <a:xfrm>
            <a:off x="288625" y="1356350"/>
            <a:ext cx="8621400" cy="3719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Limitations: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Interface for Adding Story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Interface for Deleting Story</a:t>
            </a:r>
            <a:endParaRPr b="1"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 Database used, states maintained as long as the index file is opened, will reset once the tab is closed.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Conclusion: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Zuck.js is a very powerful library used to build applications that use stories such as SnapChat, Instagram, Whatsapp and Messenger etc.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>
            <p:ph type="ctrTitle"/>
          </p:nvPr>
        </p:nvSpPr>
        <p:spPr>
          <a:xfrm>
            <a:off x="595400" y="3946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  <p:sp>
        <p:nvSpPr>
          <p:cNvPr id="362" name="Google Shape;362;p25"/>
          <p:cNvSpPr txBox="1"/>
          <p:nvPr>
            <p:ph idx="1" type="subTitle"/>
          </p:nvPr>
        </p:nvSpPr>
        <p:spPr>
          <a:xfrm>
            <a:off x="671600" y="2436975"/>
            <a:ext cx="42555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Any Questions?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Zuck.js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87375" y="1597875"/>
            <a:ext cx="4084500" cy="32598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Zuck.js is an open source JavaScript Library available on GitHub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It is specifically used for story management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In this application, Zuck.js is used with React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754575" y="1597875"/>
            <a:ext cx="4084500" cy="32598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Features Include:</a:t>
            </a:r>
            <a:endParaRPr b="1" sz="24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Seen/ Not Seen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Push/ Unshift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Video/ Photo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Time Management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Index File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88625" y="1356350"/>
            <a:ext cx="8621400" cy="3719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class Demo extends React.Component { 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render() {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return (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  &lt;div&gt;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      &lt;h1&gt; Stories &lt;/h1&gt;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  </a:t>
            </a:r>
            <a:r>
              <a:rPr b="1" lang="en" sz="1800"/>
              <a:t>  </a:t>
            </a:r>
            <a:r>
              <a:rPr b="1" lang="en" sz="2400">
                <a:solidFill>
                  <a:schemeClr val="accent1"/>
                </a:solidFill>
              </a:rPr>
              <a:t>&lt;Stories /&gt;</a:t>
            </a:r>
            <a:r>
              <a:rPr b="1" lang="en" sz="1800"/>
              <a:t> </a:t>
            </a:r>
            <a:r>
              <a:rPr b="1" lang="en" sz="1800">
                <a:solidFill>
                  <a:schemeClr val="accent1"/>
                </a:solidFill>
              </a:rPr>
              <a:t>//Custom Tag Stories which is implemented in a class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</a:t>
            </a:r>
            <a:r>
              <a:rPr b="1" lang="en" sz="1800"/>
              <a:t>   &lt;/div&gt;);  } }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 Class: The concept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261300" y="1927850"/>
            <a:ext cx="8621400" cy="2543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A method, </a:t>
            </a:r>
            <a:r>
              <a:rPr b="1" lang="en" sz="1800">
                <a:solidFill>
                  <a:schemeClr val="accent1"/>
                </a:solidFill>
              </a:rPr>
              <a:t>buildTimeLineItem( )</a:t>
            </a:r>
            <a:r>
              <a:rPr b="1" lang="en" sz="1800"/>
              <a:t> is used to add stories of a respective person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Use states to change story </a:t>
            </a:r>
            <a:r>
              <a:rPr b="1" lang="en" sz="1800">
                <a:solidFill>
                  <a:schemeClr val="accent1"/>
                </a:solidFill>
              </a:rPr>
              <a:t>seen</a:t>
            </a:r>
            <a:r>
              <a:rPr b="1" lang="en" sz="1800"/>
              <a:t> status and update </a:t>
            </a:r>
            <a:r>
              <a:rPr b="1" lang="en" sz="1800">
                <a:solidFill>
                  <a:schemeClr val="accent1"/>
                </a:solidFill>
              </a:rPr>
              <a:t>lastUpdate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Every TimeLine item has its respective data attached to it, by passing data to a </a:t>
            </a:r>
            <a:r>
              <a:rPr b="1" lang="en" sz="1800">
                <a:solidFill>
                  <a:schemeClr val="accent1"/>
                </a:solidFill>
              </a:rPr>
              <a:t>Bootstrap Modal</a:t>
            </a:r>
            <a:endParaRPr b="1"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b="1" lang="en" sz="1800"/>
              <a:t>A </a:t>
            </a:r>
            <a:r>
              <a:rPr b="1" lang="en" sz="1800">
                <a:solidFill>
                  <a:schemeClr val="accent1"/>
                </a:solidFill>
              </a:rPr>
              <a:t>render</a:t>
            </a:r>
            <a:r>
              <a:rPr b="1" lang="en" sz="1800"/>
              <a:t> function for rendering the content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       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Conceptual Model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853225" y="3547800"/>
            <a:ext cx="2955600" cy="9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TimeLine Items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00" y="2055075"/>
            <a:ext cx="405765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7"/>
          <p:cNvSpPr/>
          <p:nvPr/>
        </p:nvSpPr>
        <p:spPr>
          <a:xfrm>
            <a:off x="5712250" y="1124775"/>
            <a:ext cx="941700" cy="93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Story 1</a:t>
            </a:r>
            <a:endParaRPr sz="1200"/>
          </a:p>
        </p:txBody>
      </p:sp>
      <p:sp>
        <p:nvSpPr>
          <p:cNvPr id="306" name="Google Shape;306;p17"/>
          <p:cNvSpPr/>
          <p:nvPr/>
        </p:nvSpPr>
        <p:spPr>
          <a:xfrm>
            <a:off x="5712250" y="2199325"/>
            <a:ext cx="941700" cy="93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Story 2</a:t>
            </a:r>
            <a:endParaRPr sz="1200"/>
          </a:p>
        </p:txBody>
      </p:sp>
      <p:sp>
        <p:nvSpPr>
          <p:cNvPr id="307" name="Google Shape;307;p17"/>
          <p:cNvSpPr/>
          <p:nvPr/>
        </p:nvSpPr>
        <p:spPr>
          <a:xfrm>
            <a:off x="5712250" y="3273875"/>
            <a:ext cx="941700" cy="930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Story n</a:t>
            </a:r>
            <a:endParaRPr sz="1200"/>
          </a:p>
        </p:txBody>
      </p:sp>
      <p:cxnSp>
        <p:nvCxnSpPr>
          <p:cNvPr id="308" name="Google Shape;308;p17"/>
          <p:cNvCxnSpPr>
            <a:stCxn id="304" idx="3"/>
            <a:endCxn id="305" idx="2"/>
          </p:cNvCxnSpPr>
          <p:nvPr/>
        </p:nvCxnSpPr>
        <p:spPr>
          <a:xfrm flipH="1" rot="10800000">
            <a:off x="4359850" y="1589963"/>
            <a:ext cx="1352400" cy="10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17"/>
          <p:cNvCxnSpPr>
            <a:stCxn id="304" idx="3"/>
            <a:endCxn id="306" idx="2"/>
          </p:cNvCxnSpPr>
          <p:nvPr/>
        </p:nvCxnSpPr>
        <p:spPr>
          <a:xfrm flipH="1" rot="10800000">
            <a:off x="4359850" y="2664563"/>
            <a:ext cx="13524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17"/>
          <p:cNvCxnSpPr>
            <a:stCxn id="304" idx="3"/>
            <a:endCxn id="307" idx="2"/>
          </p:cNvCxnSpPr>
          <p:nvPr/>
        </p:nvCxnSpPr>
        <p:spPr>
          <a:xfrm>
            <a:off x="4359850" y="2678963"/>
            <a:ext cx="13524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6492025" y="2328600"/>
            <a:ext cx="2955600" cy="9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</a:rPr>
              <a:t>Story</a:t>
            </a:r>
            <a:r>
              <a:rPr b="1" lang="en" sz="2400">
                <a:solidFill>
                  <a:schemeClr val="accent1"/>
                </a:solidFill>
              </a:rPr>
              <a:t> Items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Story Items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288625" y="1356350"/>
            <a:ext cx="4079400" cy="3719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  let timelineItem = {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id,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photo,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name,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link,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lastUpdated,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items: [ </a:t>
            </a:r>
            <a:r>
              <a:rPr b="1" lang="en" sz="1800">
                <a:solidFill>
                  <a:schemeClr val="accent1"/>
                </a:solidFill>
              </a:rPr>
              <a:t>//story items added here </a:t>
            </a:r>
            <a:r>
              <a:rPr b="1" lang="en" sz="1800"/>
              <a:t>]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};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        </a:t>
            </a:r>
            <a:endParaRPr sz="1800"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4708225" y="1356350"/>
            <a:ext cx="4079400" cy="3719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ZuckJS.</a:t>
            </a:r>
            <a:r>
              <a:rPr b="1" lang="en" sz="1800">
                <a:solidFill>
                  <a:schemeClr val="accent1"/>
                </a:solidFill>
              </a:rPr>
              <a:t>buildStoryItem</a:t>
            </a:r>
            <a:r>
              <a:rPr b="1" lang="en" sz="1800"/>
              <a:t> = (id, type, length, src, preview, link, linkText, seen, time) =&gt; {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return {</a:t>
            </a:r>
            <a:endParaRPr b="1" sz="1800"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id, type, length, src, preview, link, linkText, seen, time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};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};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and Story Items</a:t>
            </a:r>
            <a:endParaRPr/>
          </a:p>
        </p:txBody>
      </p:sp>
      <p:sp>
        <p:nvSpPr>
          <p:cNvPr id="324" name="Google Shape;324;p19"/>
          <p:cNvSpPr txBox="1"/>
          <p:nvPr>
            <p:ph idx="1" type="body"/>
          </p:nvPr>
        </p:nvSpPr>
        <p:spPr>
          <a:xfrm>
            <a:off x="288625" y="1356350"/>
            <a:ext cx="8487900" cy="36450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  </a:t>
            </a:r>
            <a:r>
              <a:rPr b="1" lang="en" sz="1800"/>
              <a:t>Zuck.buildTimelineItem(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    "chishti",  "./public/chishti.jpeg", "Chishti", " ", timestamp(),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    [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      ["chishti-1", "photo", 3, "./public/nutella-cake-thumb-1.jpg", "./public/nutella-cake-thumb-1.jpg", ' ', 'Happy Birthday!', false, timestamp()],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      ["chishti-2", "video", 0, "./public/video_send.mp4", "./public/video_send.mp4", '', false, false, timestamp()],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    ] )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       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 Class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288625" y="1356350"/>
            <a:ext cx="8621400" cy="3719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class Stories extends React.Component {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constructor(props){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super(props);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this.storiesElement = null;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this.storiesApi = null;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this.state = { </a:t>
            </a:r>
            <a:r>
              <a:rPr b="1" lang="en" sz="1800">
                <a:solidFill>
                  <a:schemeClr val="accent1"/>
                </a:solidFill>
              </a:rPr>
              <a:t>//states used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stories: [ </a:t>
            </a:r>
            <a:r>
              <a:rPr b="1" lang="en" sz="1800">
                <a:solidFill>
                  <a:schemeClr val="accent1"/>
                </a:solidFill>
              </a:rPr>
              <a:t>//All TimeLine components will be added here</a:t>
            </a:r>
            <a:r>
              <a:rPr b="1" lang="en" sz="1800"/>
              <a:t>  ]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}.....................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       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 Function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288625" y="1356350"/>
            <a:ext cx="8621400" cy="3719100"/>
          </a:xfrm>
          <a:prstGeom prst="rect">
            <a:avLst/>
          </a:prstGeom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render() {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const timelineItems = []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this.state.stories.forEach((story, storyId) =&gt; {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const storyItems = [];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story.items.forEach((storyItem) =&gt; {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  storyItems.push( </a:t>
            </a:r>
            <a:r>
              <a:rPr b="1" lang="en" sz="1800">
                <a:solidFill>
                  <a:schemeClr val="accent1"/>
                </a:solidFill>
              </a:rPr>
              <a:t>//add html here</a:t>
            </a:r>
            <a:r>
              <a:rPr b="1" lang="en" sz="1800"/>
              <a:t> );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     }); ...........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/>
              <a:t>     </a:t>
            </a:r>
            <a:endParaRPr b="1" sz="1800"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/>
              <a:t>          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