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428C-F00B-3F99-9735-DD3ECD311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7520C-A433-5D1A-48FD-A8AF4B343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F44B-5D7E-E1C1-DB2E-203958B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4DF9-E0A8-E499-4D3A-0BD1894ED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44691-BA41-2867-15D4-671A31A6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987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1203-F680-7AD6-6282-6788BE60D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7685C-44DE-2E7C-B775-FCF79B510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83FFC-F6DB-F603-54BB-8452CCF9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558E-49BA-698B-D4CF-C5DECB28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683A-F1BF-A14A-AB79-01EA6073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8217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D7E72-BF19-5953-D883-BA60A5770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2E55-F621-6A0D-2757-CF3BDF62F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F93E-2ACF-5823-2E75-4C29A1DB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F1F29-834E-B0B8-5CC0-D4AEFC6A2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CB38-279A-E606-22C1-E322DAAE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246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14273-B5AC-92C2-C59E-AD14EEE9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65672-F9C8-2782-4A6D-21C28D9A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55F5F-7216-B571-134E-43E98DFB7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98028-F4C0-48AB-8CF9-822C0F06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E118-B0CB-E239-B142-59EF10B3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8363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6C69-CEDB-E705-3DE0-4ADBCDCC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BC8D0-BA84-9702-EE4A-630847C47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F66DD-467D-A612-E909-D2409D71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1DB23-57AC-F9D0-78BC-29BD17901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07CE-5941-535A-A610-0B5531AC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00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0AF3-C326-3812-30F6-6833466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1CF7-A57B-08CA-12FD-2CB401BD5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D601B-05A7-797C-F3BF-752A2C3C5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0E1ED-9282-5890-BC28-94DC55ACC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3EF52-3846-8756-6007-02EEAD3F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9F232-5443-6520-67C4-51D17004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57699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139B-FBD3-E1AB-16D5-580AF455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36A7-BEDA-7827-190E-19442ECFF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CC4DA-53D5-8EB6-64A0-D02FDFE5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7012D-D406-26C4-ECA9-FAFBB42E6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E8798-C505-FB30-D7DF-49E7886C3C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87C72-55FF-A9A9-48FC-6B38D73C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04BB2-12A6-48FD-DFAA-5EE20B62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1C664-C275-2F2B-C355-307C8C31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6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66E28-C9B8-FCA2-5A02-58751014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C476F-453B-24B2-A8E7-67F35FDFD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513A9-2AC4-3C93-9180-75F535A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613FB-43E3-71F1-951B-426EE253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31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9E08C-FD43-CC1C-188F-4A3CBB3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F15B3-9AF8-CC98-8536-217DD907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91ED9-B2C9-41FF-DCBD-5390855F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76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177-1469-7595-D3B5-7A2AEF57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F4DF-A061-E698-C851-92EE2CE7D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BCE82-9FBF-B185-6C73-482E716F2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FF6E4-C057-9845-5865-44DCB9FC4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66F0F-410D-562A-0B70-14DFE2153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4EC58-766C-AA40-394D-009AFF43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46248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0AE1-CC68-FEB2-0564-7894A3D3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08F81-0A5A-3987-1A91-EA0188522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022CE-0243-E75C-389D-4F9C7EA5C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C18F8-0ECE-D342-85A7-17641BC0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D737E-5FE0-685E-6A64-08DCA829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CA54A-E2D3-B008-514C-F75C27CF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60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9D1C0-C157-63A0-92B5-B2E146CD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7B12-57B2-B1EA-2DF3-0E0CD9A6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97C36-B04B-E160-E60E-5D38E9AE9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C03EF-06BB-4FFA-9688-2E23C6A1DDA9}" type="datetimeFigureOut">
              <a:rPr lang="en-PK" smtClean="0"/>
              <a:t>18/03/2025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DE67-A47A-78E2-19C5-F61AFD1D3A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F799-1D80-5636-08B8-0C424A8C60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71D63-5ED1-44B1-AB33-5B0FA05EED1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656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DD5-400C-DDB8-2008-0946920ED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Mars Weight Problem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5CB21-56A1-9C65-C68B-E6544662B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760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By: Muhammad Zohad Ijaz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24948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C254-EEE2-4945-F4C9-C349AA058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E7469-AA05-47F2-8F9C-CD9CA2C0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0342" y="3236120"/>
            <a:ext cx="9731829" cy="1655762"/>
          </a:xfrm>
        </p:spPr>
        <p:txBody>
          <a:bodyPr>
            <a:normAutofit/>
          </a:bodyPr>
          <a:lstStyle/>
          <a:p>
            <a:r>
              <a:rPr lang="en-US" sz="2800" dirty="0"/>
              <a:t>An Earthling weighs only 37.8% of their Earth weight on Mars. Write a Python program that asks the user for their weight on Earth, calculates their corresponding weight on Mars, and displays the result rounded to two decimal places.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839323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DE2C9-02E9-AB77-EF2D-B9337F389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368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Understanding Problem:</a:t>
            </a:r>
            <a:endParaRPr lang="en-PK" sz="4400" b="1" dirty="0"/>
          </a:p>
        </p:txBody>
      </p:sp>
      <p:pic>
        <p:nvPicPr>
          <p:cNvPr id="5" name="Picture 4" descr="A blue and green globe&#10;&#10;AI-generated content may be incorrect.">
            <a:extLst>
              <a:ext uri="{FF2B5EF4-FFF2-40B4-BE49-F238E27FC236}">
                <a16:creationId xmlns:a16="http://schemas.microsoft.com/office/drawing/2014/main" id="{B68C4183-78F9-5166-AC96-638823222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9" t="12965" r="12105" b="22065"/>
          <a:stretch/>
        </p:blipFill>
        <p:spPr>
          <a:xfrm>
            <a:off x="3864429" y="3429000"/>
            <a:ext cx="3951514" cy="3320145"/>
          </a:xfrm>
          <a:prstGeom prst="rect">
            <a:avLst/>
          </a:prstGeom>
        </p:spPr>
      </p:pic>
      <p:pic>
        <p:nvPicPr>
          <p:cNvPr id="7" name="Picture 6" descr="A cartoon of a person&#10;&#10;AI-generated content may be incorrect.">
            <a:extLst>
              <a:ext uri="{FF2B5EF4-FFF2-40B4-BE49-F238E27FC236}">
                <a16:creationId xmlns:a16="http://schemas.microsoft.com/office/drawing/2014/main" id="{8C35A17B-C139-81BA-D728-4A8DF818D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t="6954" r="28044" b="5907"/>
          <a:stretch/>
        </p:blipFill>
        <p:spPr>
          <a:xfrm>
            <a:off x="5083629" y="1556656"/>
            <a:ext cx="1175657" cy="212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47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A3FEC-DBBA-2131-7FF7-58BA84F81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A84A-12CC-CE48-5240-9A1BBAC84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368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Understanding Problem:</a:t>
            </a:r>
            <a:endParaRPr lang="en-PK" sz="4400" b="1" dirty="0"/>
          </a:p>
        </p:txBody>
      </p:sp>
      <p:pic>
        <p:nvPicPr>
          <p:cNvPr id="5" name="Picture 4" descr="A blue and green globe&#10;&#10;AI-generated content may be incorrect.">
            <a:extLst>
              <a:ext uri="{FF2B5EF4-FFF2-40B4-BE49-F238E27FC236}">
                <a16:creationId xmlns:a16="http://schemas.microsoft.com/office/drawing/2014/main" id="{84208B7F-F161-22E6-653D-A63505C4D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9" t="12965" r="12105" b="22065"/>
          <a:stretch/>
        </p:blipFill>
        <p:spPr>
          <a:xfrm>
            <a:off x="3864429" y="3429000"/>
            <a:ext cx="3951514" cy="3320145"/>
          </a:xfrm>
          <a:prstGeom prst="rect">
            <a:avLst/>
          </a:prstGeom>
        </p:spPr>
      </p:pic>
      <p:pic>
        <p:nvPicPr>
          <p:cNvPr id="7" name="Picture 6" descr="A cartoon of a person&#10;&#10;AI-generated content may be incorrect.">
            <a:extLst>
              <a:ext uri="{FF2B5EF4-FFF2-40B4-BE49-F238E27FC236}">
                <a16:creationId xmlns:a16="http://schemas.microsoft.com/office/drawing/2014/main" id="{F4C07195-74B1-44D8-2E1B-739A24EB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t="6954" r="28044" b="5907"/>
          <a:stretch/>
        </p:blipFill>
        <p:spPr>
          <a:xfrm>
            <a:off x="5083629" y="1556656"/>
            <a:ext cx="1175657" cy="21227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53C14-C90C-FB7C-C790-F8A935DDB26B}"/>
              </a:ext>
            </a:extLst>
          </p:cNvPr>
          <p:cNvSpPr txBox="1"/>
          <p:nvPr/>
        </p:nvSpPr>
        <p:spPr>
          <a:xfrm>
            <a:off x="6662057" y="2314490"/>
            <a:ext cx="4963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on Earth: 100kg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403004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C97A-E0C6-0AE8-4DC9-1F1DF97C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7622-D73F-7352-2ECE-B8E38ED66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368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Understanding Problem:</a:t>
            </a:r>
            <a:endParaRPr lang="en-PK" sz="4400" b="1" dirty="0"/>
          </a:p>
        </p:txBody>
      </p:sp>
      <p:pic>
        <p:nvPicPr>
          <p:cNvPr id="7" name="Picture 6" descr="A cartoon of a person&#10;&#10;AI-generated content may be incorrect.">
            <a:extLst>
              <a:ext uri="{FF2B5EF4-FFF2-40B4-BE49-F238E27FC236}">
                <a16:creationId xmlns:a16="http://schemas.microsoft.com/office/drawing/2014/main" id="{B270E085-A7CD-51D8-15E2-8FD30859B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t="6954" r="28044" b="5907"/>
          <a:stretch/>
        </p:blipFill>
        <p:spPr>
          <a:xfrm>
            <a:off x="5083629" y="1556656"/>
            <a:ext cx="1175657" cy="2122715"/>
          </a:xfrm>
          <a:prstGeom prst="rect">
            <a:avLst/>
          </a:prstGeom>
        </p:spPr>
      </p:pic>
      <p:pic>
        <p:nvPicPr>
          <p:cNvPr id="4" name="Picture 3" descr="A red planet with red spots&#10;&#10;AI-generated content may be incorrect.">
            <a:extLst>
              <a:ext uri="{FF2B5EF4-FFF2-40B4-BE49-F238E27FC236}">
                <a16:creationId xmlns:a16="http://schemas.microsoft.com/office/drawing/2014/main" id="{154E1DA3-ABC4-8B88-2939-8936416D38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79371"/>
            <a:ext cx="313508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9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E914-6BFD-D02C-5EA0-2E5140FF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4EF6-0794-5E23-92D3-DAC41570D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368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Understanding Problem:</a:t>
            </a:r>
            <a:endParaRPr lang="en-PK" sz="4400" b="1" dirty="0"/>
          </a:p>
        </p:txBody>
      </p:sp>
      <p:pic>
        <p:nvPicPr>
          <p:cNvPr id="7" name="Picture 6" descr="A cartoon of a person&#10;&#10;AI-generated content may be incorrect.">
            <a:extLst>
              <a:ext uri="{FF2B5EF4-FFF2-40B4-BE49-F238E27FC236}">
                <a16:creationId xmlns:a16="http://schemas.microsoft.com/office/drawing/2014/main" id="{99515ED3-38D8-7B9C-A0BB-85828823C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3" t="6954" r="28044" b="5907"/>
          <a:stretch/>
        </p:blipFill>
        <p:spPr>
          <a:xfrm>
            <a:off x="5083629" y="1556656"/>
            <a:ext cx="1175657" cy="2122715"/>
          </a:xfrm>
          <a:prstGeom prst="rect">
            <a:avLst/>
          </a:prstGeom>
        </p:spPr>
      </p:pic>
      <p:pic>
        <p:nvPicPr>
          <p:cNvPr id="4" name="Picture 3" descr="A red planet with red spots&#10;&#10;AI-generated content may be incorrect.">
            <a:extLst>
              <a:ext uri="{FF2B5EF4-FFF2-40B4-BE49-F238E27FC236}">
                <a16:creationId xmlns:a16="http://schemas.microsoft.com/office/drawing/2014/main" id="{6D562BA0-8AF1-CE30-EF5E-9D1403E3E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3679371"/>
            <a:ext cx="3135086" cy="304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6124B2-4292-F1E3-8543-8A00BC0F8BF6}"/>
              </a:ext>
            </a:extLst>
          </p:cNvPr>
          <p:cNvSpPr txBox="1"/>
          <p:nvPr/>
        </p:nvSpPr>
        <p:spPr>
          <a:xfrm>
            <a:off x="6411686" y="2677887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37.8% of Earth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9DE19-A7D7-5DC7-B9F7-D61A84C89C85}"/>
              </a:ext>
            </a:extLst>
          </p:cNvPr>
          <p:cNvSpPr txBox="1"/>
          <p:nvPr/>
        </p:nvSpPr>
        <p:spPr>
          <a:xfrm>
            <a:off x="7326086" y="3178629"/>
            <a:ext cx="337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on Mars: 37.8kg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28201420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CC5282D-C7D7-DE88-609E-02284A165D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9457" y="2955472"/>
            <a:ext cx="9144000" cy="2710543"/>
          </a:xfrm>
        </p:spPr>
        <p:txBody>
          <a:bodyPr>
            <a:normAutofit/>
          </a:bodyPr>
          <a:lstStyle/>
          <a:p>
            <a:r>
              <a:rPr lang="en-US" sz="3200" dirty="0"/>
              <a:t>Convert the percentage to decimals = 37.8%= 37.8/100 = 0.378</a:t>
            </a:r>
          </a:p>
          <a:p>
            <a:r>
              <a:rPr lang="en-US" sz="3200" dirty="0"/>
              <a:t>Mars Weight = Earth Weight * 0.378</a:t>
            </a:r>
            <a:endParaRPr lang="en-PK" sz="3200" dirty="0"/>
          </a:p>
        </p:txBody>
      </p:sp>
      <p:pic>
        <p:nvPicPr>
          <p:cNvPr id="5" name="Picture 4" descr="A light bulb with math symbols&#10;&#10;AI-generated content may be incorrect.">
            <a:extLst>
              <a:ext uri="{FF2B5EF4-FFF2-40B4-BE49-F238E27FC236}">
                <a16:creationId xmlns:a16="http://schemas.microsoft.com/office/drawing/2014/main" id="{809C7BFF-FEC3-5415-29BE-6742F2760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084323" cy="254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D9AC-A4C7-A1A7-5E3A-29DC593C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Variables  &amp;  Type Casting</a:t>
            </a:r>
            <a:endParaRPr lang="en-PK" dirty="0"/>
          </a:p>
        </p:txBody>
      </p:sp>
      <p:pic>
        <p:nvPicPr>
          <p:cNvPr id="5" name="Content Placeholder 4" descr="A box of lemons in hay&#10;&#10;AI-generated content may be incorrect.">
            <a:extLst>
              <a:ext uri="{FF2B5EF4-FFF2-40B4-BE49-F238E27FC236}">
                <a16:creationId xmlns:a16="http://schemas.microsoft.com/office/drawing/2014/main" id="{ED7EABE3-C498-7D24-0132-F15512BB1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71" y="3218995"/>
            <a:ext cx="4234543" cy="25784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FBBA0-33C5-C396-9047-0B05BB3B26F1}"/>
              </a:ext>
            </a:extLst>
          </p:cNvPr>
          <p:cNvSpPr txBox="1"/>
          <p:nvPr/>
        </p:nvSpPr>
        <p:spPr>
          <a:xfrm>
            <a:off x="-783772" y="1960955"/>
            <a:ext cx="6542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Mangos</a:t>
            </a:r>
            <a:endParaRPr lang="en-PK" sz="3200" dirty="0"/>
          </a:p>
        </p:txBody>
      </p:sp>
      <p:pic>
        <p:nvPicPr>
          <p:cNvPr id="8" name="Picture 7" descr="A group of apples in a wooden basket&#10;&#10;AI-generated content may be incorrect.">
            <a:extLst>
              <a:ext uri="{FF2B5EF4-FFF2-40B4-BE49-F238E27FC236}">
                <a16:creationId xmlns:a16="http://schemas.microsoft.com/office/drawing/2014/main" id="{6CE88044-A7CA-B4FA-FBB9-3B8852C84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344" y="3257157"/>
            <a:ext cx="3671886" cy="25021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19B1F6-2200-C1CA-C7D7-591BEF58DE9C}"/>
              </a:ext>
            </a:extLst>
          </p:cNvPr>
          <p:cNvSpPr txBox="1"/>
          <p:nvPr/>
        </p:nvSpPr>
        <p:spPr>
          <a:xfrm>
            <a:off x="7336458" y="1960955"/>
            <a:ext cx="3559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Apples</a:t>
            </a:r>
            <a:endParaRPr lang="en-PK" sz="2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C29641-77B9-9FBB-5B35-718B1AE244E9}"/>
              </a:ext>
            </a:extLst>
          </p:cNvPr>
          <p:cNvCxnSpPr>
            <a:cxnSpLocks/>
          </p:cNvCxnSpPr>
          <p:nvPr/>
        </p:nvCxnSpPr>
        <p:spPr>
          <a:xfrm>
            <a:off x="3652542" y="2222565"/>
            <a:ext cx="4212000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9FF137-EC1B-A52A-D00A-38D2830EAD1C}"/>
              </a:ext>
            </a:extLst>
          </p:cNvPr>
          <p:cNvCxnSpPr>
            <a:cxnSpLocks/>
          </p:cNvCxnSpPr>
          <p:nvPr/>
        </p:nvCxnSpPr>
        <p:spPr>
          <a:xfrm>
            <a:off x="4942114" y="4332514"/>
            <a:ext cx="2569029" cy="0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559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AI-generated content may be incorrect.">
            <a:extLst>
              <a:ext uri="{FF2B5EF4-FFF2-40B4-BE49-F238E27FC236}">
                <a16:creationId xmlns:a16="http://schemas.microsoft.com/office/drawing/2014/main" id="{7DF63AA4-E369-74E2-FDCF-3BEB9AC4C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57" y="974907"/>
            <a:ext cx="9002486" cy="51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8525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Mars Weight Problem</vt:lpstr>
      <vt:lpstr>Problem Statement</vt:lpstr>
      <vt:lpstr>Understanding Problem:</vt:lpstr>
      <vt:lpstr>Understanding Problem:</vt:lpstr>
      <vt:lpstr>Understanding Problem:</vt:lpstr>
      <vt:lpstr>Understanding Problem:</vt:lpstr>
      <vt:lpstr>PowerPoint Presentation</vt:lpstr>
      <vt:lpstr>Variables  &amp;  Type Casting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2023-ag-10129 Muhammad Zohad Ijaz</dc:creator>
  <cp:lastModifiedBy>2023-ag-10129 Muhammad Zohad Ijaz</cp:lastModifiedBy>
  <cp:revision>1</cp:revision>
  <dcterms:created xsi:type="dcterms:W3CDTF">2025-03-18T17:25:05Z</dcterms:created>
  <dcterms:modified xsi:type="dcterms:W3CDTF">2025-03-18T18:28:04Z</dcterms:modified>
</cp:coreProperties>
</file>