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Bilbo"/>
      <p:regular r:id="rId16"/>
    </p:embeddedFont>
    <p:embeddedFont>
      <p:font typeface="Helvetica Neue"/>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HelveticaNeue-regular.fntdata"/><Relationship Id="rId16" Type="http://schemas.openxmlformats.org/officeDocument/2006/relationships/font" Target="fonts/Bilbo-regular.fntdata"/><Relationship Id="rId5" Type="http://schemas.openxmlformats.org/officeDocument/2006/relationships/slideMaster" Target="slideMasters/slideMaster2.xml"/><Relationship Id="rId19" Type="http://schemas.openxmlformats.org/officeDocument/2006/relationships/font" Target="fonts/HelveticaNeue-italic.fntdata"/><Relationship Id="rId6" Type="http://schemas.openxmlformats.org/officeDocument/2006/relationships/notesMaster" Target="notesMasters/notesMaster1.xml"/><Relationship Id="rId18" Type="http://schemas.openxmlformats.org/officeDocument/2006/relationships/font" Target="fonts/HelveticaNeue-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29f2741462_1_41: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93" name="Google Shape;93;g329f2741462_1_41: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9f2741462_1_54: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06" name="Google Shape;106;g329f2741462_1_54: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9f2741462_1_60: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13" name="Google Shape;113;g329f2741462_1_60: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29f2741462_1_75: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29" name="Google Shape;129;g329f2741462_1_75: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9f2741462_1_87: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42" name="Google Shape;142;g329f2741462_1_87: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9f2741462_1_97: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53" name="Google Shape;153;g329f2741462_1_97: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9f2741462_1_109: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66" name="Google Shape;166;g329f2741462_1_109: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29f2741462_1_123: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81" name="Google Shape;181;g329f2741462_1_123: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9f2741462_1_132:notes"/>
          <p:cNvSpPr txBox="1"/>
          <p:nvPr>
            <p:ph idx="1" type="body"/>
          </p:nvPr>
        </p:nvSpPr>
        <p:spPr>
          <a:xfrm>
            <a:off x="685793" y="4343393"/>
            <a:ext cx="5486396" cy="4114787"/>
          </a:xfrm>
          <a:prstGeom prst="rect">
            <a:avLst/>
          </a:prstGeom>
        </p:spPr>
        <p:txBody>
          <a:bodyPr anchorCtr="0" anchor="t" bIns="49900" lIns="49900" spcFirstLastPara="1" rIns="49900" wrap="square" tIns="49900">
            <a:noAutofit/>
          </a:bodyPr>
          <a:lstStyle/>
          <a:p>
            <a:pPr indent="0" lvl="0" marL="0" rtl="0" algn="l">
              <a:spcBef>
                <a:spcPts val="0"/>
              </a:spcBef>
              <a:spcAft>
                <a:spcPts val="0"/>
              </a:spcAft>
              <a:buNone/>
            </a:pPr>
            <a:r>
              <a:t/>
            </a:r>
            <a:endParaRPr/>
          </a:p>
        </p:txBody>
      </p:sp>
      <p:sp>
        <p:nvSpPr>
          <p:cNvPr id="191" name="Google Shape;191;g329f2741462_1_132:notes"/>
          <p:cNvSpPr/>
          <p:nvPr>
            <p:ph idx="2" type="sldImg"/>
          </p:nvPr>
        </p:nvSpPr>
        <p:spPr>
          <a:xfrm>
            <a:off x="1141994" y="685798"/>
            <a:ext cx="4574696" cy="3428989"/>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57" name="Shape 57"/>
        <p:cNvGrpSpPr/>
        <p:nvPr/>
      </p:nvGrpSpPr>
      <p:grpSpPr>
        <a:xfrm>
          <a:off x="0" y="0"/>
          <a:ext cx="0" cy="0"/>
          <a:chOff x="0" y="0"/>
          <a:chExt cx="0" cy="0"/>
        </a:xfrm>
      </p:grpSpPr>
      <p:sp>
        <p:nvSpPr>
          <p:cNvPr id="58" name="Google Shape;58;p14"/>
          <p:cNvSpPr/>
          <p:nvPr/>
        </p:nvSpPr>
        <p:spPr>
          <a:xfrm>
            <a:off x="0" y="0"/>
            <a:ext cx="9137654" cy="5137158"/>
          </a:xfrm>
          <a:custGeom>
            <a:rect b="b" l="l" r="r" t="t"/>
            <a:pathLst>
              <a:path extrusionOk="0" h="10287000" w="18288000">
                <a:moveTo>
                  <a:pt x="18288000" y="0"/>
                </a:moveTo>
                <a:lnTo>
                  <a:pt x="0" y="0"/>
                </a:lnTo>
                <a:lnTo>
                  <a:pt x="0" y="10287000"/>
                </a:lnTo>
                <a:lnTo>
                  <a:pt x="18288000" y="10287000"/>
                </a:lnTo>
                <a:lnTo>
                  <a:pt x="18288000" y="0"/>
                </a:lnTo>
                <a:close/>
              </a:path>
            </a:pathLst>
          </a:custGeom>
          <a:solidFill>
            <a:srgbClr val="F8FAF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59" name="Google Shape;59;p14"/>
          <p:cNvSpPr/>
          <p:nvPr/>
        </p:nvSpPr>
        <p:spPr>
          <a:xfrm>
            <a:off x="0" y="271824"/>
            <a:ext cx="9137654" cy="951"/>
          </a:xfrm>
          <a:custGeom>
            <a:rect b="b" l="l" r="r" t="t"/>
            <a:pathLst>
              <a:path extrusionOk="0" h="1904" w="18288000">
                <a:moveTo>
                  <a:pt x="18287999" y="1428"/>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60" name="Google Shape;60;p14"/>
          <p:cNvSpPr/>
          <p:nvPr/>
        </p:nvSpPr>
        <p:spPr>
          <a:xfrm>
            <a:off x="0" y="4863647"/>
            <a:ext cx="9137654" cy="951"/>
          </a:xfrm>
          <a:custGeom>
            <a:rect b="b" l="l" r="r" t="t"/>
            <a:pathLst>
              <a:path extrusionOk="0" h="1904" w="18288000">
                <a:moveTo>
                  <a:pt x="18287999" y="1432"/>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61" name="Google Shape;61;p14"/>
          <p:cNvSpPr/>
          <p:nvPr/>
        </p:nvSpPr>
        <p:spPr>
          <a:xfrm>
            <a:off x="8567439" y="4473234"/>
            <a:ext cx="570469" cy="664025"/>
          </a:xfrm>
          <a:custGeom>
            <a:rect b="b" l="l" r="r" t="t"/>
            <a:pathLst>
              <a:path extrusionOk="0" h="1329690" w="1141730">
                <a:moveTo>
                  <a:pt x="1037462" y="0"/>
                </a:moveTo>
                <a:lnTo>
                  <a:pt x="983487" y="1447"/>
                </a:lnTo>
                <a:lnTo>
                  <a:pt x="928750" y="5765"/>
                </a:lnTo>
                <a:lnTo>
                  <a:pt x="875537" y="12966"/>
                </a:lnTo>
                <a:lnTo>
                  <a:pt x="822197" y="23050"/>
                </a:lnTo>
                <a:lnTo>
                  <a:pt x="768984" y="35280"/>
                </a:lnTo>
                <a:lnTo>
                  <a:pt x="717168" y="51130"/>
                </a:lnTo>
                <a:lnTo>
                  <a:pt x="665987" y="69126"/>
                </a:lnTo>
                <a:lnTo>
                  <a:pt x="615568" y="89999"/>
                </a:lnTo>
                <a:lnTo>
                  <a:pt x="566673" y="113037"/>
                </a:lnTo>
                <a:lnTo>
                  <a:pt x="519175" y="138959"/>
                </a:lnTo>
                <a:lnTo>
                  <a:pt x="473074" y="167756"/>
                </a:lnTo>
                <a:lnTo>
                  <a:pt x="428370" y="197994"/>
                </a:lnTo>
                <a:lnTo>
                  <a:pt x="385190" y="231113"/>
                </a:lnTo>
                <a:lnTo>
                  <a:pt x="343407" y="266395"/>
                </a:lnTo>
                <a:lnTo>
                  <a:pt x="304545" y="303830"/>
                </a:lnTo>
                <a:lnTo>
                  <a:pt x="267080" y="343429"/>
                </a:lnTo>
                <a:lnTo>
                  <a:pt x="231901" y="384465"/>
                </a:lnTo>
                <a:lnTo>
                  <a:pt x="198754" y="427666"/>
                </a:lnTo>
                <a:lnTo>
                  <a:pt x="167766" y="472304"/>
                </a:lnTo>
                <a:lnTo>
                  <a:pt x="139699" y="518380"/>
                </a:lnTo>
                <a:lnTo>
                  <a:pt x="113791" y="566621"/>
                </a:lnTo>
                <a:lnTo>
                  <a:pt x="90042" y="615576"/>
                </a:lnTo>
                <a:lnTo>
                  <a:pt x="69849" y="665255"/>
                </a:lnTo>
                <a:lnTo>
                  <a:pt x="51180" y="716372"/>
                </a:lnTo>
                <a:lnTo>
                  <a:pt x="36067" y="768208"/>
                </a:lnTo>
                <a:lnTo>
                  <a:pt x="23113" y="821489"/>
                </a:lnTo>
                <a:lnTo>
                  <a:pt x="13715" y="874765"/>
                </a:lnTo>
                <a:lnTo>
                  <a:pt x="6476" y="928764"/>
                </a:lnTo>
                <a:lnTo>
                  <a:pt x="2158" y="982760"/>
                </a:lnTo>
                <a:lnTo>
                  <a:pt x="761" y="1036759"/>
                </a:lnTo>
                <a:lnTo>
                  <a:pt x="0" y="1036759"/>
                </a:lnTo>
                <a:lnTo>
                  <a:pt x="1396" y="1090754"/>
                </a:lnTo>
                <a:lnTo>
                  <a:pt x="5714" y="1144753"/>
                </a:lnTo>
                <a:lnTo>
                  <a:pt x="12953" y="1198749"/>
                </a:lnTo>
                <a:lnTo>
                  <a:pt x="23113" y="1252029"/>
                </a:lnTo>
                <a:lnTo>
                  <a:pt x="35305" y="1305305"/>
                </a:lnTo>
                <a:lnTo>
                  <a:pt x="1141162" y="1329484"/>
                </a:lnTo>
                <a:lnTo>
                  <a:pt x="1141162" y="5369"/>
                </a:lnTo>
                <a:lnTo>
                  <a:pt x="1091564" y="1447"/>
                </a:lnTo>
                <a:lnTo>
                  <a:pt x="1037462" y="0"/>
                </a:lnTo>
                <a:close/>
              </a:path>
            </a:pathLst>
          </a:custGeom>
          <a:solidFill>
            <a:srgbClr val="4A86E8">
              <a:alpha val="2705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62" name="Google Shape;62;p14"/>
          <p:cNvSpPr/>
          <p:nvPr/>
        </p:nvSpPr>
        <p:spPr>
          <a:xfrm>
            <a:off x="8567461" y="4473238"/>
            <a:ext cx="570469" cy="664025"/>
          </a:xfrm>
          <a:custGeom>
            <a:rect b="b" l="l" r="r" t="t"/>
            <a:pathLst>
              <a:path extrusionOk="0" h="1329690" w="1141730">
                <a:moveTo>
                  <a:pt x="42711" y="1329476"/>
                </a:moveTo>
                <a:lnTo>
                  <a:pt x="23114" y="1252021"/>
                </a:lnTo>
                <a:lnTo>
                  <a:pt x="12954" y="1198740"/>
                </a:lnTo>
                <a:lnTo>
                  <a:pt x="5842" y="1144746"/>
                </a:lnTo>
                <a:lnTo>
                  <a:pt x="1524" y="1090746"/>
                </a:lnTo>
                <a:lnTo>
                  <a:pt x="0" y="1036751"/>
                </a:lnTo>
                <a:lnTo>
                  <a:pt x="762" y="1036751"/>
                </a:lnTo>
                <a:lnTo>
                  <a:pt x="2159" y="982751"/>
                </a:lnTo>
                <a:lnTo>
                  <a:pt x="6477" y="928756"/>
                </a:lnTo>
                <a:lnTo>
                  <a:pt x="13716" y="874756"/>
                </a:lnTo>
                <a:lnTo>
                  <a:pt x="23114" y="821481"/>
                </a:lnTo>
                <a:lnTo>
                  <a:pt x="36068" y="768201"/>
                </a:lnTo>
                <a:lnTo>
                  <a:pt x="51181" y="716364"/>
                </a:lnTo>
                <a:lnTo>
                  <a:pt x="69850" y="665247"/>
                </a:lnTo>
                <a:lnTo>
                  <a:pt x="90043" y="615567"/>
                </a:lnTo>
                <a:lnTo>
                  <a:pt x="113793" y="566613"/>
                </a:lnTo>
                <a:lnTo>
                  <a:pt x="139701" y="518374"/>
                </a:lnTo>
                <a:lnTo>
                  <a:pt x="167768" y="472296"/>
                </a:lnTo>
                <a:lnTo>
                  <a:pt x="198756" y="427658"/>
                </a:lnTo>
                <a:lnTo>
                  <a:pt x="231904" y="384458"/>
                </a:lnTo>
                <a:lnTo>
                  <a:pt x="267210" y="343421"/>
                </a:lnTo>
                <a:lnTo>
                  <a:pt x="304549" y="303822"/>
                </a:lnTo>
                <a:lnTo>
                  <a:pt x="343538" y="266387"/>
                </a:lnTo>
                <a:lnTo>
                  <a:pt x="385194" y="231105"/>
                </a:lnTo>
                <a:lnTo>
                  <a:pt x="428375" y="197986"/>
                </a:lnTo>
                <a:lnTo>
                  <a:pt x="473079" y="167749"/>
                </a:lnTo>
                <a:lnTo>
                  <a:pt x="519181" y="138951"/>
                </a:lnTo>
                <a:lnTo>
                  <a:pt x="566679" y="113030"/>
                </a:lnTo>
                <a:lnTo>
                  <a:pt x="615575" y="89991"/>
                </a:lnTo>
                <a:lnTo>
                  <a:pt x="665994" y="69112"/>
                </a:lnTo>
                <a:lnTo>
                  <a:pt x="717176" y="51117"/>
                </a:lnTo>
                <a:lnTo>
                  <a:pt x="768992" y="35280"/>
                </a:lnTo>
                <a:lnTo>
                  <a:pt x="822206" y="23037"/>
                </a:lnTo>
                <a:lnTo>
                  <a:pt x="875546" y="12953"/>
                </a:lnTo>
                <a:lnTo>
                  <a:pt x="928760" y="5753"/>
                </a:lnTo>
                <a:lnTo>
                  <a:pt x="983497" y="1435"/>
                </a:lnTo>
                <a:lnTo>
                  <a:pt x="1037600" y="0"/>
                </a:lnTo>
                <a:lnTo>
                  <a:pt x="1091575" y="1435"/>
                </a:lnTo>
                <a:lnTo>
                  <a:pt x="1141118" y="5343"/>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63" name="Google Shape;63;p14"/>
          <p:cNvSpPr/>
          <p:nvPr/>
        </p:nvSpPr>
        <p:spPr>
          <a:xfrm>
            <a:off x="8567461" y="4473238"/>
            <a:ext cx="570469" cy="664025"/>
          </a:xfrm>
          <a:custGeom>
            <a:rect b="b" l="l" r="r" t="t"/>
            <a:pathLst>
              <a:path extrusionOk="0" h="1329690" w="1141730">
                <a:moveTo>
                  <a:pt x="42711" y="1329476"/>
                </a:moveTo>
                <a:lnTo>
                  <a:pt x="23114" y="1252021"/>
                </a:lnTo>
                <a:lnTo>
                  <a:pt x="12954" y="1198740"/>
                </a:lnTo>
                <a:lnTo>
                  <a:pt x="5842" y="1144746"/>
                </a:lnTo>
                <a:lnTo>
                  <a:pt x="1524" y="1090746"/>
                </a:lnTo>
                <a:lnTo>
                  <a:pt x="0" y="1036751"/>
                </a:lnTo>
                <a:lnTo>
                  <a:pt x="762" y="1036751"/>
                </a:lnTo>
                <a:lnTo>
                  <a:pt x="2159" y="982751"/>
                </a:lnTo>
                <a:lnTo>
                  <a:pt x="6477" y="928756"/>
                </a:lnTo>
                <a:lnTo>
                  <a:pt x="13716" y="874756"/>
                </a:lnTo>
                <a:lnTo>
                  <a:pt x="23114" y="821481"/>
                </a:lnTo>
                <a:lnTo>
                  <a:pt x="36068" y="768201"/>
                </a:lnTo>
                <a:lnTo>
                  <a:pt x="51181" y="716364"/>
                </a:lnTo>
                <a:lnTo>
                  <a:pt x="69850" y="665247"/>
                </a:lnTo>
                <a:lnTo>
                  <a:pt x="90043" y="615567"/>
                </a:lnTo>
                <a:lnTo>
                  <a:pt x="113793" y="566613"/>
                </a:lnTo>
                <a:lnTo>
                  <a:pt x="139701" y="518374"/>
                </a:lnTo>
                <a:lnTo>
                  <a:pt x="167768" y="472296"/>
                </a:lnTo>
                <a:lnTo>
                  <a:pt x="198756" y="427658"/>
                </a:lnTo>
                <a:lnTo>
                  <a:pt x="231904" y="384458"/>
                </a:lnTo>
                <a:lnTo>
                  <a:pt x="267210" y="343421"/>
                </a:lnTo>
                <a:lnTo>
                  <a:pt x="304549" y="303822"/>
                </a:lnTo>
                <a:lnTo>
                  <a:pt x="343538" y="266387"/>
                </a:lnTo>
                <a:lnTo>
                  <a:pt x="385194" y="231105"/>
                </a:lnTo>
                <a:lnTo>
                  <a:pt x="428375" y="197986"/>
                </a:lnTo>
                <a:lnTo>
                  <a:pt x="473079" y="167749"/>
                </a:lnTo>
                <a:lnTo>
                  <a:pt x="519181" y="138951"/>
                </a:lnTo>
                <a:lnTo>
                  <a:pt x="566679" y="113030"/>
                </a:lnTo>
                <a:lnTo>
                  <a:pt x="615575" y="89991"/>
                </a:lnTo>
                <a:lnTo>
                  <a:pt x="665994" y="69112"/>
                </a:lnTo>
                <a:lnTo>
                  <a:pt x="717176" y="51117"/>
                </a:lnTo>
                <a:lnTo>
                  <a:pt x="768992" y="35280"/>
                </a:lnTo>
                <a:lnTo>
                  <a:pt x="822206" y="23037"/>
                </a:lnTo>
                <a:lnTo>
                  <a:pt x="875546" y="12953"/>
                </a:lnTo>
                <a:lnTo>
                  <a:pt x="928760" y="5753"/>
                </a:lnTo>
                <a:lnTo>
                  <a:pt x="983497" y="1435"/>
                </a:lnTo>
                <a:lnTo>
                  <a:pt x="1037600" y="0"/>
                </a:lnTo>
                <a:lnTo>
                  <a:pt x="1091575" y="1435"/>
                </a:lnTo>
                <a:lnTo>
                  <a:pt x="1141118" y="5343"/>
                </a:lnTo>
              </a:path>
            </a:pathLst>
          </a:custGeom>
          <a:noFill/>
          <a:ln cap="flat" cmpd="sng" w="18700">
            <a:solidFill>
              <a:srgbClr val="4A86E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64" name="Google Shape;64;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5" name="Google Shape;65;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6" name="Google Shape;66;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7" name="Shape 67"/>
        <p:cNvGrpSpPr/>
        <p:nvPr/>
      </p:nvGrpSpPr>
      <p:grpSpPr>
        <a:xfrm>
          <a:off x="0" y="0"/>
          <a:ext cx="0" cy="0"/>
          <a:chOff x="0" y="0"/>
          <a:chExt cx="0" cy="0"/>
        </a:xfrm>
      </p:grpSpPr>
      <p:sp>
        <p:nvSpPr>
          <p:cNvPr id="68" name="Google Shape;68;p15"/>
          <p:cNvSpPr txBox="1"/>
          <p:nvPr>
            <p:ph type="title"/>
          </p:nvPr>
        </p:nvSpPr>
        <p:spPr>
          <a:xfrm>
            <a:off x="993168" y="760886"/>
            <a:ext cx="7157664" cy="40843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0" i="0" sz="2100">
                <a:solidFill>
                  <a:srgbClr val="262425"/>
                </a:solidFill>
                <a:latin typeface="Helvetica Neue"/>
                <a:ea typeface="Helvetica Neue"/>
                <a:cs typeface="Helvetica Neue"/>
                <a:sym typeface="Helvetica Neu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9" name="Google Shape;69;p15"/>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70" name="Google Shape;70;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1" name="Google Shape;71;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2" name="Google Shape;72;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73" name="Shape 73"/>
        <p:cNvGrpSpPr/>
        <p:nvPr/>
      </p:nvGrpSpPr>
      <p:grpSpPr>
        <a:xfrm>
          <a:off x="0" y="0"/>
          <a:ext cx="0" cy="0"/>
          <a:chOff x="0" y="0"/>
          <a:chExt cx="0" cy="0"/>
        </a:xfrm>
      </p:grpSpPr>
      <p:sp>
        <p:nvSpPr>
          <p:cNvPr id="74" name="Google Shape;74;p16"/>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0" i="0" sz="2100">
                <a:solidFill>
                  <a:srgbClr val="262425"/>
                </a:solidFill>
                <a:latin typeface="Helvetica Neue"/>
                <a:ea typeface="Helvetica Neue"/>
                <a:cs typeface="Helvetica Neue"/>
                <a:sym typeface="Helvetica Neu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5" name="Google Shape;75;p16"/>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7" name="Google Shape;77;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8" name="Google Shape;78;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79" name="Shape 79"/>
        <p:cNvGrpSpPr/>
        <p:nvPr/>
      </p:nvGrpSpPr>
      <p:grpSpPr>
        <a:xfrm>
          <a:off x="0" y="0"/>
          <a:ext cx="0" cy="0"/>
          <a:chOff x="0" y="0"/>
          <a:chExt cx="0" cy="0"/>
        </a:xfrm>
      </p:grpSpPr>
      <p:sp>
        <p:nvSpPr>
          <p:cNvPr id="80" name="Google Shape;80;p17"/>
          <p:cNvSpPr txBox="1"/>
          <p:nvPr>
            <p:ph type="title"/>
          </p:nvPr>
        </p:nvSpPr>
        <p:spPr>
          <a:xfrm>
            <a:off x="993168" y="760886"/>
            <a:ext cx="7157664" cy="40843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0" i="0" sz="2100">
                <a:solidFill>
                  <a:srgbClr val="262425"/>
                </a:solidFill>
                <a:latin typeface="Helvetica Neue"/>
                <a:ea typeface="Helvetica Neue"/>
                <a:cs typeface="Helvetica Neue"/>
                <a:sym typeface="Helvetica Neu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1" name="Google Shape;81;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2" name="Google Shape;82;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700"/>
              <a:buNone/>
              <a:defRPr/>
            </a:lvl1pPr>
            <a:lvl2pPr indent="-228600" lvl="1" marL="914400" algn="l">
              <a:spcBef>
                <a:spcPts val="0"/>
              </a:spcBef>
              <a:spcAft>
                <a:spcPts val="0"/>
              </a:spcAft>
              <a:buSzPts val="700"/>
              <a:buNone/>
              <a:defRPr/>
            </a:lvl2pPr>
            <a:lvl3pPr indent="-228600" lvl="2" marL="1371600" algn="l">
              <a:spcBef>
                <a:spcPts val="0"/>
              </a:spcBef>
              <a:spcAft>
                <a:spcPts val="0"/>
              </a:spcAft>
              <a:buSzPts val="700"/>
              <a:buNone/>
              <a:defRPr/>
            </a:lvl3pPr>
            <a:lvl4pPr indent="-228600" lvl="3" marL="1828800" algn="l">
              <a:spcBef>
                <a:spcPts val="0"/>
              </a:spcBef>
              <a:spcAft>
                <a:spcPts val="0"/>
              </a:spcAft>
              <a:buSzPts val="700"/>
              <a:buNone/>
              <a:defRPr/>
            </a:lvl4pPr>
            <a:lvl5pPr indent="-228600" lvl="4" marL="2286000" algn="l">
              <a:spcBef>
                <a:spcPts val="0"/>
              </a:spcBef>
              <a:spcAft>
                <a:spcPts val="0"/>
              </a:spcAft>
              <a:buSzPts val="700"/>
              <a:buNone/>
              <a:defRPr/>
            </a:lvl5pPr>
            <a:lvl6pPr indent="-228600" lvl="5" marL="2743200" algn="l">
              <a:spcBef>
                <a:spcPts val="0"/>
              </a:spcBef>
              <a:spcAft>
                <a:spcPts val="0"/>
              </a:spcAft>
              <a:buSzPts val="700"/>
              <a:buNone/>
              <a:defRPr/>
            </a:lvl6pPr>
            <a:lvl7pPr indent="-228600" lvl="6" marL="3200400" algn="l">
              <a:spcBef>
                <a:spcPts val="0"/>
              </a:spcBef>
              <a:spcAft>
                <a:spcPts val="0"/>
              </a:spcAft>
              <a:buSzPts val="700"/>
              <a:buNone/>
              <a:defRPr/>
            </a:lvl7pPr>
            <a:lvl8pPr indent="-228600" lvl="7" marL="3657600" algn="l">
              <a:spcBef>
                <a:spcPts val="0"/>
              </a:spcBef>
              <a:spcAft>
                <a:spcPts val="0"/>
              </a:spcAft>
              <a:buSzPts val="700"/>
              <a:buNone/>
              <a:defRPr/>
            </a:lvl8pPr>
            <a:lvl9pPr indent="-228600" lvl="8" marL="4114800" algn="l">
              <a:spcBef>
                <a:spcPts val="0"/>
              </a:spcBef>
              <a:spcAft>
                <a:spcPts val="0"/>
              </a:spcAft>
              <a:buSzPts val="700"/>
              <a:buNone/>
              <a:defRPr/>
            </a:lvl9pPr>
          </a:lstStyle>
          <a:p/>
        </p:txBody>
      </p:sp>
      <p:sp>
        <p:nvSpPr>
          <p:cNvPr id="83" name="Google Shape;83;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4" name="Google Shape;84;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5" name="Google Shape;85;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86" name="Shape 86"/>
        <p:cNvGrpSpPr/>
        <p:nvPr/>
      </p:nvGrpSpPr>
      <p:grpSpPr>
        <a:xfrm>
          <a:off x="0" y="0"/>
          <a:ext cx="0" cy="0"/>
          <a:chOff x="0" y="0"/>
          <a:chExt cx="0" cy="0"/>
        </a:xfrm>
      </p:grpSpPr>
      <p:sp>
        <p:nvSpPr>
          <p:cNvPr id="87" name="Google Shape;87;p18"/>
          <p:cNvSpPr txBox="1"/>
          <p:nvPr>
            <p:ph type="title"/>
          </p:nvPr>
        </p:nvSpPr>
        <p:spPr>
          <a:xfrm>
            <a:off x="993168" y="760886"/>
            <a:ext cx="7157664" cy="408436"/>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b="0" i="0" sz="2100">
                <a:solidFill>
                  <a:srgbClr val="262425"/>
                </a:solidFill>
                <a:latin typeface="Helvetica Neue"/>
                <a:ea typeface="Helvetica Neue"/>
                <a:cs typeface="Helvetica Neue"/>
                <a:sym typeface="Helvetica Neu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8" name="Google Shape;88;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9" name="Google Shape;89;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a:solidFill>
                  <a:srgbClr val="888888"/>
                </a:solidFill>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0" name="Google Shape;90;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0" y="0"/>
            <a:ext cx="9137654" cy="5137158"/>
          </a:xfrm>
          <a:custGeom>
            <a:rect b="b" l="l" r="r" t="t"/>
            <a:pathLst>
              <a:path extrusionOk="0" h="10287000" w="18288000">
                <a:moveTo>
                  <a:pt x="18288000" y="0"/>
                </a:moveTo>
                <a:lnTo>
                  <a:pt x="0" y="0"/>
                </a:lnTo>
                <a:lnTo>
                  <a:pt x="0" y="10287000"/>
                </a:lnTo>
                <a:lnTo>
                  <a:pt x="18288000" y="10287000"/>
                </a:lnTo>
                <a:lnTo>
                  <a:pt x="18288000" y="0"/>
                </a:lnTo>
                <a:close/>
              </a:path>
            </a:pathLst>
          </a:custGeom>
          <a:solidFill>
            <a:srgbClr val="F8FAF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52" name="Google Shape;52;p13"/>
          <p:cNvSpPr txBox="1"/>
          <p:nvPr>
            <p:ph type="title"/>
          </p:nvPr>
        </p:nvSpPr>
        <p:spPr>
          <a:xfrm>
            <a:off x="993168" y="760886"/>
            <a:ext cx="7157664" cy="408436"/>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700"/>
              <a:buNone/>
              <a:defRPr b="0" i="0" sz="2100" u="none" cap="none" strike="noStrike">
                <a:solidFill>
                  <a:srgbClr val="262425"/>
                </a:solidFill>
                <a:latin typeface="Helvetica Neue"/>
                <a:ea typeface="Helvetica Neue"/>
                <a:cs typeface="Helvetica Neue"/>
                <a:sym typeface="Helvetica Neue"/>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3" name="Google Shape;53;p13"/>
          <p:cNvSpPr txBox="1"/>
          <p:nvPr>
            <p:ph idx="1" type="body"/>
          </p:nvPr>
        </p:nvSpPr>
        <p:spPr>
          <a:xfrm>
            <a:off x="457200" y="1183005"/>
            <a:ext cx="8229600" cy="339471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700"/>
              <a:buNone/>
              <a:defRPr b="0" i="0" sz="900" u="none" cap="none" strike="noStrike">
                <a:latin typeface="Calibri"/>
                <a:ea typeface="Calibri"/>
                <a:cs typeface="Calibri"/>
                <a:sym typeface="Calibri"/>
              </a:defRPr>
            </a:lvl1pPr>
            <a:lvl2pPr indent="-228600" lvl="1" marL="914400" marR="0" rtl="0" algn="l">
              <a:spcBef>
                <a:spcPts val="0"/>
              </a:spcBef>
              <a:spcAft>
                <a:spcPts val="0"/>
              </a:spcAft>
              <a:buSzPts val="700"/>
              <a:buNone/>
              <a:defRPr b="0" i="0" sz="900" u="none" cap="none" strike="noStrike">
                <a:latin typeface="Calibri"/>
                <a:ea typeface="Calibri"/>
                <a:cs typeface="Calibri"/>
                <a:sym typeface="Calibri"/>
              </a:defRPr>
            </a:lvl2pPr>
            <a:lvl3pPr indent="-228600" lvl="2" marL="1371600" marR="0" rtl="0" algn="l">
              <a:spcBef>
                <a:spcPts val="0"/>
              </a:spcBef>
              <a:spcAft>
                <a:spcPts val="0"/>
              </a:spcAft>
              <a:buSzPts val="700"/>
              <a:buNone/>
              <a:defRPr b="0" i="0" sz="900" u="none" cap="none" strike="noStrike">
                <a:latin typeface="Calibri"/>
                <a:ea typeface="Calibri"/>
                <a:cs typeface="Calibri"/>
                <a:sym typeface="Calibri"/>
              </a:defRPr>
            </a:lvl3pPr>
            <a:lvl4pPr indent="-228600" lvl="3" marL="1828800" marR="0" rtl="0" algn="l">
              <a:spcBef>
                <a:spcPts val="0"/>
              </a:spcBef>
              <a:spcAft>
                <a:spcPts val="0"/>
              </a:spcAft>
              <a:buSzPts val="700"/>
              <a:buNone/>
              <a:defRPr b="0" i="0" sz="900" u="none" cap="none" strike="noStrike">
                <a:latin typeface="Calibri"/>
                <a:ea typeface="Calibri"/>
                <a:cs typeface="Calibri"/>
                <a:sym typeface="Calibri"/>
              </a:defRPr>
            </a:lvl4pPr>
            <a:lvl5pPr indent="-228600" lvl="4" marL="2286000" marR="0" rtl="0" algn="l">
              <a:spcBef>
                <a:spcPts val="0"/>
              </a:spcBef>
              <a:spcAft>
                <a:spcPts val="0"/>
              </a:spcAft>
              <a:buSzPts val="700"/>
              <a:buNone/>
              <a:defRPr b="0" i="0" sz="900" u="none" cap="none" strike="noStrike">
                <a:latin typeface="Calibri"/>
                <a:ea typeface="Calibri"/>
                <a:cs typeface="Calibri"/>
                <a:sym typeface="Calibri"/>
              </a:defRPr>
            </a:lvl5pPr>
            <a:lvl6pPr indent="-228600" lvl="5" marL="2743200" marR="0" rtl="0" algn="l">
              <a:spcBef>
                <a:spcPts val="0"/>
              </a:spcBef>
              <a:spcAft>
                <a:spcPts val="0"/>
              </a:spcAft>
              <a:buSzPts val="700"/>
              <a:buNone/>
              <a:defRPr b="0" i="0" sz="900" u="none" cap="none" strike="noStrike">
                <a:latin typeface="Calibri"/>
                <a:ea typeface="Calibri"/>
                <a:cs typeface="Calibri"/>
                <a:sym typeface="Calibri"/>
              </a:defRPr>
            </a:lvl6pPr>
            <a:lvl7pPr indent="-228600" lvl="6" marL="3200400" marR="0" rtl="0" algn="l">
              <a:spcBef>
                <a:spcPts val="0"/>
              </a:spcBef>
              <a:spcAft>
                <a:spcPts val="0"/>
              </a:spcAft>
              <a:buSzPts val="700"/>
              <a:buNone/>
              <a:defRPr b="0" i="0" sz="900" u="none" cap="none" strike="noStrike">
                <a:latin typeface="Calibri"/>
                <a:ea typeface="Calibri"/>
                <a:cs typeface="Calibri"/>
                <a:sym typeface="Calibri"/>
              </a:defRPr>
            </a:lvl7pPr>
            <a:lvl8pPr indent="-228600" lvl="7" marL="3657600" marR="0" rtl="0" algn="l">
              <a:spcBef>
                <a:spcPts val="0"/>
              </a:spcBef>
              <a:spcAft>
                <a:spcPts val="0"/>
              </a:spcAft>
              <a:buSzPts val="700"/>
              <a:buNone/>
              <a:defRPr b="0" i="0" sz="900" u="none" cap="none" strike="noStrike">
                <a:latin typeface="Calibri"/>
                <a:ea typeface="Calibri"/>
                <a:cs typeface="Calibri"/>
                <a:sym typeface="Calibri"/>
              </a:defRPr>
            </a:lvl8pPr>
            <a:lvl9pPr indent="-228600" lvl="8" marL="4114800" marR="0" rtl="0" algn="l">
              <a:spcBef>
                <a:spcPts val="0"/>
              </a:spcBef>
              <a:spcAft>
                <a:spcPts val="0"/>
              </a:spcAft>
              <a:buSzPts val="700"/>
              <a:buNone/>
              <a:defRPr b="0" i="0" sz="900" u="none" cap="none" strike="noStrike">
                <a:latin typeface="Calibri"/>
                <a:ea typeface="Calibri"/>
                <a:cs typeface="Calibri"/>
                <a:sym typeface="Calibri"/>
              </a:defRPr>
            </a:lvl9pPr>
          </a:lstStyle>
          <a:p/>
        </p:txBody>
      </p:sp>
      <p:sp>
        <p:nvSpPr>
          <p:cNvPr id="54" name="Google Shape;54;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5" name="Google Shape;55;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700"/>
              <a:buNone/>
              <a:defRPr sz="900">
                <a:solidFill>
                  <a:srgbClr val="888888"/>
                </a:solidFill>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6" name="Google Shape;56;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900">
                <a:solidFill>
                  <a:srgbClr val="888888"/>
                </a:solidFill>
              </a:defRPr>
            </a:lvl1pPr>
            <a:lvl2pPr indent="0" lvl="1" algn="r">
              <a:spcBef>
                <a:spcPts val="0"/>
              </a:spcBef>
              <a:buNone/>
              <a:defRPr sz="900">
                <a:solidFill>
                  <a:srgbClr val="888888"/>
                </a:solidFill>
              </a:defRPr>
            </a:lvl2pPr>
            <a:lvl3pPr indent="0" lvl="2" algn="r">
              <a:spcBef>
                <a:spcPts val="0"/>
              </a:spcBef>
              <a:buNone/>
              <a:defRPr sz="900">
                <a:solidFill>
                  <a:srgbClr val="888888"/>
                </a:solidFill>
              </a:defRPr>
            </a:lvl3pPr>
            <a:lvl4pPr indent="0" lvl="3" algn="r">
              <a:spcBef>
                <a:spcPts val="0"/>
              </a:spcBef>
              <a:buNone/>
              <a:defRPr sz="900">
                <a:solidFill>
                  <a:srgbClr val="888888"/>
                </a:solidFill>
              </a:defRPr>
            </a:lvl4pPr>
            <a:lvl5pPr indent="0" lvl="4" algn="r">
              <a:spcBef>
                <a:spcPts val="0"/>
              </a:spcBef>
              <a:buNone/>
              <a:defRPr sz="900">
                <a:solidFill>
                  <a:srgbClr val="888888"/>
                </a:solidFill>
              </a:defRPr>
            </a:lvl5pPr>
            <a:lvl6pPr indent="0" lvl="5" algn="r">
              <a:spcBef>
                <a:spcPts val="0"/>
              </a:spcBef>
              <a:buNone/>
              <a:defRPr sz="900">
                <a:solidFill>
                  <a:srgbClr val="888888"/>
                </a:solidFill>
              </a:defRPr>
            </a:lvl6pPr>
            <a:lvl7pPr indent="0" lvl="6" algn="r">
              <a:spcBef>
                <a:spcPts val="0"/>
              </a:spcBef>
              <a:buNone/>
              <a:defRPr sz="900">
                <a:solidFill>
                  <a:srgbClr val="888888"/>
                </a:solidFill>
              </a:defRPr>
            </a:lvl7pPr>
            <a:lvl8pPr indent="0" lvl="7" algn="r">
              <a:spcBef>
                <a:spcPts val="0"/>
              </a:spcBef>
              <a:buNone/>
              <a:defRPr sz="900">
                <a:solidFill>
                  <a:srgbClr val="888888"/>
                </a:solidFill>
              </a:defRPr>
            </a:lvl8pPr>
            <a:lvl9pPr indent="0" lvl="8" algn="r">
              <a:spcBef>
                <a:spcPts val="0"/>
              </a:spcBef>
              <a:buNone/>
              <a:defRPr sz="900">
                <a:solidFill>
                  <a:srgbClr val="888888"/>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9.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2.jpg"/><Relationship Id="rId4" Type="http://schemas.openxmlformats.org/officeDocument/2006/relationships/image" Target="../media/image7.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1" Type="http://schemas.openxmlformats.org/officeDocument/2006/relationships/hyperlink" Target="https://www.facebook.com/zohadjutt01" TargetMode="External"/><Relationship Id="rId10" Type="http://schemas.openxmlformats.org/officeDocument/2006/relationships/image" Target="../media/image4.png"/><Relationship Id="rId13" Type="http://schemas.openxmlformats.org/officeDocument/2006/relationships/hyperlink" Target="https://github.com/zohad01" TargetMode="External"/><Relationship Id="rId12" Type="http://schemas.openxmlformats.org/officeDocument/2006/relationships/image" Target="../media/image10.png"/><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5.png"/><Relationship Id="rId9" Type="http://schemas.openxmlformats.org/officeDocument/2006/relationships/hyperlink" Target="https://www.instagram.com/zohad_ijaz_/" TargetMode="External"/><Relationship Id="rId15" Type="http://schemas.openxmlformats.org/officeDocument/2006/relationships/hyperlink" Target="https://www.linkedin.com/in/hateemhussain/" TargetMode="External"/><Relationship Id="rId14" Type="http://schemas.openxmlformats.org/officeDocument/2006/relationships/image" Target="../media/image16.png"/><Relationship Id="rId17" Type="http://schemas.openxmlformats.org/officeDocument/2006/relationships/hyperlink" Target="https://www.linkedin.com/in/muhammad-atif-302608191/" TargetMode="External"/><Relationship Id="rId16" Type="http://schemas.openxmlformats.org/officeDocument/2006/relationships/hyperlink" Target="https://www.linkedin.com/in/mariam-ashraf-gill/" TargetMode="External"/><Relationship Id="rId5" Type="http://schemas.openxmlformats.org/officeDocument/2006/relationships/image" Target="../media/image18.png"/><Relationship Id="rId6" Type="http://schemas.openxmlformats.org/officeDocument/2006/relationships/hyperlink" Target="mailto:zohadijaz786@gmail.com" TargetMode="External"/><Relationship Id="rId7" Type="http://schemas.openxmlformats.org/officeDocument/2006/relationships/hyperlink" Target="https://www.linkedin.com/in/muhammad-zohad-ijaz-7273b52b1/" TargetMode="External"/><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2547984" y="1304087"/>
            <a:ext cx="4012953" cy="1933727"/>
          </a:xfrm>
          <a:prstGeom prst="rect">
            <a:avLst/>
          </a:prstGeom>
          <a:noFill/>
          <a:ln>
            <a:noFill/>
          </a:ln>
        </p:spPr>
        <p:txBody>
          <a:bodyPr anchorCtr="0" anchor="t" bIns="0" lIns="0" spcFirstLastPara="1" rIns="0" wrap="square" tIns="5375">
            <a:spAutoFit/>
          </a:bodyPr>
          <a:lstStyle/>
          <a:p>
            <a:pPr indent="0" lvl="0" marL="0" marR="0" rtl="0" algn="ctr">
              <a:lnSpc>
                <a:spcPct val="100200"/>
              </a:lnSpc>
              <a:spcBef>
                <a:spcPts val="0"/>
              </a:spcBef>
              <a:spcAft>
                <a:spcPts val="0"/>
              </a:spcAft>
              <a:buNone/>
            </a:pPr>
            <a:r>
              <a:rPr lang="en-GB" sz="3100">
                <a:solidFill>
                  <a:srgbClr val="262425"/>
                </a:solidFill>
                <a:latin typeface="Times New Roman"/>
                <a:ea typeface="Times New Roman"/>
                <a:cs typeface="Times New Roman"/>
                <a:sym typeface="Times New Roman"/>
              </a:rPr>
              <a:t>Introduction to Python Programming: A Comprehensive Guide for Absolute Beginners</a:t>
            </a:r>
            <a:endParaRPr sz="3100">
              <a:latin typeface="Times New Roman"/>
              <a:ea typeface="Times New Roman"/>
              <a:cs typeface="Times New Roman"/>
              <a:sym typeface="Times New Roman"/>
            </a:endParaRPr>
          </a:p>
        </p:txBody>
      </p:sp>
      <p:grpSp>
        <p:nvGrpSpPr>
          <p:cNvPr id="96" name="Google Shape;96;p19"/>
          <p:cNvGrpSpPr/>
          <p:nvPr/>
        </p:nvGrpSpPr>
        <p:grpSpPr>
          <a:xfrm>
            <a:off x="0" y="0"/>
            <a:ext cx="2879630" cy="2916130"/>
            <a:chOff x="0" y="0"/>
            <a:chExt cx="5763260" cy="5839460"/>
          </a:xfrm>
        </p:grpSpPr>
        <p:sp>
          <p:nvSpPr>
            <p:cNvPr id="97" name="Google Shape;97;p19"/>
            <p:cNvSpPr/>
            <p:nvPr/>
          </p:nvSpPr>
          <p:spPr>
            <a:xfrm>
              <a:off x="0" y="0"/>
              <a:ext cx="5763260" cy="5839460"/>
            </a:xfrm>
            <a:custGeom>
              <a:rect b="b" l="l" r="r" t="t"/>
              <a:pathLst>
                <a:path extrusionOk="0" h="5839460" w="5763260">
                  <a:moveTo>
                    <a:pt x="5762996" y="0"/>
                  </a:moveTo>
                  <a:lnTo>
                    <a:pt x="5730379" y="149377"/>
                  </a:lnTo>
                  <a:lnTo>
                    <a:pt x="5684291" y="335864"/>
                  </a:lnTo>
                  <a:lnTo>
                    <a:pt x="5633897" y="521614"/>
                  </a:lnTo>
                  <a:lnTo>
                    <a:pt x="5579173" y="705929"/>
                  </a:lnTo>
                  <a:lnTo>
                    <a:pt x="5518695" y="888809"/>
                  </a:lnTo>
                  <a:lnTo>
                    <a:pt x="5454624" y="1069530"/>
                  </a:lnTo>
                  <a:lnTo>
                    <a:pt x="5385498" y="1249527"/>
                  </a:lnTo>
                  <a:lnTo>
                    <a:pt x="5312054" y="1426654"/>
                  </a:lnTo>
                  <a:lnTo>
                    <a:pt x="5233580" y="1603044"/>
                  </a:lnTo>
                  <a:lnTo>
                    <a:pt x="5151500" y="1776564"/>
                  </a:lnTo>
                  <a:lnTo>
                    <a:pt x="5064378" y="1947925"/>
                  </a:lnTo>
                  <a:lnTo>
                    <a:pt x="4972938" y="2117128"/>
                  </a:lnTo>
                  <a:lnTo>
                    <a:pt x="4877904" y="2284158"/>
                  </a:lnTo>
                  <a:lnTo>
                    <a:pt x="4777828" y="2449042"/>
                  </a:lnTo>
                  <a:lnTo>
                    <a:pt x="4674145" y="2610319"/>
                  </a:lnTo>
                  <a:lnTo>
                    <a:pt x="4566868" y="2770162"/>
                  </a:lnTo>
                  <a:lnTo>
                    <a:pt x="4454550" y="2926397"/>
                  </a:lnTo>
                  <a:lnTo>
                    <a:pt x="4338624" y="3079762"/>
                  </a:lnTo>
                  <a:lnTo>
                    <a:pt x="4219104" y="3230232"/>
                  </a:lnTo>
                  <a:lnTo>
                    <a:pt x="4095991" y="3377831"/>
                  </a:lnTo>
                  <a:lnTo>
                    <a:pt x="3968546" y="3522548"/>
                  </a:lnTo>
                  <a:lnTo>
                    <a:pt x="3838231" y="3662946"/>
                  </a:lnTo>
                  <a:lnTo>
                    <a:pt x="3703586" y="3801186"/>
                  </a:lnTo>
                  <a:lnTo>
                    <a:pt x="3566070" y="3935107"/>
                  </a:lnTo>
                  <a:lnTo>
                    <a:pt x="3424948" y="4066146"/>
                  </a:lnTo>
                  <a:lnTo>
                    <a:pt x="3280955" y="4192866"/>
                  </a:lnTo>
                  <a:lnTo>
                    <a:pt x="3133356" y="4316704"/>
                  </a:lnTo>
                  <a:lnTo>
                    <a:pt x="2982874" y="4436224"/>
                  </a:lnTo>
                  <a:lnTo>
                    <a:pt x="2829509" y="4552149"/>
                  </a:lnTo>
                  <a:lnTo>
                    <a:pt x="2672562" y="4663744"/>
                  </a:lnTo>
                  <a:lnTo>
                    <a:pt x="2513444" y="4771745"/>
                  </a:lnTo>
                  <a:lnTo>
                    <a:pt x="2351442" y="4875428"/>
                  </a:lnTo>
                  <a:lnTo>
                    <a:pt x="2187282" y="4974780"/>
                  </a:lnTo>
                  <a:lnTo>
                    <a:pt x="2020239" y="5070538"/>
                  </a:lnTo>
                  <a:lnTo>
                    <a:pt x="1851050" y="5161978"/>
                  </a:lnTo>
                  <a:lnTo>
                    <a:pt x="1679689" y="5248376"/>
                  </a:lnTo>
                  <a:lnTo>
                    <a:pt x="1505445" y="5331180"/>
                  </a:lnTo>
                  <a:lnTo>
                    <a:pt x="1329766" y="5408942"/>
                  </a:lnTo>
                  <a:lnTo>
                    <a:pt x="1152649" y="5483097"/>
                  </a:lnTo>
                  <a:lnTo>
                    <a:pt x="972651" y="5551499"/>
                  </a:lnTo>
                  <a:lnTo>
                    <a:pt x="791928" y="5616295"/>
                  </a:lnTo>
                  <a:lnTo>
                    <a:pt x="609053" y="5676061"/>
                  </a:lnTo>
                  <a:lnTo>
                    <a:pt x="424736" y="5731497"/>
                  </a:lnTo>
                  <a:lnTo>
                    <a:pt x="238973" y="5781890"/>
                  </a:lnTo>
                  <a:lnTo>
                    <a:pt x="52496" y="5827978"/>
                  </a:lnTo>
                  <a:lnTo>
                    <a:pt x="0" y="5839441"/>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98" name="Google Shape;98;p19"/>
            <p:cNvSpPr/>
            <p:nvPr/>
          </p:nvSpPr>
          <p:spPr>
            <a:xfrm>
              <a:off x="0" y="0"/>
              <a:ext cx="2878455" cy="2940685"/>
            </a:xfrm>
            <a:custGeom>
              <a:rect b="b" l="l" r="r" t="t"/>
              <a:pathLst>
                <a:path extrusionOk="0" h="2940685" w="2878455">
                  <a:moveTo>
                    <a:pt x="2877884" y="0"/>
                  </a:moveTo>
                  <a:lnTo>
                    <a:pt x="0" y="0"/>
                  </a:lnTo>
                  <a:lnTo>
                    <a:pt x="0" y="2940681"/>
                  </a:lnTo>
                  <a:lnTo>
                    <a:pt x="119454" y="2895434"/>
                  </a:lnTo>
                  <a:lnTo>
                    <a:pt x="231774" y="2848635"/>
                  </a:lnTo>
                  <a:lnTo>
                    <a:pt x="342652" y="2798952"/>
                  </a:lnTo>
                  <a:lnTo>
                    <a:pt x="452814" y="2747111"/>
                  </a:lnTo>
                  <a:lnTo>
                    <a:pt x="561533" y="2691676"/>
                  </a:lnTo>
                  <a:lnTo>
                    <a:pt x="668813" y="2634081"/>
                  </a:lnTo>
                  <a:lnTo>
                    <a:pt x="773931" y="2573604"/>
                  </a:lnTo>
                  <a:lnTo>
                    <a:pt x="878329" y="2510967"/>
                  </a:lnTo>
                  <a:lnTo>
                    <a:pt x="980569" y="2445448"/>
                  </a:lnTo>
                  <a:lnTo>
                    <a:pt x="1081370" y="2377046"/>
                  </a:lnTo>
                  <a:lnTo>
                    <a:pt x="1180009" y="2305761"/>
                  </a:lnTo>
                  <a:lnTo>
                    <a:pt x="1277213" y="2233041"/>
                  </a:lnTo>
                  <a:lnTo>
                    <a:pt x="1372971" y="2157450"/>
                  </a:lnTo>
                  <a:lnTo>
                    <a:pt x="1465846" y="2078964"/>
                  </a:lnTo>
                  <a:lnTo>
                    <a:pt x="1557286" y="1998319"/>
                  </a:lnTo>
                  <a:lnTo>
                    <a:pt x="1646567" y="1915528"/>
                  </a:lnTo>
                  <a:lnTo>
                    <a:pt x="1733689" y="1830565"/>
                  </a:lnTo>
                  <a:lnTo>
                    <a:pt x="1818639" y="1743443"/>
                  </a:lnTo>
                  <a:lnTo>
                    <a:pt x="1901443" y="1654162"/>
                  </a:lnTo>
                  <a:lnTo>
                    <a:pt x="1982088" y="1563446"/>
                  </a:lnTo>
                  <a:lnTo>
                    <a:pt x="2059838" y="1469847"/>
                  </a:lnTo>
                  <a:lnTo>
                    <a:pt x="2135441" y="1374813"/>
                  </a:lnTo>
                  <a:lnTo>
                    <a:pt x="2208885" y="1277607"/>
                  </a:lnTo>
                  <a:lnTo>
                    <a:pt x="2279446" y="1178255"/>
                  </a:lnTo>
                  <a:lnTo>
                    <a:pt x="2347836" y="1077455"/>
                  </a:lnTo>
                  <a:lnTo>
                    <a:pt x="2413368" y="975207"/>
                  </a:lnTo>
                  <a:lnTo>
                    <a:pt x="2476715" y="870813"/>
                  </a:lnTo>
                  <a:lnTo>
                    <a:pt x="2537193" y="765695"/>
                  </a:lnTo>
                  <a:lnTo>
                    <a:pt x="2594800" y="658418"/>
                  </a:lnTo>
                  <a:lnTo>
                    <a:pt x="2649511" y="549694"/>
                  </a:lnTo>
                  <a:lnTo>
                    <a:pt x="2702077" y="439534"/>
                  </a:lnTo>
                  <a:lnTo>
                    <a:pt x="2751035" y="328650"/>
                  </a:lnTo>
                  <a:lnTo>
                    <a:pt x="2797835" y="216331"/>
                  </a:lnTo>
                  <a:lnTo>
                    <a:pt x="2841764" y="102578"/>
                  </a:lnTo>
                  <a:lnTo>
                    <a:pt x="2877884" y="0"/>
                  </a:lnTo>
                  <a:close/>
                </a:path>
              </a:pathLst>
            </a:custGeom>
            <a:solidFill>
              <a:srgbClr val="4A86E8">
                <a:alpha val="2705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99" name="Google Shape;99;p19"/>
            <p:cNvSpPr/>
            <p:nvPr/>
          </p:nvSpPr>
          <p:spPr>
            <a:xfrm>
              <a:off x="0" y="0"/>
              <a:ext cx="2878455" cy="2940685"/>
            </a:xfrm>
            <a:custGeom>
              <a:rect b="b" l="l" r="r" t="t"/>
              <a:pathLst>
                <a:path extrusionOk="0" h="2940685" w="2878455">
                  <a:moveTo>
                    <a:pt x="2877884" y="0"/>
                  </a:moveTo>
                  <a:lnTo>
                    <a:pt x="2841764" y="102578"/>
                  </a:lnTo>
                  <a:lnTo>
                    <a:pt x="2797835" y="216331"/>
                  </a:lnTo>
                  <a:lnTo>
                    <a:pt x="2751035" y="328650"/>
                  </a:lnTo>
                  <a:lnTo>
                    <a:pt x="2702077" y="439534"/>
                  </a:lnTo>
                  <a:lnTo>
                    <a:pt x="2649511" y="549694"/>
                  </a:lnTo>
                  <a:lnTo>
                    <a:pt x="2594800" y="658418"/>
                  </a:lnTo>
                  <a:lnTo>
                    <a:pt x="2537193" y="765695"/>
                  </a:lnTo>
                  <a:lnTo>
                    <a:pt x="2476715" y="870813"/>
                  </a:lnTo>
                  <a:lnTo>
                    <a:pt x="2413368" y="975207"/>
                  </a:lnTo>
                  <a:lnTo>
                    <a:pt x="2347836" y="1077455"/>
                  </a:lnTo>
                  <a:lnTo>
                    <a:pt x="2279446" y="1178255"/>
                  </a:lnTo>
                  <a:lnTo>
                    <a:pt x="2208885" y="1277607"/>
                  </a:lnTo>
                  <a:lnTo>
                    <a:pt x="2135441" y="1374813"/>
                  </a:lnTo>
                  <a:lnTo>
                    <a:pt x="2059838" y="1469847"/>
                  </a:lnTo>
                  <a:lnTo>
                    <a:pt x="1982088" y="1563446"/>
                  </a:lnTo>
                  <a:lnTo>
                    <a:pt x="1901443" y="1654162"/>
                  </a:lnTo>
                  <a:lnTo>
                    <a:pt x="1818639" y="1743443"/>
                  </a:lnTo>
                  <a:lnTo>
                    <a:pt x="1733689" y="1830565"/>
                  </a:lnTo>
                  <a:lnTo>
                    <a:pt x="1646567" y="1915528"/>
                  </a:lnTo>
                  <a:lnTo>
                    <a:pt x="1557286" y="1998319"/>
                  </a:lnTo>
                  <a:lnTo>
                    <a:pt x="1465846" y="2078964"/>
                  </a:lnTo>
                  <a:lnTo>
                    <a:pt x="1372971" y="2157450"/>
                  </a:lnTo>
                  <a:lnTo>
                    <a:pt x="1277213" y="2233040"/>
                  </a:lnTo>
                  <a:lnTo>
                    <a:pt x="1180008" y="2305761"/>
                  </a:lnTo>
                  <a:lnTo>
                    <a:pt x="1081370" y="2377046"/>
                  </a:lnTo>
                  <a:lnTo>
                    <a:pt x="980569" y="2445448"/>
                  </a:lnTo>
                  <a:lnTo>
                    <a:pt x="878329" y="2510967"/>
                  </a:lnTo>
                  <a:lnTo>
                    <a:pt x="773931" y="2573604"/>
                  </a:lnTo>
                  <a:lnTo>
                    <a:pt x="668813" y="2634081"/>
                  </a:lnTo>
                  <a:lnTo>
                    <a:pt x="561533" y="2691676"/>
                  </a:lnTo>
                  <a:lnTo>
                    <a:pt x="452814" y="2747111"/>
                  </a:lnTo>
                  <a:lnTo>
                    <a:pt x="342652" y="2798952"/>
                  </a:lnTo>
                  <a:lnTo>
                    <a:pt x="231774" y="2848635"/>
                  </a:lnTo>
                  <a:lnTo>
                    <a:pt x="119454" y="2895434"/>
                  </a:lnTo>
                  <a:lnTo>
                    <a:pt x="5695" y="2938640"/>
                  </a:lnTo>
                  <a:lnTo>
                    <a:pt x="0" y="2940681"/>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00" name="Google Shape;100;p19"/>
            <p:cNvSpPr/>
            <p:nvPr/>
          </p:nvSpPr>
          <p:spPr>
            <a:xfrm>
              <a:off x="0" y="0"/>
              <a:ext cx="2878455" cy="2940685"/>
            </a:xfrm>
            <a:custGeom>
              <a:rect b="b" l="l" r="r" t="t"/>
              <a:pathLst>
                <a:path extrusionOk="0" h="2940685" w="2878455">
                  <a:moveTo>
                    <a:pt x="2877884" y="0"/>
                  </a:moveTo>
                  <a:lnTo>
                    <a:pt x="2841764" y="102578"/>
                  </a:lnTo>
                  <a:lnTo>
                    <a:pt x="2797835" y="216331"/>
                  </a:lnTo>
                  <a:lnTo>
                    <a:pt x="2751035" y="328650"/>
                  </a:lnTo>
                  <a:lnTo>
                    <a:pt x="2702077" y="439534"/>
                  </a:lnTo>
                  <a:lnTo>
                    <a:pt x="2649511" y="549694"/>
                  </a:lnTo>
                  <a:lnTo>
                    <a:pt x="2594800" y="658418"/>
                  </a:lnTo>
                  <a:lnTo>
                    <a:pt x="2537193" y="765695"/>
                  </a:lnTo>
                  <a:lnTo>
                    <a:pt x="2476715" y="870813"/>
                  </a:lnTo>
                  <a:lnTo>
                    <a:pt x="2413368" y="975207"/>
                  </a:lnTo>
                  <a:lnTo>
                    <a:pt x="2347836" y="1077455"/>
                  </a:lnTo>
                  <a:lnTo>
                    <a:pt x="2279446" y="1178255"/>
                  </a:lnTo>
                  <a:lnTo>
                    <a:pt x="2208885" y="1277607"/>
                  </a:lnTo>
                  <a:lnTo>
                    <a:pt x="2135441" y="1374813"/>
                  </a:lnTo>
                  <a:lnTo>
                    <a:pt x="2059838" y="1469847"/>
                  </a:lnTo>
                  <a:lnTo>
                    <a:pt x="1982088" y="1563446"/>
                  </a:lnTo>
                  <a:lnTo>
                    <a:pt x="1901443" y="1654162"/>
                  </a:lnTo>
                  <a:lnTo>
                    <a:pt x="1818639" y="1743443"/>
                  </a:lnTo>
                  <a:lnTo>
                    <a:pt x="1733689" y="1830565"/>
                  </a:lnTo>
                  <a:lnTo>
                    <a:pt x="1646567" y="1915528"/>
                  </a:lnTo>
                  <a:lnTo>
                    <a:pt x="1557286" y="1998319"/>
                  </a:lnTo>
                  <a:lnTo>
                    <a:pt x="1465846" y="2078964"/>
                  </a:lnTo>
                  <a:lnTo>
                    <a:pt x="1372971" y="2157450"/>
                  </a:lnTo>
                  <a:lnTo>
                    <a:pt x="1277213" y="2233040"/>
                  </a:lnTo>
                  <a:lnTo>
                    <a:pt x="1180008" y="2305761"/>
                  </a:lnTo>
                  <a:lnTo>
                    <a:pt x="1081370" y="2377046"/>
                  </a:lnTo>
                  <a:lnTo>
                    <a:pt x="980569" y="2445448"/>
                  </a:lnTo>
                  <a:lnTo>
                    <a:pt x="878329" y="2510967"/>
                  </a:lnTo>
                  <a:lnTo>
                    <a:pt x="773931" y="2573604"/>
                  </a:lnTo>
                  <a:lnTo>
                    <a:pt x="668813" y="2634081"/>
                  </a:lnTo>
                  <a:lnTo>
                    <a:pt x="561533" y="2691676"/>
                  </a:lnTo>
                  <a:lnTo>
                    <a:pt x="452814" y="2747111"/>
                  </a:lnTo>
                  <a:lnTo>
                    <a:pt x="342652" y="2798952"/>
                  </a:lnTo>
                  <a:lnTo>
                    <a:pt x="231774" y="2848635"/>
                  </a:lnTo>
                  <a:lnTo>
                    <a:pt x="119454" y="2895434"/>
                  </a:lnTo>
                  <a:lnTo>
                    <a:pt x="5695" y="2938640"/>
                  </a:lnTo>
                  <a:lnTo>
                    <a:pt x="0" y="2940681"/>
                  </a:lnTo>
                </a:path>
              </a:pathLst>
            </a:custGeom>
            <a:noFill/>
            <a:ln cap="flat" cmpd="sng" w="18700">
              <a:solidFill>
                <a:srgbClr val="4A86E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grpSp>
      <p:pic>
        <p:nvPicPr>
          <p:cNvPr id="101" name="Google Shape;101;p19"/>
          <p:cNvPicPr preferRelativeResize="0"/>
          <p:nvPr/>
        </p:nvPicPr>
        <p:blipFill rotWithShape="1">
          <a:blip r:embed="rId3">
            <a:alphaModFix/>
          </a:blip>
          <a:srcRect b="0" l="0" r="0" t="0"/>
          <a:stretch/>
        </p:blipFill>
        <p:spPr>
          <a:xfrm>
            <a:off x="515405" y="3607471"/>
            <a:ext cx="940718" cy="191914"/>
          </a:xfrm>
          <a:prstGeom prst="rect">
            <a:avLst/>
          </a:prstGeom>
          <a:noFill/>
          <a:ln>
            <a:noFill/>
          </a:ln>
        </p:spPr>
      </p:pic>
      <p:pic>
        <p:nvPicPr>
          <p:cNvPr id="102" name="Google Shape;102;p19"/>
          <p:cNvPicPr preferRelativeResize="0"/>
          <p:nvPr/>
        </p:nvPicPr>
        <p:blipFill rotWithShape="1">
          <a:blip r:embed="rId4">
            <a:alphaModFix/>
          </a:blip>
          <a:srcRect b="0" l="0" r="0" t="0"/>
          <a:stretch/>
        </p:blipFill>
        <p:spPr>
          <a:xfrm>
            <a:off x="556967" y="3885219"/>
            <a:ext cx="1324249" cy="205207"/>
          </a:xfrm>
          <a:prstGeom prst="rect">
            <a:avLst/>
          </a:prstGeom>
          <a:noFill/>
          <a:ln>
            <a:noFill/>
          </a:ln>
        </p:spPr>
      </p:pic>
      <p:sp>
        <p:nvSpPr>
          <p:cNvPr id="103" name="Google Shape;103;p19"/>
          <p:cNvSpPr txBox="1"/>
          <p:nvPr/>
        </p:nvSpPr>
        <p:spPr>
          <a:xfrm>
            <a:off x="1535811" y="3521636"/>
            <a:ext cx="5620292" cy="624070"/>
          </a:xfrm>
          <a:prstGeom prst="rect">
            <a:avLst/>
          </a:prstGeom>
          <a:noFill/>
          <a:ln>
            <a:noFill/>
          </a:ln>
        </p:spPr>
        <p:txBody>
          <a:bodyPr anchorCtr="0" anchor="t" bIns="0" lIns="0" spcFirstLastPara="1" rIns="0" wrap="square" tIns="8250">
            <a:spAutoFit/>
          </a:bodyPr>
          <a:lstStyle/>
          <a:p>
            <a:pPr indent="-406400" lvl="0" marL="406400" marR="0" rtl="0" algn="l">
              <a:lnSpc>
                <a:spcPct val="100000"/>
              </a:lnSpc>
              <a:spcBef>
                <a:spcPts val="0"/>
              </a:spcBef>
              <a:spcAft>
                <a:spcPts val="0"/>
              </a:spcAft>
              <a:buNone/>
            </a:pPr>
            <a:r>
              <a:rPr lang="en-GB" sz="2000">
                <a:latin typeface="Times New Roman"/>
                <a:ea typeface="Times New Roman"/>
                <a:cs typeface="Times New Roman"/>
                <a:sym typeface="Times New Roman"/>
              </a:rPr>
              <a:t>Muhammad Zohad Ijaz, Mariam Ashraf </a:t>
            </a:r>
            <a:endParaRPr sz="2000">
              <a:latin typeface="Times New Roman"/>
              <a:ea typeface="Times New Roman"/>
              <a:cs typeface="Times New Roman"/>
              <a:sym typeface="Times New Roman"/>
            </a:endParaRPr>
          </a:p>
          <a:p>
            <a:pPr indent="-406400" lvl="0" marL="863600" marR="0" rtl="0" algn="l">
              <a:lnSpc>
                <a:spcPct val="100000"/>
              </a:lnSpc>
              <a:spcBef>
                <a:spcPts val="0"/>
              </a:spcBef>
              <a:spcAft>
                <a:spcPts val="0"/>
              </a:spcAft>
              <a:buNone/>
            </a:pPr>
            <a:r>
              <a:rPr lang="en-GB" sz="2000">
                <a:latin typeface="Times New Roman"/>
                <a:ea typeface="Times New Roman"/>
                <a:cs typeface="Times New Roman"/>
                <a:sym typeface="Times New Roman"/>
              </a:rPr>
              <a:t> Muhammad Hateem Hussain, Muhammad Atif</a:t>
            </a:r>
            <a:endParaRPr sz="2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nvSpPr>
        <p:spPr>
          <a:xfrm>
            <a:off x="421347" y="1136944"/>
            <a:ext cx="4416533" cy="2641373"/>
          </a:xfrm>
          <a:prstGeom prst="rect">
            <a:avLst/>
          </a:prstGeom>
          <a:noFill/>
          <a:ln>
            <a:noFill/>
          </a:ln>
        </p:spPr>
        <p:txBody>
          <a:bodyPr anchorCtr="0" anchor="t" bIns="0" lIns="0" spcFirstLastPara="1" rIns="0" wrap="square" tIns="7925">
            <a:spAutoFit/>
          </a:bodyPr>
          <a:lstStyle/>
          <a:p>
            <a:pPr indent="0" lvl="0" marL="0" rtl="0" algn="l">
              <a:lnSpc>
                <a:spcPct val="100000"/>
              </a:lnSpc>
              <a:spcBef>
                <a:spcPts val="0"/>
              </a:spcBef>
              <a:spcAft>
                <a:spcPts val="0"/>
              </a:spcAft>
              <a:buNone/>
            </a:pPr>
            <a:r>
              <a:t/>
            </a:r>
            <a:endParaRPr sz="1200"/>
          </a:p>
          <a:p>
            <a:pPr indent="0" lvl="0" marL="0" rtl="0" algn="l">
              <a:lnSpc>
                <a:spcPct val="100000"/>
              </a:lnSpc>
              <a:spcBef>
                <a:spcPts val="100"/>
              </a:spcBef>
              <a:spcAft>
                <a:spcPts val="0"/>
              </a:spcAft>
              <a:buNone/>
            </a:pPr>
            <a:r>
              <a:t/>
            </a:r>
            <a:endParaRPr sz="1200"/>
          </a:p>
          <a:p>
            <a:pPr indent="0" lvl="0" marL="0" rtl="0" algn="l">
              <a:lnSpc>
                <a:spcPct val="100000"/>
              </a:lnSpc>
              <a:spcBef>
                <a:spcPts val="100"/>
              </a:spcBef>
              <a:spcAft>
                <a:spcPts val="0"/>
              </a:spcAft>
              <a:buNone/>
            </a:pPr>
            <a:r>
              <a:t/>
            </a:r>
            <a:endParaRPr sz="1200"/>
          </a:p>
          <a:p>
            <a:pPr indent="0" lvl="0" marL="0" rtl="0" algn="l">
              <a:lnSpc>
                <a:spcPct val="100000"/>
              </a:lnSpc>
              <a:spcBef>
                <a:spcPts val="100"/>
              </a:spcBef>
              <a:spcAft>
                <a:spcPts val="0"/>
              </a:spcAft>
              <a:buNone/>
            </a:pPr>
            <a:r>
              <a:rPr lang="en-GB" sz="1200"/>
              <a:t>A </a:t>
            </a:r>
            <a:r>
              <a:rPr b="1" lang="en-GB" sz="1200"/>
              <a:t>programming language </a:t>
            </a:r>
            <a:r>
              <a:rPr lang="en-GB" sz="1200"/>
              <a:t>is an artificial language that can be used to control the behavior of a machine, particularly a computer. </a:t>
            </a:r>
            <a:endParaRPr sz="700"/>
          </a:p>
          <a:p>
            <a:pPr indent="0" lvl="0" marL="0" rtl="0" algn="l">
              <a:lnSpc>
                <a:spcPct val="100000"/>
              </a:lnSpc>
              <a:spcBef>
                <a:spcPts val="100"/>
              </a:spcBef>
              <a:spcAft>
                <a:spcPts val="0"/>
              </a:spcAft>
              <a:buNone/>
            </a:pPr>
            <a:r>
              <a:t/>
            </a:r>
            <a:endParaRPr sz="1200"/>
          </a:p>
          <a:p>
            <a:pPr indent="0" lvl="0" marL="0" rtl="0" algn="l">
              <a:lnSpc>
                <a:spcPct val="100000"/>
              </a:lnSpc>
              <a:spcBef>
                <a:spcPts val="100"/>
              </a:spcBef>
              <a:spcAft>
                <a:spcPts val="0"/>
              </a:spcAft>
              <a:buNone/>
            </a:pPr>
            <a:r>
              <a:rPr b="1" lang="en-GB" sz="1200"/>
              <a:t>Examples</a:t>
            </a:r>
            <a:r>
              <a:rPr lang="en-GB" sz="1200"/>
              <a:t> are: Python, Ruby, Java, JavaScript, C, C++, and C#. </a:t>
            </a:r>
            <a:endParaRPr sz="700"/>
          </a:p>
          <a:p>
            <a:pPr indent="0" lvl="0" marL="0" rtl="0" algn="l">
              <a:lnSpc>
                <a:spcPct val="100000"/>
              </a:lnSpc>
              <a:spcBef>
                <a:spcPts val="100"/>
              </a:spcBef>
              <a:spcAft>
                <a:spcPts val="0"/>
              </a:spcAft>
              <a:buNone/>
            </a:pPr>
            <a:r>
              <a:t/>
            </a:r>
            <a:endParaRPr sz="1200"/>
          </a:p>
          <a:p>
            <a:pPr indent="0" lvl="0" marL="0" rtl="0" algn="l">
              <a:lnSpc>
                <a:spcPct val="100000"/>
              </a:lnSpc>
              <a:spcBef>
                <a:spcPts val="100"/>
              </a:spcBef>
              <a:spcAft>
                <a:spcPts val="0"/>
              </a:spcAft>
              <a:buNone/>
            </a:pPr>
            <a:r>
              <a:rPr lang="en-GB" sz="1200"/>
              <a:t>Programming languages are </a:t>
            </a:r>
            <a:r>
              <a:rPr b="1" lang="en-GB" sz="1200"/>
              <a:t>used</a:t>
            </a:r>
            <a:r>
              <a:rPr lang="en-GB" sz="1200"/>
              <a:t> to write all computer programs and computer software. A programming language is like a set of instructions that the computer follows to do something.</a:t>
            </a:r>
            <a:endParaRPr sz="700"/>
          </a:p>
          <a:p>
            <a:pPr indent="0" lvl="0" marL="0" rtl="0" algn="l">
              <a:lnSpc>
                <a:spcPct val="100000"/>
              </a:lnSpc>
              <a:spcBef>
                <a:spcPts val="100"/>
              </a:spcBef>
              <a:spcAft>
                <a:spcPts val="0"/>
              </a:spcAft>
              <a:buNone/>
            </a:pPr>
            <a:r>
              <a:t/>
            </a:r>
            <a:endParaRPr sz="1200"/>
          </a:p>
        </p:txBody>
      </p:sp>
      <p:pic>
        <p:nvPicPr>
          <p:cNvPr id="109" name="Google Shape;109;p20"/>
          <p:cNvPicPr preferRelativeResize="0"/>
          <p:nvPr/>
        </p:nvPicPr>
        <p:blipFill rotWithShape="1">
          <a:blip r:embed="rId3">
            <a:alphaModFix/>
          </a:blip>
          <a:srcRect b="0" l="0" r="0" t="0"/>
          <a:stretch/>
        </p:blipFill>
        <p:spPr>
          <a:xfrm>
            <a:off x="4914662" y="1155543"/>
            <a:ext cx="3997724" cy="2622774"/>
          </a:xfrm>
          <a:prstGeom prst="rect">
            <a:avLst/>
          </a:prstGeom>
          <a:noFill/>
          <a:ln>
            <a:noFill/>
          </a:ln>
        </p:spPr>
      </p:pic>
      <p:sp>
        <p:nvSpPr>
          <p:cNvPr id="110" name="Google Shape;110;p20"/>
          <p:cNvSpPr txBox="1"/>
          <p:nvPr/>
        </p:nvSpPr>
        <p:spPr>
          <a:xfrm>
            <a:off x="409291" y="832776"/>
            <a:ext cx="4340386" cy="322767"/>
          </a:xfrm>
          <a:prstGeom prst="rect">
            <a:avLst/>
          </a:prstGeom>
          <a:noFill/>
          <a:ln>
            <a:noFill/>
          </a:ln>
        </p:spPr>
        <p:txBody>
          <a:bodyPr anchorCtr="0" anchor="t" bIns="22825" lIns="45675" spcFirstLastPara="1" rIns="45675" wrap="square" tIns="22825">
            <a:spAutoFit/>
          </a:bodyPr>
          <a:lstStyle/>
          <a:p>
            <a:pPr indent="0" lvl="0" marL="0" rtl="0" algn="l">
              <a:spcBef>
                <a:spcPts val="0"/>
              </a:spcBef>
              <a:spcAft>
                <a:spcPts val="0"/>
              </a:spcAft>
              <a:buNone/>
            </a:pPr>
            <a:r>
              <a:rPr b="1" lang="en-GB" sz="1800">
                <a:latin typeface="Times New Roman"/>
                <a:ea typeface="Times New Roman"/>
                <a:cs typeface="Times New Roman"/>
                <a:sym typeface="Times New Roman"/>
              </a:rPr>
              <a:t>Introduction to Programming Language</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pSp>
        <p:nvGrpSpPr>
          <p:cNvPr id="115" name="Google Shape;115;p21"/>
          <p:cNvGrpSpPr/>
          <p:nvPr/>
        </p:nvGrpSpPr>
        <p:grpSpPr>
          <a:xfrm>
            <a:off x="0" y="0"/>
            <a:ext cx="994989" cy="858413"/>
            <a:chOff x="0" y="0"/>
            <a:chExt cx="1991360" cy="1718945"/>
          </a:xfrm>
        </p:grpSpPr>
        <p:sp>
          <p:nvSpPr>
            <p:cNvPr id="116" name="Google Shape;116;p21"/>
            <p:cNvSpPr/>
            <p:nvPr/>
          </p:nvSpPr>
          <p:spPr>
            <a:xfrm>
              <a:off x="0" y="0"/>
              <a:ext cx="1991360" cy="1718945"/>
            </a:xfrm>
            <a:custGeom>
              <a:rect b="b" l="l" r="r" t="t"/>
              <a:pathLst>
                <a:path extrusionOk="0" h="1718945" w="1991360">
                  <a:moveTo>
                    <a:pt x="1990594" y="0"/>
                  </a:moveTo>
                  <a:lnTo>
                    <a:pt x="1990750" y="6451"/>
                  </a:lnTo>
                  <a:lnTo>
                    <a:pt x="1990026" y="6451"/>
                  </a:lnTo>
                  <a:lnTo>
                    <a:pt x="1987867" y="95732"/>
                  </a:lnTo>
                  <a:lnTo>
                    <a:pt x="1980666" y="185724"/>
                  </a:lnTo>
                  <a:lnTo>
                    <a:pt x="1969147" y="274294"/>
                  </a:lnTo>
                  <a:lnTo>
                    <a:pt x="1952586" y="362127"/>
                  </a:lnTo>
                  <a:lnTo>
                    <a:pt x="1931707" y="449249"/>
                  </a:lnTo>
                  <a:lnTo>
                    <a:pt x="1906511" y="535647"/>
                  </a:lnTo>
                  <a:lnTo>
                    <a:pt x="1876272" y="619887"/>
                  </a:lnTo>
                  <a:lnTo>
                    <a:pt x="1842426" y="702691"/>
                  </a:lnTo>
                  <a:lnTo>
                    <a:pt x="1803552" y="783323"/>
                  </a:lnTo>
                  <a:lnTo>
                    <a:pt x="1761070" y="862520"/>
                  </a:lnTo>
                  <a:lnTo>
                    <a:pt x="1714271" y="938834"/>
                  </a:lnTo>
                  <a:lnTo>
                    <a:pt x="1663153" y="1012278"/>
                  </a:lnTo>
                  <a:lnTo>
                    <a:pt x="1608429" y="1083564"/>
                  </a:lnTo>
                  <a:lnTo>
                    <a:pt x="1550834" y="1151953"/>
                  </a:lnTo>
                  <a:lnTo>
                    <a:pt x="1488922" y="1216761"/>
                  </a:lnTo>
                  <a:lnTo>
                    <a:pt x="1424114" y="1278674"/>
                  </a:lnTo>
                  <a:lnTo>
                    <a:pt x="1355724" y="1336992"/>
                  </a:lnTo>
                  <a:lnTo>
                    <a:pt x="1284439" y="1390992"/>
                  </a:lnTo>
                  <a:lnTo>
                    <a:pt x="1210999" y="1442110"/>
                  </a:lnTo>
                  <a:lnTo>
                    <a:pt x="1134680" y="1488909"/>
                  </a:lnTo>
                  <a:lnTo>
                    <a:pt x="1055484" y="1531391"/>
                  </a:lnTo>
                  <a:lnTo>
                    <a:pt x="974844" y="1570278"/>
                  </a:lnTo>
                  <a:lnTo>
                    <a:pt x="892045" y="1604835"/>
                  </a:lnTo>
                  <a:lnTo>
                    <a:pt x="807808" y="1634350"/>
                  </a:lnTo>
                  <a:lnTo>
                    <a:pt x="721409" y="1660271"/>
                  </a:lnTo>
                  <a:lnTo>
                    <a:pt x="634290" y="1681149"/>
                  </a:lnTo>
                  <a:lnTo>
                    <a:pt x="546451" y="1697710"/>
                  </a:lnTo>
                  <a:lnTo>
                    <a:pt x="457170" y="1709229"/>
                  </a:lnTo>
                  <a:lnTo>
                    <a:pt x="367893" y="1716430"/>
                  </a:lnTo>
                  <a:lnTo>
                    <a:pt x="278616" y="1718589"/>
                  </a:lnTo>
                  <a:lnTo>
                    <a:pt x="278616" y="1717865"/>
                  </a:lnTo>
                  <a:lnTo>
                    <a:pt x="189334" y="1715706"/>
                  </a:lnTo>
                  <a:lnTo>
                    <a:pt x="99337" y="1708505"/>
                  </a:lnTo>
                  <a:lnTo>
                    <a:pt x="10780" y="1696986"/>
                  </a:lnTo>
                  <a:lnTo>
                    <a:pt x="0" y="1694954"/>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17" name="Google Shape;117;p21"/>
            <p:cNvSpPr/>
            <p:nvPr/>
          </p:nvSpPr>
          <p:spPr>
            <a:xfrm>
              <a:off x="0" y="0"/>
              <a:ext cx="1362710" cy="1090295"/>
            </a:xfrm>
            <a:custGeom>
              <a:rect b="b" l="l" r="r" t="t"/>
              <a:pathLst>
                <a:path extrusionOk="0" h="1090295" w="1362710">
                  <a:moveTo>
                    <a:pt x="1362037" y="0"/>
                  </a:moveTo>
                  <a:lnTo>
                    <a:pt x="0" y="0"/>
                  </a:lnTo>
                  <a:lnTo>
                    <a:pt x="0" y="1052946"/>
                  </a:lnTo>
                  <a:lnTo>
                    <a:pt x="53260" y="1065555"/>
                  </a:lnTo>
                  <a:lnTo>
                    <a:pt x="109418" y="1075639"/>
                  </a:lnTo>
                  <a:lnTo>
                    <a:pt x="165576" y="1083564"/>
                  </a:lnTo>
                  <a:lnTo>
                    <a:pt x="221734" y="1087882"/>
                  </a:lnTo>
                  <a:lnTo>
                    <a:pt x="278616" y="1089317"/>
                  </a:lnTo>
                  <a:lnTo>
                    <a:pt x="278616" y="1090041"/>
                  </a:lnTo>
                  <a:lnTo>
                    <a:pt x="335493" y="1088605"/>
                  </a:lnTo>
                  <a:lnTo>
                    <a:pt x="391651" y="1084275"/>
                  </a:lnTo>
                  <a:lnTo>
                    <a:pt x="447813" y="1076363"/>
                  </a:lnTo>
                  <a:lnTo>
                    <a:pt x="503971" y="1066279"/>
                  </a:lnTo>
                  <a:lnTo>
                    <a:pt x="558690" y="1053325"/>
                  </a:lnTo>
                  <a:lnTo>
                    <a:pt x="613409" y="1036764"/>
                  </a:lnTo>
                  <a:lnTo>
                    <a:pt x="666690" y="1018044"/>
                  </a:lnTo>
                  <a:lnTo>
                    <a:pt x="719246" y="996442"/>
                  </a:lnTo>
                  <a:lnTo>
                    <a:pt x="770369" y="971956"/>
                  </a:lnTo>
                  <a:lnTo>
                    <a:pt x="820047" y="944600"/>
                  </a:lnTo>
                  <a:lnTo>
                    <a:pt x="868287" y="915085"/>
                  </a:lnTo>
                  <a:lnTo>
                    <a:pt x="915084" y="882688"/>
                  </a:lnTo>
                  <a:lnTo>
                    <a:pt x="960447" y="848118"/>
                  </a:lnTo>
                  <a:lnTo>
                    <a:pt x="1002922" y="811403"/>
                  </a:lnTo>
                  <a:lnTo>
                    <a:pt x="1044684" y="772528"/>
                  </a:lnTo>
                  <a:lnTo>
                    <a:pt x="1083562" y="731481"/>
                  </a:lnTo>
                  <a:lnTo>
                    <a:pt x="1120283" y="688289"/>
                  </a:lnTo>
                  <a:lnTo>
                    <a:pt x="1154841" y="642924"/>
                  </a:lnTo>
                  <a:lnTo>
                    <a:pt x="1186522" y="596125"/>
                  </a:lnTo>
                  <a:lnTo>
                    <a:pt x="1216758" y="547890"/>
                  </a:lnTo>
                  <a:lnTo>
                    <a:pt x="1243399" y="498208"/>
                  </a:lnTo>
                  <a:lnTo>
                    <a:pt x="1267881" y="447090"/>
                  </a:lnTo>
                  <a:lnTo>
                    <a:pt x="1289481" y="394525"/>
                  </a:lnTo>
                  <a:lnTo>
                    <a:pt x="1308201" y="341249"/>
                  </a:lnTo>
                  <a:lnTo>
                    <a:pt x="1324762" y="286537"/>
                  </a:lnTo>
                  <a:lnTo>
                    <a:pt x="1337716" y="231813"/>
                  </a:lnTo>
                  <a:lnTo>
                    <a:pt x="1347800" y="175653"/>
                  </a:lnTo>
                  <a:lnTo>
                    <a:pt x="1355724" y="119494"/>
                  </a:lnTo>
                  <a:lnTo>
                    <a:pt x="1360042" y="63335"/>
                  </a:lnTo>
                  <a:lnTo>
                    <a:pt x="1361478" y="6451"/>
                  </a:lnTo>
                  <a:lnTo>
                    <a:pt x="1362201" y="6451"/>
                  </a:lnTo>
                  <a:lnTo>
                    <a:pt x="1362037" y="0"/>
                  </a:lnTo>
                  <a:close/>
                </a:path>
              </a:pathLst>
            </a:custGeom>
            <a:solidFill>
              <a:srgbClr val="4A86E8">
                <a:alpha val="2705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18" name="Google Shape;118;p21"/>
            <p:cNvSpPr/>
            <p:nvPr/>
          </p:nvSpPr>
          <p:spPr>
            <a:xfrm>
              <a:off x="0" y="0"/>
              <a:ext cx="1362710" cy="1090295"/>
            </a:xfrm>
            <a:custGeom>
              <a:rect b="b" l="l" r="r" t="t"/>
              <a:pathLst>
                <a:path extrusionOk="0" h="1090295" w="1362710">
                  <a:moveTo>
                    <a:pt x="1362037" y="0"/>
                  </a:moveTo>
                  <a:lnTo>
                    <a:pt x="1362201" y="6451"/>
                  </a:lnTo>
                  <a:lnTo>
                    <a:pt x="1361478" y="6451"/>
                  </a:lnTo>
                  <a:lnTo>
                    <a:pt x="1360042" y="63335"/>
                  </a:lnTo>
                  <a:lnTo>
                    <a:pt x="1355724" y="119494"/>
                  </a:lnTo>
                  <a:lnTo>
                    <a:pt x="1347800" y="175653"/>
                  </a:lnTo>
                  <a:lnTo>
                    <a:pt x="1337716" y="231813"/>
                  </a:lnTo>
                  <a:lnTo>
                    <a:pt x="1324762" y="286537"/>
                  </a:lnTo>
                  <a:lnTo>
                    <a:pt x="1308201" y="341249"/>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3"/>
                  </a:lnTo>
                  <a:lnTo>
                    <a:pt x="960447" y="848118"/>
                  </a:lnTo>
                  <a:lnTo>
                    <a:pt x="915084" y="882688"/>
                  </a:lnTo>
                  <a:lnTo>
                    <a:pt x="868287" y="915085"/>
                  </a:lnTo>
                  <a:lnTo>
                    <a:pt x="820047" y="944600"/>
                  </a:lnTo>
                  <a:lnTo>
                    <a:pt x="770369" y="971956"/>
                  </a:lnTo>
                  <a:lnTo>
                    <a:pt x="719246" y="996442"/>
                  </a:lnTo>
                  <a:lnTo>
                    <a:pt x="666690" y="1018044"/>
                  </a:lnTo>
                  <a:lnTo>
                    <a:pt x="613409" y="1036764"/>
                  </a:lnTo>
                  <a:lnTo>
                    <a:pt x="558690" y="1053325"/>
                  </a:lnTo>
                  <a:lnTo>
                    <a:pt x="503971" y="1066279"/>
                  </a:lnTo>
                  <a:lnTo>
                    <a:pt x="447813" y="1076363"/>
                  </a:lnTo>
                  <a:lnTo>
                    <a:pt x="391651" y="1084275"/>
                  </a:lnTo>
                  <a:lnTo>
                    <a:pt x="335493" y="1088605"/>
                  </a:lnTo>
                  <a:lnTo>
                    <a:pt x="278616" y="1090041"/>
                  </a:lnTo>
                  <a:lnTo>
                    <a:pt x="278616" y="1089317"/>
                  </a:lnTo>
                  <a:lnTo>
                    <a:pt x="221734" y="1087882"/>
                  </a:lnTo>
                  <a:lnTo>
                    <a:pt x="165576" y="1083564"/>
                  </a:lnTo>
                  <a:lnTo>
                    <a:pt x="109418" y="1075639"/>
                  </a:lnTo>
                  <a:lnTo>
                    <a:pt x="53260" y="1065555"/>
                  </a:lnTo>
                  <a:lnTo>
                    <a:pt x="0" y="1052946"/>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19" name="Google Shape;119;p21"/>
            <p:cNvSpPr/>
            <p:nvPr/>
          </p:nvSpPr>
          <p:spPr>
            <a:xfrm>
              <a:off x="0" y="0"/>
              <a:ext cx="1362710" cy="1090295"/>
            </a:xfrm>
            <a:custGeom>
              <a:rect b="b" l="l" r="r" t="t"/>
              <a:pathLst>
                <a:path extrusionOk="0" h="1090295" w="1362710">
                  <a:moveTo>
                    <a:pt x="1362037" y="0"/>
                  </a:moveTo>
                  <a:lnTo>
                    <a:pt x="1362201" y="6451"/>
                  </a:lnTo>
                  <a:lnTo>
                    <a:pt x="1361478" y="6451"/>
                  </a:lnTo>
                  <a:lnTo>
                    <a:pt x="1360042" y="63335"/>
                  </a:lnTo>
                  <a:lnTo>
                    <a:pt x="1355724" y="119494"/>
                  </a:lnTo>
                  <a:lnTo>
                    <a:pt x="1347800" y="175653"/>
                  </a:lnTo>
                  <a:lnTo>
                    <a:pt x="1337716" y="231813"/>
                  </a:lnTo>
                  <a:lnTo>
                    <a:pt x="1324762" y="286537"/>
                  </a:lnTo>
                  <a:lnTo>
                    <a:pt x="1308201" y="341249"/>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3"/>
                  </a:lnTo>
                  <a:lnTo>
                    <a:pt x="960447" y="848118"/>
                  </a:lnTo>
                  <a:lnTo>
                    <a:pt x="915084" y="882688"/>
                  </a:lnTo>
                  <a:lnTo>
                    <a:pt x="868287" y="915085"/>
                  </a:lnTo>
                  <a:lnTo>
                    <a:pt x="820047" y="944600"/>
                  </a:lnTo>
                  <a:lnTo>
                    <a:pt x="770369" y="971956"/>
                  </a:lnTo>
                  <a:lnTo>
                    <a:pt x="719246" y="996442"/>
                  </a:lnTo>
                  <a:lnTo>
                    <a:pt x="666690" y="1018044"/>
                  </a:lnTo>
                  <a:lnTo>
                    <a:pt x="613409" y="1036764"/>
                  </a:lnTo>
                  <a:lnTo>
                    <a:pt x="558690" y="1053325"/>
                  </a:lnTo>
                  <a:lnTo>
                    <a:pt x="503971" y="1066279"/>
                  </a:lnTo>
                  <a:lnTo>
                    <a:pt x="447813" y="1076363"/>
                  </a:lnTo>
                  <a:lnTo>
                    <a:pt x="391651" y="1084275"/>
                  </a:lnTo>
                  <a:lnTo>
                    <a:pt x="335493" y="1088605"/>
                  </a:lnTo>
                  <a:lnTo>
                    <a:pt x="278616" y="1090041"/>
                  </a:lnTo>
                  <a:lnTo>
                    <a:pt x="278616" y="1089317"/>
                  </a:lnTo>
                  <a:lnTo>
                    <a:pt x="221734" y="1087882"/>
                  </a:lnTo>
                  <a:lnTo>
                    <a:pt x="165576" y="1083564"/>
                  </a:lnTo>
                  <a:lnTo>
                    <a:pt x="109418" y="1075639"/>
                  </a:lnTo>
                  <a:lnTo>
                    <a:pt x="53260" y="1065555"/>
                  </a:lnTo>
                  <a:lnTo>
                    <a:pt x="0" y="1052946"/>
                  </a:lnTo>
                </a:path>
              </a:pathLst>
            </a:custGeom>
            <a:noFill/>
            <a:ln cap="flat" cmpd="sng" w="18700">
              <a:solidFill>
                <a:srgbClr val="4A86E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grpSp>
      <p:sp>
        <p:nvSpPr>
          <p:cNvPr id="120" name="Google Shape;120;p21"/>
          <p:cNvSpPr/>
          <p:nvPr/>
        </p:nvSpPr>
        <p:spPr>
          <a:xfrm>
            <a:off x="6875196" y="2844007"/>
            <a:ext cx="2262521" cy="2293329"/>
          </a:xfrm>
          <a:custGeom>
            <a:rect b="b" l="l" r="r" t="t"/>
            <a:pathLst>
              <a:path extrusionOk="0" h="4592320" w="4528184">
                <a:moveTo>
                  <a:pt x="555996" y="4591962"/>
                </a:moveTo>
                <a:lnTo>
                  <a:pt x="466597" y="4462446"/>
                </a:lnTo>
                <a:lnTo>
                  <a:pt x="387349" y="4333571"/>
                </a:lnTo>
                <a:lnTo>
                  <a:pt x="315340" y="4200374"/>
                </a:lnTo>
                <a:lnTo>
                  <a:pt x="249808" y="4064296"/>
                </a:lnTo>
                <a:lnTo>
                  <a:pt x="192277" y="3924622"/>
                </a:lnTo>
                <a:lnTo>
                  <a:pt x="141858" y="3782064"/>
                </a:lnTo>
                <a:lnTo>
                  <a:pt x="98678" y="3636629"/>
                </a:lnTo>
                <a:lnTo>
                  <a:pt x="63372" y="3489751"/>
                </a:lnTo>
                <a:lnTo>
                  <a:pt x="35940" y="3341433"/>
                </a:lnTo>
                <a:lnTo>
                  <a:pt x="15874" y="3190963"/>
                </a:lnTo>
                <a:lnTo>
                  <a:pt x="4317" y="3040481"/>
                </a:lnTo>
                <a:lnTo>
                  <a:pt x="0" y="2889287"/>
                </a:lnTo>
                <a:lnTo>
                  <a:pt x="3555" y="2738094"/>
                </a:lnTo>
                <a:lnTo>
                  <a:pt x="15874" y="2587612"/>
                </a:lnTo>
                <a:lnTo>
                  <a:pt x="35305" y="2437142"/>
                </a:lnTo>
                <a:lnTo>
                  <a:pt x="63372" y="2288819"/>
                </a:lnTo>
                <a:lnTo>
                  <a:pt x="98678" y="2141219"/>
                </a:lnTo>
                <a:lnTo>
                  <a:pt x="141096" y="1996503"/>
                </a:lnTo>
                <a:lnTo>
                  <a:pt x="192277" y="1853945"/>
                </a:lnTo>
                <a:lnTo>
                  <a:pt x="249808" y="1714271"/>
                </a:lnTo>
                <a:lnTo>
                  <a:pt x="314578" y="1577479"/>
                </a:lnTo>
                <a:lnTo>
                  <a:pt x="387349" y="1444282"/>
                </a:lnTo>
                <a:lnTo>
                  <a:pt x="465835" y="1315402"/>
                </a:lnTo>
                <a:lnTo>
                  <a:pt x="551560" y="1190853"/>
                </a:lnTo>
                <a:lnTo>
                  <a:pt x="643635" y="1071333"/>
                </a:lnTo>
                <a:lnTo>
                  <a:pt x="742314" y="956132"/>
                </a:lnTo>
                <a:lnTo>
                  <a:pt x="845946" y="845972"/>
                </a:lnTo>
                <a:lnTo>
                  <a:pt x="956182" y="742302"/>
                </a:lnTo>
                <a:lnTo>
                  <a:pt x="1071371" y="643661"/>
                </a:lnTo>
                <a:lnTo>
                  <a:pt x="1190878" y="551497"/>
                </a:lnTo>
                <a:lnTo>
                  <a:pt x="1315338" y="465823"/>
                </a:lnTo>
                <a:lnTo>
                  <a:pt x="1445005" y="387349"/>
                </a:lnTo>
                <a:lnTo>
                  <a:pt x="1577466" y="314629"/>
                </a:lnTo>
                <a:lnTo>
                  <a:pt x="1714245" y="249821"/>
                </a:lnTo>
                <a:lnTo>
                  <a:pt x="1853945" y="192227"/>
                </a:lnTo>
                <a:lnTo>
                  <a:pt x="1996439" y="141109"/>
                </a:lnTo>
                <a:lnTo>
                  <a:pt x="2141219" y="98628"/>
                </a:lnTo>
                <a:lnTo>
                  <a:pt x="2288793" y="63360"/>
                </a:lnTo>
                <a:lnTo>
                  <a:pt x="2437129" y="35280"/>
                </a:lnTo>
                <a:lnTo>
                  <a:pt x="2587624" y="15836"/>
                </a:lnTo>
                <a:lnTo>
                  <a:pt x="2738119" y="3594"/>
                </a:lnTo>
                <a:lnTo>
                  <a:pt x="2889249" y="0"/>
                </a:lnTo>
                <a:lnTo>
                  <a:pt x="3040506" y="3594"/>
                </a:lnTo>
                <a:lnTo>
                  <a:pt x="3191001" y="15836"/>
                </a:lnTo>
                <a:lnTo>
                  <a:pt x="3341369" y="35280"/>
                </a:lnTo>
                <a:lnTo>
                  <a:pt x="3489705" y="63360"/>
                </a:lnTo>
                <a:lnTo>
                  <a:pt x="3637406" y="98628"/>
                </a:lnTo>
                <a:lnTo>
                  <a:pt x="3782059" y="141109"/>
                </a:lnTo>
                <a:lnTo>
                  <a:pt x="3924680" y="192227"/>
                </a:lnTo>
                <a:lnTo>
                  <a:pt x="4064253" y="249821"/>
                </a:lnTo>
                <a:lnTo>
                  <a:pt x="4201032" y="314629"/>
                </a:lnTo>
                <a:lnTo>
                  <a:pt x="4334255" y="387349"/>
                </a:lnTo>
                <a:lnTo>
                  <a:pt x="4463160" y="465823"/>
                </a:lnTo>
                <a:lnTo>
                  <a:pt x="4528019" y="510424"/>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1" name="Google Shape;121;p21"/>
          <p:cNvSpPr/>
          <p:nvPr/>
        </p:nvSpPr>
        <p:spPr>
          <a:xfrm>
            <a:off x="0" y="271824"/>
            <a:ext cx="9137654" cy="951"/>
          </a:xfrm>
          <a:custGeom>
            <a:rect b="b" l="l" r="r" t="t"/>
            <a:pathLst>
              <a:path extrusionOk="0" h="1904" w="18288000">
                <a:moveTo>
                  <a:pt x="18287999" y="1428"/>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2" name="Google Shape;122;p21"/>
          <p:cNvSpPr/>
          <p:nvPr/>
        </p:nvSpPr>
        <p:spPr>
          <a:xfrm>
            <a:off x="0" y="4863647"/>
            <a:ext cx="9137654" cy="951"/>
          </a:xfrm>
          <a:custGeom>
            <a:rect b="b" l="l" r="r" t="t"/>
            <a:pathLst>
              <a:path extrusionOk="0" h="1904" w="18288000">
                <a:moveTo>
                  <a:pt x="18287999" y="1432"/>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23" name="Google Shape;123;p21"/>
          <p:cNvSpPr txBox="1"/>
          <p:nvPr/>
        </p:nvSpPr>
        <p:spPr>
          <a:xfrm>
            <a:off x="1013620" y="1177046"/>
            <a:ext cx="873788" cy="195339"/>
          </a:xfrm>
          <a:prstGeom prst="rect">
            <a:avLst/>
          </a:prstGeom>
          <a:noFill/>
          <a:ln>
            <a:noFill/>
          </a:ln>
        </p:spPr>
        <p:txBody>
          <a:bodyPr anchorCtr="0" anchor="t" bIns="0" lIns="0" spcFirstLastPara="1" rIns="0" wrap="square" tIns="6025">
            <a:spAutoFit/>
          </a:bodyPr>
          <a:lstStyle/>
          <a:p>
            <a:pPr indent="0" lvl="0" marL="0" rtl="0" algn="l">
              <a:lnSpc>
                <a:spcPct val="100000"/>
              </a:lnSpc>
              <a:spcBef>
                <a:spcPts val="0"/>
              </a:spcBef>
              <a:spcAft>
                <a:spcPts val="0"/>
              </a:spcAft>
              <a:buNone/>
            </a:pPr>
            <a:r>
              <a:t/>
            </a:r>
            <a:endParaRPr sz="1200">
              <a:latin typeface="Trebuchet MS"/>
              <a:ea typeface="Trebuchet MS"/>
              <a:cs typeface="Trebuchet MS"/>
              <a:sym typeface="Trebuchet MS"/>
            </a:endParaRPr>
          </a:p>
        </p:txBody>
      </p:sp>
      <p:sp>
        <p:nvSpPr>
          <p:cNvPr id="124" name="Google Shape;124;p21"/>
          <p:cNvSpPr txBox="1"/>
          <p:nvPr>
            <p:ph type="title"/>
          </p:nvPr>
        </p:nvSpPr>
        <p:spPr>
          <a:xfrm>
            <a:off x="2453504" y="539569"/>
            <a:ext cx="4231242" cy="408436"/>
          </a:xfrm>
          <a:prstGeom prst="rect">
            <a:avLst/>
          </a:prstGeom>
          <a:noFill/>
          <a:ln>
            <a:noFill/>
          </a:ln>
        </p:spPr>
        <p:txBody>
          <a:bodyPr anchorCtr="0" anchor="t" bIns="0" lIns="0" spcFirstLastPara="1" rIns="0" wrap="square" tIns="6025">
            <a:spAutoFit/>
          </a:bodyPr>
          <a:lstStyle/>
          <a:p>
            <a:pPr indent="0" lvl="0" marL="0" rtl="0" algn="l">
              <a:lnSpc>
                <a:spcPct val="100000"/>
              </a:lnSpc>
              <a:spcBef>
                <a:spcPts val="0"/>
              </a:spcBef>
              <a:spcAft>
                <a:spcPts val="0"/>
              </a:spcAft>
              <a:buNone/>
            </a:pPr>
            <a:r>
              <a:rPr lang="en-GB" sz="2600"/>
              <a:t>INTRODUCTION TO PYTHON</a:t>
            </a:r>
            <a:endParaRPr sz="2600"/>
          </a:p>
        </p:txBody>
      </p:sp>
      <p:pic>
        <p:nvPicPr>
          <p:cNvPr id="125" name="Google Shape;125;p21"/>
          <p:cNvPicPr preferRelativeResize="0"/>
          <p:nvPr/>
        </p:nvPicPr>
        <p:blipFill rotWithShape="1">
          <a:blip r:embed="rId3">
            <a:alphaModFix/>
          </a:blip>
          <a:srcRect b="0" l="0" r="0" t="0"/>
          <a:stretch/>
        </p:blipFill>
        <p:spPr>
          <a:xfrm>
            <a:off x="5013324" y="1271253"/>
            <a:ext cx="3101321" cy="3101321"/>
          </a:xfrm>
          <a:prstGeom prst="rect">
            <a:avLst/>
          </a:prstGeom>
          <a:noFill/>
          <a:ln>
            <a:noFill/>
          </a:ln>
        </p:spPr>
      </p:pic>
      <p:sp>
        <p:nvSpPr>
          <p:cNvPr id="126" name="Google Shape;126;p21"/>
          <p:cNvSpPr txBox="1"/>
          <p:nvPr/>
        </p:nvSpPr>
        <p:spPr>
          <a:xfrm>
            <a:off x="383908" y="1819740"/>
            <a:ext cx="4463960" cy="1786746"/>
          </a:xfrm>
          <a:prstGeom prst="rect">
            <a:avLst/>
          </a:prstGeom>
          <a:noFill/>
          <a:ln>
            <a:noFill/>
          </a:ln>
        </p:spPr>
        <p:txBody>
          <a:bodyPr anchorCtr="0" anchor="t" bIns="22825" lIns="45675" spcFirstLastPara="1" rIns="45675" wrap="square" tIns="22825">
            <a:spAutoFit/>
          </a:bodyPr>
          <a:lstStyle/>
          <a:p>
            <a:pPr indent="0" lvl="0" marL="0" rtl="0" algn="l">
              <a:lnSpc>
                <a:spcPct val="100000"/>
              </a:lnSpc>
              <a:spcBef>
                <a:spcPts val="0"/>
              </a:spcBef>
              <a:spcAft>
                <a:spcPts val="0"/>
              </a:spcAft>
              <a:buNone/>
            </a:pPr>
            <a:r>
              <a:rPr lang="en-GB" sz="1400"/>
              <a:t>Python is a </a:t>
            </a:r>
            <a:r>
              <a:rPr b="1" lang="en-GB" sz="1400"/>
              <a:t>popular</a:t>
            </a:r>
            <a:r>
              <a:rPr lang="en-GB" sz="1400"/>
              <a:t> programming language. </a:t>
            </a:r>
            <a:endParaRPr sz="700"/>
          </a:p>
          <a:p>
            <a:pPr indent="0" lvl="0" marL="0" rtl="0" algn="l">
              <a:lnSpc>
                <a:spcPct val="100000"/>
              </a:lnSpc>
              <a:spcBef>
                <a:spcPts val="100"/>
              </a:spcBef>
              <a:spcAft>
                <a:spcPts val="0"/>
              </a:spcAft>
              <a:buNone/>
            </a:pPr>
            <a:r>
              <a:rPr lang="en-GB" sz="1400"/>
              <a:t>It was created by </a:t>
            </a:r>
            <a:r>
              <a:rPr b="1" lang="en-GB" sz="1400"/>
              <a:t>Guido van Rossum</a:t>
            </a:r>
            <a:r>
              <a:rPr lang="en-GB" sz="1400"/>
              <a:t>, and released in </a:t>
            </a:r>
            <a:r>
              <a:rPr b="1" lang="en-GB" sz="1400"/>
              <a:t>1991</a:t>
            </a:r>
            <a:r>
              <a:rPr lang="en-GB" sz="1400"/>
              <a:t>!</a:t>
            </a:r>
            <a:endParaRPr sz="700"/>
          </a:p>
          <a:p>
            <a:pPr indent="0" lvl="0" marL="0" rtl="0" algn="l">
              <a:lnSpc>
                <a:spcPct val="100000"/>
              </a:lnSpc>
              <a:spcBef>
                <a:spcPts val="100"/>
              </a:spcBef>
              <a:spcAft>
                <a:spcPts val="0"/>
              </a:spcAft>
              <a:buNone/>
            </a:pPr>
            <a:r>
              <a:t/>
            </a:r>
            <a:endParaRPr sz="1400"/>
          </a:p>
          <a:p>
            <a:pPr indent="0" lvl="0" marL="0" rtl="0" algn="l">
              <a:lnSpc>
                <a:spcPct val="100000"/>
              </a:lnSpc>
              <a:spcBef>
                <a:spcPts val="100"/>
              </a:spcBef>
              <a:spcAft>
                <a:spcPts val="0"/>
              </a:spcAft>
              <a:buNone/>
            </a:pPr>
            <a:r>
              <a:rPr lang="en-GB" sz="1400"/>
              <a:t>We will explore the fundamentals of Python, its applications, and how to get started with coding in this powerful language. Let’s embark on this exciting journey together!</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22"/>
          <p:cNvGrpSpPr/>
          <p:nvPr/>
        </p:nvGrpSpPr>
        <p:grpSpPr>
          <a:xfrm>
            <a:off x="0" y="0"/>
            <a:ext cx="994989" cy="858413"/>
            <a:chOff x="0" y="0"/>
            <a:chExt cx="1991360" cy="1718945"/>
          </a:xfrm>
        </p:grpSpPr>
        <p:sp>
          <p:nvSpPr>
            <p:cNvPr id="132" name="Google Shape;132;p22"/>
            <p:cNvSpPr/>
            <p:nvPr/>
          </p:nvSpPr>
          <p:spPr>
            <a:xfrm>
              <a:off x="0" y="0"/>
              <a:ext cx="1991360" cy="1718945"/>
            </a:xfrm>
            <a:custGeom>
              <a:rect b="b" l="l" r="r" t="t"/>
              <a:pathLst>
                <a:path extrusionOk="0" h="1718945" w="1991360">
                  <a:moveTo>
                    <a:pt x="1990594" y="0"/>
                  </a:moveTo>
                  <a:lnTo>
                    <a:pt x="1990750" y="6451"/>
                  </a:lnTo>
                  <a:lnTo>
                    <a:pt x="1990026" y="6451"/>
                  </a:lnTo>
                  <a:lnTo>
                    <a:pt x="1987867" y="95732"/>
                  </a:lnTo>
                  <a:lnTo>
                    <a:pt x="1980666" y="185737"/>
                  </a:lnTo>
                  <a:lnTo>
                    <a:pt x="1969147" y="274294"/>
                  </a:lnTo>
                  <a:lnTo>
                    <a:pt x="1952586" y="362127"/>
                  </a:lnTo>
                  <a:lnTo>
                    <a:pt x="1931707" y="449249"/>
                  </a:lnTo>
                  <a:lnTo>
                    <a:pt x="1906511" y="535647"/>
                  </a:lnTo>
                  <a:lnTo>
                    <a:pt x="1876272" y="619887"/>
                  </a:lnTo>
                  <a:lnTo>
                    <a:pt x="1842426" y="702691"/>
                  </a:lnTo>
                  <a:lnTo>
                    <a:pt x="1803552" y="783323"/>
                  </a:lnTo>
                  <a:lnTo>
                    <a:pt x="1761070" y="862520"/>
                  </a:lnTo>
                  <a:lnTo>
                    <a:pt x="1714271" y="938834"/>
                  </a:lnTo>
                  <a:lnTo>
                    <a:pt x="1663153" y="1012278"/>
                  </a:lnTo>
                  <a:lnTo>
                    <a:pt x="1608429" y="1083564"/>
                  </a:lnTo>
                  <a:lnTo>
                    <a:pt x="1550834" y="1151953"/>
                  </a:lnTo>
                  <a:lnTo>
                    <a:pt x="1488922" y="1216761"/>
                  </a:lnTo>
                  <a:lnTo>
                    <a:pt x="1424114" y="1278674"/>
                  </a:lnTo>
                  <a:lnTo>
                    <a:pt x="1355724" y="1336992"/>
                  </a:lnTo>
                  <a:lnTo>
                    <a:pt x="1284439" y="1390992"/>
                  </a:lnTo>
                  <a:lnTo>
                    <a:pt x="1210999" y="1442110"/>
                  </a:lnTo>
                  <a:lnTo>
                    <a:pt x="1134680" y="1488909"/>
                  </a:lnTo>
                  <a:lnTo>
                    <a:pt x="1055484" y="1531391"/>
                  </a:lnTo>
                  <a:lnTo>
                    <a:pt x="974844" y="1570278"/>
                  </a:lnTo>
                  <a:lnTo>
                    <a:pt x="892045" y="1604835"/>
                  </a:lnTo>
                  <a:lnTo>
                    <a:pt x="807808" y="1634350"/>
                  </a:lnTo>
                  <a:lnTo>
                    <a:pt x="721409" y="1660271"/>
                  </a:lnTo>
                  <a:lnTo>
                    <a:pt x="634290" y="1681149"/>
                  </a:lnTo>
                  <a:lnTo>
                    <a:pt x="546451" y="1697710"/>
                  </a:lnTo>
                  <a:lnTo>
                    <a:pt x="457170" y="1709229"/>
                  </a:lnTo>
                  <a:lnTo>
                    <a:pt x="367893" y="1716430"/>
                  </a:lnTo>
                  <a:lnTo>
                    <a:pt x="278616" y="1718589"/>
                  </a:lnTo>
                  <a:lnTo>
                    <a:pt x="278616" y="1717865"/>
                  </a:lnTo>
                  <a:lnTo>
                    <a:pt x="189334" y="1715706"/>
                  </a:lnTo>
                  <a:lnTo>
                    <a:pt x="99337" y="1708505"/>
                  </a:lnTo>
                  <a:lnTo>
                    <a:pt x="10780" y="1696986"/>
                  </a:lnTo>
                  <a:lnTo>
                    <a:pt x="0" y="1694954"/>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33" name="Google Shape;133;p22"/>
            <p:cNvSpPr/>
            <p:nvPr/>
          </p:nvSpPr>
          <p:spPr>
            <a:xfrm>
              <a:off x="0" y="0"/>
              <a:ext cx="1362710" cy="1090295"/>
            </a:xfrm>
            <a:custGeom>
              <a:rect b="b" l="l" r="r" t="t"/>
              <a:pathLst>
                <a:path extrusionOk="0" h="1090295" w="1362710">
                  <a:moveTo>
                    <a:pt x="1362037" y="0"/>
                  </a:moveTo>
                  <a:lnTo>
                    <a:pt x="0" y="0"/>
                  </a:lnTo>
                  <a:lnTo>
                    <a:pt x="0" y="1052947"/>
                  </a:lnTo>
                  <a:lnTo>
                    <a:pt x="53260" y="1065568"/>
                  </a:lnTo>
                  <a:lnTo>
                    <a:pt x="109418" y="1075639"/>
                  </a:lnTo>
                  <a:lnTo>
                    <a:pt x="165576" y="1083564"/>
                  </a:lnTo>
                  <a:lnTo>
                    <a:pt x="221734" y="1087882"/>
                  </a:lnTo>
                  <a:lnTo>
                    <a:pt x="278616" y="1089317"/>
                  </a:lnTo>
                  <a:lnTo>
                    <a:pt x="278616" y="1090041"/>
                  </a:lnTo>
                  <a:lnTo>
                    <a:pt x="335493" y="1088605"/>
                  </a:lnTo>
                  <a:lnTo>
                    <a:pt x="391651" y="1084275"/>
                  </a:lnTo>
                  <a:lnTo>
                    <a:pt x="447813" y="1076363"/>
                  </a:lnTo>
                  <a:lnTo>
                    <a:pt x="503971" y="1066279"/>
                  </a:lnTo>
                  <a:lnTo>
                    <a:pt x="558690" y="1053325"/>
                  </a:lnTo>
                  <a:lnTo>
                    <a:pt x="613409" y="1036764"/>
                  </a:lnTo>
                  <a:lnTo>
                    <a:pt x="666690" y="1018044"/>
                  </a:lnTo>
                  <a:lnTo>
                    <a:pt x="719246" y="996442"/>
                  </a:lnTo>
                  <a:lnTo>
                    <a:pt x="770369" y="971956"/>
                  </a:lnTo>
                  <a:lnTo>
                    <a:pt x="820047" y="944600"/>
                  </a:lnTo>
                  <a:lnTo>
                    <a:pt x="868287" y="915085"/>
                  </a:lnTo>
                  <a:lnTo>
                    <a:pt x="915084" y="882688"/>
                  </a:lnTo>
                  <a:lnTo>
                    <a:pt x="960447" y="848118"/>
                  </a:lnTo>
                  <a:lnTo>
                    <a:pt x="1002922" y="811403"/>
                  </a:lnTo>
                  <a:lnTo>
                    <a:pt x="1044684" y="772528"/>
                  </a:lnTo>
                  <a:lnTo>
                    <a:pt x="1083562" y="731481"/>
                  </a:lnTo>
                  <a:lnTo>
                    <a:pt x="1120283" y="688289"/>
                  </a:lnTo>
                  <a:lnTo>
                    <a:pt x="1154841" y="642924"/>
                  </a:lnTo>
                  <a:lnTo>
                    <a:pt x="1186522" y="596125"/>
                  </a:lnTo>
                  <a:lnTo>
                    <a:pt x="1216758" y="547890"/>
                  </a:lnTo>
                  <a:lnTo>
                    <a:pt x="1243399" y="498208"/>
                  </a:lnTo>
                  <a:lnTo>
                    <a:pt x="1267881" y="447090"/>
                  </a:lnTo>
                  <a:lnTo>
                    <a:pt x="1289481" y="394525"/>
                  </a:lnTo>
                  <a:lnTo>
                    <a:pt x="1308201" y="341249"/>
                  </a:lnTo>
                  <a:lnTo>
                    <a:pt x="1324762" y="286537"/>
                  </a:lnTo>
                  <a:lnTo>
                    <a:pt x="1337716" y="231813"/>
                  </a:lnTo>
                  <a:lnTo>
                    <a:pt x="1347800" y="175653"/>
                  </a:lnTo>
                  <a:lnTo>
                    <a:pt x="1355724" y="119494"/>
                  </a:lnTo>
                  <a:lnTo>
                    <a:pt x="1360042" y="63335"/>
                  </a:lnTo>
                  <a:lnTo>
                    <a:pt x="1361478" y="6451"/>
                  </a:lnTo>
                  <a:lnTo>
                    <a:pt x="1362201" y="6451"/>
                  </a:lnTo>
                  <a:lnTo>
                    <a:pt x="1362037" y="0"/>
                  </a:lnTo>
                  <a:close/>
                </a:path>
              </a:pathLst>
            </a:custGeom>
            <a:solidFill>
              <a:srgbClr val="4A86E8">
                <a:alpha val="2705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34" name="Google Shape;134;p22"/>
            <p:cNvSpPr/>
            <p:nvPr/>
          </p:nvSpPr>
          <p:spPr>
            <a:xfrm>
              <a:off x="0" y="0"/>
              <a:ext cx="1362710" cy="1090295"/>
            </a:xfrm>
            <a:custGeom>
              <a:rect b="b" l="l" r="r" t="t"/>
              <a:pathLst>
                <a:path extrusionOk="0" h="1090295" w="1362710">
                  <a:moveTo>
                    <a:pt x="1362037" y="0"/>
                  </a:moveTo>
                  <a:lnTo>
                    <a:pt x="1362201" y="6451"/>
                  </a:lnTo>
                  <a:lnTo>
                    <a:pt x="1361478" y="6451"/>
                  </a:lnTo>
                  <a:lnTo>
                    <a:pt x="1360042" y="63335"/>
                  </a:lnTo>
                  <a:lnTo>
                    <a:pt x="1355724" y="119494"/>
                  </a:lnTo>
                  <a:lnTo>
                    <a:pt x="1347800" y="175653"/>
                  </a:lnTo>
                  <a:lnTo>
                    <a:pt x="1337716" y="231813"/>
                  </a:lnTo>
                  <a:lnTo>
                    <a:pt x="1324762" y="286537"/>
                  </a:lnTo>
                  <a:lnTo>
                    <a:pt x="1308201" y="341249"/>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3"/>
                  </a:lnTo>
                  <a:lnTo>
                    <a:pt x="960447" y="848118"/>
                  </a:lnTo>
                  <a:lnTo>
                    <a:pt x="915084" y="882688"/>
                  </a:lnTo>
                  <a:lnTo>
                    <a:pt x="868287" y="915085"/>
                  </a:lnTo>
                  <a:lnTo>
                    <a:pt x="820047" y="944600"/>
                  </a:lnTo>
                  <a:lnTo>
                    <a:pt x="770369" y="971956"/>
                  </a:lnTo>
                  <a:lnTo>
                    <a:pt x="719246" y="996442"/>
                  </a:lnTo>
                  <a:lnTo>
                    <a:pt x="666690" y="1018044"/>
                  </a:lnTo>
                  <a:lnTo>
                    <a:pt x="613409" y="1036764"/>
                  </a:lnTo>
                  <a:lnTo>
                    <a:pt x="558690" y="1053325"/>
                  </a:lnTo>
                  <a:lnTo>
                    <a:pt x="503971" y="1066279"/>
                  </a:lnTo>
                  <a:lnTo>
                    <a:pt x="447813" y="1076363"/>
                  </a:lnTo>
                  <a:lnTo>
                    <a:pt x="391651" y="1084275"/>
                  </a:lnTo>
                  <a:lnTo>
                    <a:pt x="335493" y="1088605"/>
                  </a:lnTo>
                  <a:lnTo>
                    <a:pt x="278616" y="1090041"/>
                  </a:lnTo>
                  <a:lnTo>
                    <a:pt x="278616" y="1089317"/>
                  </a:lnTo>
                  <a:lnTo>
                    <a:pt x="221734" y="1087882"/>
                  </a:lnTo>
                  <a:lnTo>
                    <a:pt x="165576" y="1083564"/>
                  </a:lnTo>
                  <a:lnTo>
                    <a:pt x="109418" y="1075639"/>
                  </a:lnTo>
                  <a:lnTo>
                    <a:pt x="53260" y="1065568"/>
                  </a:lnTo>
                  <a:lnTo>
                    <a:pt x="0" y="1052947"/>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35" name="Google Shape;135;p22"/>
            <p:cNvSpPr/>
            <p:nvPr/>
          </p:nvSpPr>
          <p:spPr>
            <a:xfrm>
              <a:off x="0" y="0"/>
              <a:ext cx="1362710" cy="1090295"/>
            </a:xfrm>
            <a:custGeom>
              <a:rect b="b" l="l" r="r" t="t"/>
              <a:pathLst>
                <a:path extrusionOk="0" h="1090295" w="1362710">
                  <a:moveTo>
                    <a:pt x="1362037" y="0"/>
                  </a:moveTo>
                  <a:lnTo>
                    <a:pt x="1362201" y="6451"/>
                  </a:lnTo>
                  <a:lnTo>
                    <a:pt x="1361478" y="6451"/>
                  </a:lnTo>
                  <a:lnTo>
                    <a:pt x="1360042" y="63335"/>
                  </a:lnTo>
                  <a:lnTo>
                    <a:pt x="1355724" y="119494"/>
                  </a:lnTo>
                  <a:lnTo>
                    <a:pt x="1347800" y="175653"/>
                  </a:lnTo>
                  <a:lnTo>
                    <a:pt x="1337716" y="231813"/>
                  </a:lnTo>
                  <a:lnTo>
                    <a:pt x="1324762" y="286537"/>
                  </a:lnTo>
                  <a:lnTo>
                    <a:pt x="1308201" y="341249"/>
                  </a:lnTo>
                  <a:lnTo>
                    <a:pt x="1289481" y="394525"/>
                  </a:lnTo>
                  <a:lnTo>
                    <a:pt x="1267881" y="447090"/>
                  </a:lnTo>
                  <a:lnTo>
                    <a:pt x="1243399" y="498208"/>
                  </a:lnTo>
                  <a:lnTo>
                    <a:pt x="1216758" y="547890"/>
                  </a:lnTo>
                  <a:lnTo>
                    <a:pt x="1186522" y="596125"/>
                  </a:lnTo>
                  <a:lnTo>
                    <a:pt x="1154841" y="642924"/>
                  </a:lnTo>
                  <a:lnTo>
                    <a:pt x="1120283" y="688289"/>
                  </a:lnTo>
                  <a:lnTo>
                    <a:pt x="1083562" y="731481"/>
                  </a:lnTo>
                  <a:lnTo>
                    <a:pt x="1044684" y="772528"/>
                  </a:lnTo>
                  <a:lnTo>
                    <a:pt x="1002922" y="811403"/>
                  </a:lnTo>
                  <a:lnTo>
                    <a:pt x="960447" y="848118"/>
                  </a:lnTo>
                  <a:lnTo>
                    <a:pt x="915084" y="882688"/>
                  </a:lnTo>
                  <a:lnTo>
                    <a:pt x="868287" y="915085"/>
                  </a:lnTo>
                  <a:lnTo>
                    <a:pt x="820047" y="944600"/>
                  </a:lnTo>
                  <a:lnTo>
                    <a:pt x="770369" y="971956"/>
                  </a:lnTo>
                  <a:lnTo>
                    <a:pt x="719246" y="996442"/>
                  </a:lnTo>
                  <a:lnTo>
                    <a:pt x="666690" y="1018044"/>
                  </a:lnTo>
                  <a:lnTo>
                    <a:pt x="613409" y="1036764"/>
                  </a:lnTo>
                  <a:lnTo>
                    <a:pt x="558690" y="1053325"/>
                  </a:lnTo>
                  <a:lnTo>
                    <a:pt x="503971" y="1066279"/>
                  </a:lnTo>
                  <a:lnTo>
                    <a:pt x="447813" y="1076363"/>
                  </a:lnTo>
                  <a:lnTo>
                    <a:pt x="391651" y="1084275"/>
                  </a:lnTo>
                  <a:lnTo>
                    <a:pt x="335493" y="1088605"/>
                  </a:lnTo>
                  <a:lnTo>
                    <a:pt x="278616" y="1090041"/>
                  </a:lnTo>
                  <a:lnTo>
                    <a:pt x="278616" y="1089317"/>
                  </a:lnTo>
                  <a:lnTo>
                    <a:pt x="221734" y="1087882"/>
                  </a:lnTo>
                  <a:lnTo>
                    <a:pt x="165576" y="1083564"/>
                  </a:lnTo>
                  <a:lnTo>
                    <a:pt x="109418" y="1075639"/>
                  </a:lnTo>
                  <a:lnTo>
                    <a:pt x="53260" y="1065568"/>
                  </a:lnTo>
                  <a:lnTo>
                    <a:pt x="0" y="1052947"/>
                  </a:lnTo>
                </a:path>
              </a:pathLst>
            </a:custGeom>
            <a:noFill/>
            <a:ln cap="flat" cmpd="sng" w="18700">
              <a:solidFill>
                <a:srgbClr val="4A86E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grpSp>
      <p:sp>
        <p:nvSpPr>
          <p:cNvPr id="136" name="Google Shape;136;p22"/>
          <p:cNvSpPr/>
          <p:nvPr/>
        </p:nvSpPr>
        <p:spPr>
          <a:xfrm>
            <a:off x="0" y="271824"/>
            <a:ext cx="9137654" cy="951"/>
          </a:xfrm>
          <a:custGeom>
            <a:rect b="b" l="l" r="r" t="t"/>
            <a:pathLst>
              <a:path extrusionOk="0" h="1904" w="18288000">
                <a:moveTo>
                  <a:pt x="18287999" y="1428"/>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37" name="Google Shape;137;p22"/>
          <p:cNvSpPr/>
          <p:nvPr/>
        </p:nvSpPr>
        <p:spPr>
          <a:xfrm>
            <a:off x="0" y="4863647"/>
            <a:ext cx="9137654" cy="951"/>
          </a:xfrm>
          <a:custGeom>
            <a:rect b="b" l="l" r="r" t="t"/>
            <a:pathLst>
              <a:path extrusionOk="0" h="1904" w="18288000">
                <a:moveTo>
                  <a:pt x="18287999" y="1432"/>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38" name="Google Shape;138;p22"/>
          <p:cNvSpPr txBox="1"/>
          <p:nvPr/>
        </p:nvSpPr>
        <p:spPr>
          <a:xfrm>
            <a:off x="328384" y="1878630"/>
            <a:ext cx="8667900" cy="2598000"/>
          </a:xfrm>
          <a:prstGeom prst="rect">
            <a:avLst/>
          </a:prstGeom>
          <a:noFill/>
          <a:ln>
            <a:noFill/>
          </a:ln>
        </p:spPr>
        <p:txBody>
          <a:bodyPr anchorCtr="0" anchor="t" bIns="0" lIns="0" spcFirstLastPara="1" rIns="0" wrap="square" tIns="13650">
            <a:spAutoFit/>
          </a:bodyPr>
          <a:lstStyle/>
          <a:p>
            <a:pPr indent="0" lvl="0" marL="0" marR="0" rtl="0" algn="l">
              <a:lnSpc>
                <a:spcPct val="99800"/>
              </a:lnSpc>
              <a:spcBef>
                <a:spcPts val="0"/>
              </a:spcBef>
              <a:spcAft>
                <a:spcPts val="0"/>
              </a:spcAft>
              <a:buNone/>
            </a:pPr>
            <a:r>
              <a:t/>
            </a:r>
            <a:endParaRPr>
              <a:solidFill>
                <a:srgbClr val="262425"/>
              </a:solidFill>
              <a:latin typeface="Trebuchet MS"/>
              <a:ea typeface="Trebuchet MS"/>
              <a:cs typeface="Trebuchet MS"/>
              <a:sym typeface="Trebuchet MS"/>
            </a:endParaRPr>
          </a:p>
          <a:p>
            <a:pPr indent="-177800" lvl="0" marL="177800" marR="0" rtl="0" algn="l">
              <a:lnSpc>
                <a:spcPct val="99800"/>
              </a:lnSpc>
              <a:spcBef>
                <a:spcPts val="0"/>
              </a:spcBef>
              <a:spcAft>
                <a:spcPts val="0"/>
              </a:spcAft>
              <a:buClr>
                <a:srgbClr val="262425"/>
              </a:buClr>
              <a:buSzPts val="1400"/>
              <a:buFont typeface="Noto Sans Symbols"/>
              <a:buChar char="⮚"/>
            </a:pPr>
            <a:r>
              <a:rPr lang="en-GB" sz="1400">
                <a:solidFill>
                  <a:srgbClr val="262425"/>
                </a:solidFill>
                <a:latin typeface="Trebuchet MS"/>
                <a:ea typeface="Trebuchet MS"/>
                <a:cs typeface="Trebuchet MS"/>
                <a:sym typeface="Trebuchet MS"/>
              </a:rPr>
              <a:t>Python is used in various domains such as </a:t>
            </a:r>
            <a:r>
              <a:rPr b="1" lang="en-GB" sz="1400">
                <a:solidFill>
                  <a:srgbClr val="262425"/>
                </a:solidFill>
                <a:latin typeface="Trebuchet MS"/>
                <a:ea typeface="Trebuchet MS"/>
                <a:cs typeface="Trebuchet MS"/>
                <a:sym typeface="Trebuchet MS"/>
              </a:rPr>
              <a:t>web development</a:t>
            </a:r>
            <a:r>
              <a:rPr lang="en-GB" sz="1400">
                <a:solidFill>
                  <a:srgbClr val="262425"/>
                </a:solidFill>
                <a:latin typeface="Trebuchet MS"/>
                <a:ea typeface="Trebuchet MS"/>
                <a:cs typeface="Trebuchet MS"/>
                <a:sym typeface="Trebuchet MS"/>
              </a:rPr>
              <a:t>, </a:t>
            </a:r>
            <a:r>
              <a:rPr b="1" lang="en-GB" sz="1400">
                <a:solidFill>
                  <a:srgbClr val="262425"/>
                </a:solidFill>
                <a:latin typeface="Trebuchet MS"/>
                <a:ea typeface="Trebuchet MS"/>
                <a:cs typeface="Trebuchet MS"/>
                <a:sym typeface="Trebuchet MS"/>
              </a:rPr>
              <a:t>data analysis</a:t>
            </a:r>
            <a:r>
              <a:rPr lang="en-GB" sz="1400">
                <a:solidFill>
                  <a:srgbClr val="262425"/>
                </a:solidFill>
                <a:latin typeface="Trebuchet MS"/>
                <a:ea typeface="Trebuchet MS"/>
                <a:cs typeface="Trebuchet MS"/>
                <a:sym typeface="Trebuchet MS"/>
              </a:rPr>
              <a:t>, and </a:t>
            </a:r>
            <a:r>
              <a:rPr b="1" lang="en-GB" sz="1400">
                <a:solidFill>
                  <a:srgbClr val="262425"/>
                </a:solidFill>
                <a:latin typeface="Trebuchet MS"/>
                <a:ea typeface="Trebuchet MS"/>
                <a:cs typeface="Trebuchet MS"/>
                <a:sym typeface="Trebuchet MS"/>
              </a:rPr>
              <a:t>artificial intelligence</a:t>
            </a:r>
            <a:r>
              <a:rPr lang="en-GB" sz="1400">
                <a:solidFill>
                  <a:srgbClr val="262425"/>
                </a:solidFill>
                <a:latin typeface="Trebuchet MS"/>
                <a:ea typeface="Trebuchet MS"/>
                <a:cs typeface="Trebuchet MS"/>
                <a:sym typeface="Trebuchet MS"/>
              </a:rPr>
              <a:t>. Its versatility makes it a popular choice for beginners and professionals alike.</a:t>
            </a:r>
            <a:endParaRPr sz="1400">
              <a:solidFill>
                <a:srgbClr val="262425"/>
              </a:solidFill>
              <a:latin typeface="Trebuchet MS"/>
              <a:ea typeface="Trebuchet MS"/>
              <a:cs typeface="Trebuchet MS"/>
              <a:sym typeface="Trebuchet MS"/>
            </a:endParaRPr>
          </a:p>
          <a:p>
            <a:pPr indent="-139700" lvl="0" marL="13970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rgbClr val="000000"/>
                </a:solidFill>
              </a:rPr>
              <a:t>Python works on different platforms (Windows, Mac, Linux, Raspberry Pi, etc).</a:t>
            </a:r>
            <a:endParaRPr sz="700"/>
          </a:p>
          <a:p>
            <a:pPr indent="-139700" lvl="0" marL="13970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rgbClr val="000000"/>
                </a:solidFill>
              </a:rPr>
              <a:t>Python has a simple syntax similar to the English language. </a:t>
            </a:r>
            <a:endParaRPr sz="700"/>
          </a:p>
          <a:p>
            <a:pPr indent="-139700" lvl="0" marL="13970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rgbClr val="000000"/>
                </a:solidFill>
              </a:rPr>
              <a:t>Python has a syntax that allows developers to write programs with fewer lines than some other programming languages. </a:t>
            </a:r>
            <a:endParaRPr sz="700"/>
          </a:p>
          <a:p>
            <a:pPr indent="-139700" lvl="0" marL="13970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rgbClr val="000000"/>
                </a:solidFill>
              </a:rPr>
              <a:t>Python runs on an interpreter system, meaning that code can be executed as soon as it is written. This means that prototyping can be very quick. </a:t>
            </a:r>
            <a:endParaRPr sz="700"/>
          </a:p>
          <a:p>
            <a:pPr indent="-139700" lvl="0" marL="13970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rgbClr val="000000"/>
                </a:solidFill>
              </a:rPr>
              <a:t>Python can be treated in a procedural way, an object-oriented way or a functional way. </a:t>
            </a:r>
            <a:endParaRPr sz="700"/>
          </a:p>
          <a:p>
            <a:pPr indent="-139700" lvl="0" marL="139700" marR="0" rtl="0" algn="l">
              <a:lnSpc>
                <a:spcPct val="100000"/>
              </a:lnSpc>
              <a:spcBef>
                <a:spcPts val="0"/>
              </a:spcBef>
              <a:spcAft>
                <a:spcPts val="0"/>
              </a:spcAft>
              <a:buClr>
                <a:srgbClr val="000000"/>
              </a:buClr>
              <a:buSzPts val="1400"/>
              <a:buFont typeface="Noto Sans Symbols"/>
              <a:buChar char="⮚"/>
            </a:pPr>
            <a:r>
              <a:rPr b="0" i="0" lang="en-GB" sz="1400" u="none" cap="none" strike="noStrike">
                <a:solidFill>
                  <a:srgbClr val="000000"/>
                </a:solidFill>
              </a:rPr>
              <a:t>Python is an Interpreter based Not a Compiler based</a:t>
            </a:r>
            <a:endParaRPr b="1" sz="2000"/>
          </a:p>
          <a:p>
            <a:pPr indent="0" lvl="0" marL="0" marR="0" rtl="0" algn="l">
              <a:lnSpc>
                <a:spcPct val="99800"/>
              </a:lnSpc>
              <a:spcBef>
                <a:spcPts val="0"/>
              </a:spcBef>
              <a:spcAft>
                <a:spcPts val="0"/>
              </a:spcAft>
              <a:buNone/>
            </a:pPr>
            <a:r>
              <a:t/>
            </a:r>
            <a:endParaRPr sz="1400">
              <a:solidFill>
                <a:srgbClr val="262425"/>
              </a:solidFill>
              <a:latin typeface="Trebuchet MS"/>
              <a:ea typeface="Trebuchet MS"/>
              <a:cs typeface="Trebuchet MS"/>
              <a:sym typeface="Trebuchet MS"/>
            </a:endParaRPr>
          </a:p>
        </p:txBody>
      </p:sp>
      <p:sp>
        <p:nvSpPr>
          <p:cNvPr id="139" name="Google Shape;139;p22"/>
          <p:cNvSpPr txBox="1"/>
          <p:nvPr>
            <p:ph type="title"/>
          </p:nvPr>
        </p:nvSpPr>
        <p:spPr>
          <a:xfrm>
            <a:off x="2808951" y="556250"/>
            <a:ext cx="3195300" cy="1206600"/>
          </a:xfrm>
          <a:prstGeom prst="rect">
            <a:avLst/>
          </a:prstGeom>
          <a:noFill/>
          <a:ln>
            <a:noFill/>
          </a:ln>
        </p:spPr>
        <p:txBody>
          <a:bodyPr anchorCtr="0" anchor="t" bIns="0" lIns="0" spcFirstLastPara="1" rIns="0" wrap="square" tIns="6025">
            <a:spAutoFit/>
          </a:bodyPr>
          <a:lstStyle/>
          <a:p>
            <a:pPr indent="0" lvl="0" marL="0" rtl="0" algn="ctr">
              <a:lnSpc>
                <a:spcPct val="100000"/>
              </a:lnSpc>
              <a:spcBef>
                <a:spcPts val="0"/>
              </a:spcBef>
              <a:spcAft>
                <a:spcPts val="0"/>
              </a:spcAft>
              <a:buNone/>
            </a:pPr>
            <a:r>
              <a:rPr lang="en-GB" sz="2600">
                <a:latin typeface="Times New Roman"/>
                <a:ea typeface="Times New Roman"/>
                <a:cs typeface="Times New Roman"/>
                <a:sym typeface="Times New Roman"/>
              </a:rPr>
              <a:t>WHAT IS PYTHON? </a:t>
            </a:r>
            <a:br>
              <a:rPr lang="en-GB" sz="2600">
                <a:latin typeface="Times New Roman"/>
                <a:ea typeface="Times New Roman"/>
                <a:cs typeface="Times New Roman"/>
                <a:sym typeface="Times New Roman"/>
              </a:rPr>
            </a:br>
            <a:r>
              <a:rPr lang="en-GB" sz="2600">
                <a:latin typeface="Times New Roman"/>
                <a:ea typeface="Times New Roman"/>
                <a:cs typeface="Times New Roman"/>
                <a:sym typeface="Times New Roman"/>
              </a:rPr>
              <a:t>&amp;</a:t>
            </a:r>
            <a:br>
              <a:rPr lang="en-GB" sz="2600">
                <a:latin typeface="Times New Roman"/>
                <a:ea typeface="Times New Roman"/>
                <a:cs typeface="Times New Roman"/>
                <a:sym typeface="Times New Roman"/>
              </a:rPr>
            </a:br>
            <a:r>
              <a:rPr lang="en-GB" sz="2600">
                <a:latin typeface="Times New Roman"/>
                <a:ea typeface="Times New Roman"/>
                <a:cs typeface="Times New Roman"/>
                <a:sym typeface="Times New Roman"/>
              </a:rPr>
              <a:t>WHY PYTHON?</a:t>
            </a:r>
            <a:endParaRPr sz="2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3"/>
          <p:cNvSpPr txBox="1"/>
          <p:nvPr/>
        </p:nvSpPr>
        <p:spPr>
          <a:xfrm>
            <a:off x="1259600" y="466238"/>
            <a:ext cx="5749108" cy="722383"/>
          </a:xfrm>
          <a:prstGeom prst="rect">
            <a:avLst/>
          </a:prstGeom>
          <a:noFill/>
          <a:ln>
            <a:noFill/>
          </a:ln>
        </p:spPr>
        <p:txBody>
          <a:bodyPr anchorCtr="0" anchor="t" bIns="22825" lIns="45675" spcFirstLastPara="1" rIns="45675" wrap="square" tIns="22825">
            <a:spAutoFit/>
          </a:bodyPr>
          <a:lstStyle/>
          <a:p>
            <a:pPr indent="0" lvl="0" marL="0" rtl="0" algn="ctr">
              <a:spcBef>
                <a:spcPts val="0"/>
              </a:spcBef>
              <a:spcAft>
                <a:spcPts val="0"/>
              </a:spcAft>
              <a:buNone/>
            </a:pPr>
            <a:r>
              <a:rPr b="1" lang="en-GB" sz="2200">
                <a:latin typeface="Bilbo"/>
                <a:ea typeface="Bilbo"/>
                <a:cs typeface="Bilbo"/>
                <a:sym typeface="Bilbo"/>
              </a:rPr>
              <a:t>Python VS Other Languages Syntax</a:t>
            </a:r>
            <a:endParaRPr sz="700"/>
          </a:p>
          <a:p>
            <a:pPr indent="0" lvl="0" marL="0" rtl="0" algn="ctr">
              <a:spcBef>
                <a:spcPts val="0"/>
              </a:spcBef>
              <a:spcAft>
                <a:spcPts val="0"/>
              </a:spcAft>
              <a:buNone/>
            </a:pPr>
            <a:r>
              <a:rPr b="1" lang="en-GB" sz="2200">
                <a:latin typeface="Bilbo"/>
                <a:ea typeface="Bilbo"/>
                <a:cs typeface="Bilbo"/>
                <a:sym typeface="Bilbo"/>
              </a:rPr>
              <a:t>Comparative Analysis</a:t>
            </a:r>
            <a:endParaRPr sz="700"/>
          </a:p>
        </p:txBody>
      </p:sp>
      <p:pic>
        <p:nvPicPr>
          <p:cNvPr id="145" name="Google Shape;145;p23"/>
          <p:cNvPicPr preferRelativeResize="0"/>
          <p:nvPr/>
        </p:nvPicPr>
        <p:blipFill rotWithShape="1">
          <a:blip r:embed="rId3">
            <a:alphaModFix/>
          </a:blip>
          <a:srcRect b="0" l="0" r="0" t="0"/>
          <a:stretch/>
        </p:blipFill>
        <p:spPr>
          <a:xfrm>
            <a:off x="124374" y="1560490"/>
            <a:ext cx="4009780" cy="1134614"/>
          </a:xfrm>
          <a:prstGeom prst="rect">
            <a:avLst/>
          </a:prstGeom>
          <a:noFill/>
          <a:ln>
            <a:noFill/>
          </a:ln>
        </p:spPr>
      </p:pic>
      <p:pic>
        <p:nvPicPr>
          <p:cNvPr id="146" name="Google Shape;146;p23"/>
          <p:cNvPicPr preferRelativeResize="0"/>
          <p:nvPr/>
        </p:nvPicPr>
        <p:blipFill rotWithShape="1">
          <a:blip r:embed="rId4">
            <a:alphaModFix/>
          </a:blip>
          <a:srcRect b="0" l="0" r="0" t="0"/>
          <a:stretch/>
        </p:blipFill>
        <p:spPr>
          <a:xfrm>
            <a:off x="5714207" y="1527863"/>
            <a:ext cx="2920569" cy="1517364"/>
          </a:xfrm>
          <a:prstGeom prst="rect">
            <a:avLst/>
          </a:prstGeom>
          <a:noFill/>
          <a:ln>
            <a:noFill/>
          </a:ln>
        </p:spPr>
      </p:pic>
      <p:sp>
        <p:nvSpPr>
          <p:cNvPr id="147" name="Google Shape;147;p23"/>
          <p:cNvSpPr txBox="1"/>
          <p:nvPr/>
        </p:nvSpPr>
        <p:spPr>
          <a:xfrm>
            <a:off x="117393" y="1236470"/>
            <a:ext cx="1408722" cy="292027"/>
          </a:xfrm>
          <a:prstGeom prst="rect">
            <a:avLst/>
          </a:prstGeom>
          <a:noFill/>
          <a:ln>
            <a:noFill/>
          </a:ln>
        </p:spPr>
        <p:txBody>
          <a:bodyPr anchorCtr="0" anchor="t" bIns="22825" lIns="45675" spcFirstLastPara="1" rIns="45675" wrap="square" tIns="22825">
            <a:spAutoFit/>
          </a:bodyPr>
          <a:lstStyle/>
          <a:p>
            <a:pPr indent="0" lvl="0" marL="0" rtl="0" algn="l">
              <a:spcBef>
                <a:spcPts val="0"/>
              </a:spcBef>
              <a:spcAft>
                <a:spcPts val="0"/>
              </a:spcAft>
              <a:buNone/>
            </a:pPr>
            <a:r>
              <a:rPr lang="en-GB" sz="1600">
                <a:latin typeface="Times New Roman"/>
                <a:ea typeface="Times New Roman"/>
                <a:cs typeface="Times New Roman"/>
                <a:sym typeface="Times New Roman"/>
              </a:rPr>
              <a:t>Python</a:t>
            </a:r>
            <a:endParaRPr sz="700"/>
          </a:p>
        </p:txBody>
      </p:sp>
      <p:sp>
        <p:nvSpPr>
          <p:cNvPr id="148" name="Google Shape;148;p23"/>
          <p:cNvSpPr txBox="1"/>
          <p:nvPr/>
        </p:nvSpPr>
        <p:spPr>
          <a:xfrm>
            <a:off x="5714207" y="1252425"/>
            <a:ext cx="1027986" cy="292027"/>
          </a:xfrm>
          <a:prstGeom prst="rect">
            <a:avLst/>
          </a:prstGeom>
          <a:noFill/>
          <a:ln>
            <a:noFill/>
          </a:ln>
        </p:spPr>
        <p:txBody>
          <a:bodyPr anchorCtr="0" anchor="t" bIns="22825" lIns="45675" spcFirstLastPara="1" rIns="45675" wrap="square" tIns="22825">
            <a:spAutoFit/>
          </a:bodyPr>
          <a:lstStyle/>
          <a:p>
            <a:pPr indent="0" lvl="0" marL="0" rtl="0" algn="l">
              <a:spcBef>
                <a:spcPts val="0"/>
              </a:spcBef>
              <a:spcAft>
                <a:spcPts val="0"/>
              </a:spcAft>
              <a:buNone/>
            </a:pPr>
            <a:r>
              <a:rPr lang="en-GB" sz="1600">
                <a:latin typeface="Times New Roman"/>
                <a:ea typeface="Times New Roman"/>
                <a:cs typeface="Times New Roman"/>
                <a:sym typeface="Times New Roman"/>
              </a:rPr>
              <a:t>C++</a:t>
            </a:r>
            <a:endParaRPr sz="700"/>
          </a:p>
        </p:txBody>
      </p:sp>
      <p:pic>
        <p:nvPicPr>
          <p:cNvPr id="149" name="Google Shape;149;p23"/>
          <p:cNvPicPr preferRelativeResize="0"/>
          <p:nvPr/>
        </p:nvPicPr>
        <p:blipFill rotWithShape="1">
          <a:blip r:embed="rId5">
            <a:alphaModFix/>
          </a:blip>
          <a:srcRect b="0" l="0" r="0" t="0"/>
          <a:stretch/>
        </p:blipFill>
        <p:spPr>
          <a:xfrm>
            <a:off x="168476" y="3045227"/>
            <a:ext cx="3921577" cy="1787957"/>
          </a:xfrm>
          <a:prstGeom prst="rect">
            <a:avLst/>
          </a:prstGeom>
          <a:noFill/>
          <a:ln>
            <a:noFill/>
          </a:ln>
        </p:spPr>
      </p:pic>
      <p:sp>
        <p:nvSpPr>
          <p:cNvPr id="150" name="Google Shape;150;p23"/>
          <p:cNvSpPr txBox="1"/>
          <p:nvPr/>
        </p:nvSpPr>
        <p:spPr>
          <a:xfrm>
            <a:off x="117393" y="2724152"/>
            <a:ext cx="1814522" cy="292027"/>
          </a:xfrm>
          <a:prstGeom prst="rect">
            <a:avLst/>
          </a:prstGeom>
          <a:noFill/>
          <a:ln>
            <a:noFill/>
          </a:ln>
        </p:spPr>
        <p:txBody>
          <a:bodyPr anchorCtr="0" anchor="t" bIns="22825" lIns="45675" spcFirstLastPara="1" rIns="45675" wrap="square" tIns="22825">
            <a:spAutoFit/>
          </a:bodyPr>
          <a:lstStyle/>
          <a:p>
            <a:pPr indent="0" lvl="0" marL="0" rtl="0" algn="l">
              <a:spcBef>
                <a:spcPts val="0"/>
              </a:spcBef>
              <a:spcAft>
                <a:spcPts val="0"/>
              </a:spcAft>
              <a:buNone/>
            </a:pPr>
            <a:r>
              <a:rPr lang="en-GB" sz="1600">
                <a:latin typeface="Times New Roman"/>
                <a:ea typeface="Times New Roman"/>
                <a:cs typeface="Times New Roman"/>
                <a:sym typeface="Times New Roman"/>
              </a:rPr>
              <a:t>JAVA</a:t>
            </a:r>
            <a:endParaRPr sz="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nvSpPr>
        <p:spPr>
          <a:xfrm>
            <a:off x="4343559" y="1392106"/>
            <a:ext cx="4302312" cy="1956454"/>
          </a:xfrm>
          <a:prstGeom prst="rect">
            <a:avLst/>
          </a:prstGeom>
          <a:noFill/>
          <a:ln>
            <a:noFill/>
          </a:ln>
        </p:spPr>
        <p:txBody>
          <a:bodyPr anchorCtr="0" anchor="t" bIns="0" lIns="0" spcFirstLastPara="1" rIns="0" wrap="square" tIns="6975">
            <a:spAutoFit/>
          </a:bodyPr>
          <a:lstStyle/>
          <a:p>
            <a:pPr indent="0" lvl="0" marL="0" marR="0" rtl="0" algn="l">
              <a:lnSpc>
                <a:spcPct val="99500"/>
              </a:lnSpc>
              <a:spcBef>
                <a:spcPts val="0"/>
              </a:spcBef>
              <a:spcAft>
                <a:spcPts val="0"/>
              </a:spcAft>
              <a:buNone/>
            </a:pPr>
            <a:r>
              <a:rPr lang="en-GB" sz="1400">
                <a:solidFill>
                  <a:srgbClr val="262425"/>
                </a:solidFill>
                <a:latin typeface="Calibri"/>
                <a:ea typeface="Calibri"/>
                <a:cs typeface="Calibri"/>
                <a:sym typeface="Calibri"/>
              </a:rPr>
              <a:t>To start programming in Python, you need to install the Python interpreter	on your computer. Visit the official Python website, download the latest version, and follow the installation instructions. Once installed, you can run Python scripts using an IDE or a simple text editor.</a:t>
            </a:r>
            <a:endParaRPr sz="1400">
              <a:solidFill>
                <a:srgbClr val="262425"/>
              </a:solidFill>
              <a:latin typeface="Calibri"/>
              <a:ea typeface="Calibri"/>
              <a:cs typeface="Calibri"/>
              <a:sym typeface="Calibri"/>
            </a:endParaRPr>
          </a:p>
          <a:p>
            <a:pPr indent="0" lvl="0" marL="0" marR="0" rtl="0" algn="l">
              <a:lnSpc>
                <a:spcPct val="99500"/>
              </a:lnSpc>
              <a:spcBef>
                <a:spcPts val="100"/>
              </a:spcBef>
              <a:spcAft>
                <a:spcPts val="0"/>
              </a:spcAft>
              <a:buNone/>
            </a:pPr>
            <a:r>
              <a:t/>
            </a:r>
            <a:endParaRPr sz="1400">
              <a:solidFill>
                <a:srgbClr val="262425"/>
              </a:solidFill>
              <a:latin typeface="Trebuchet MS"/>
              <a:ea typeface="Trebuchet MS"/>
              <a:cs typeface="Trebuchet MS"/>
              <a:sym typeface="Trebuchet MS"/>
            </a:endParaRPr>
          </a:p>
          <a:p>
            <a:pPr indent="0" lvl="0" marL="0" marR="0" rtl="0" algn="l">
              <a:lnSpc>
                <a:spcPct val="99500"/>
              </a:lnSpc>
              <a:spcBef>
                <a:spcPts val="100"/>
              </a:spcBef>
              <a:spcAft>
                <a:spcPts val="0"/>
              </a:spcAft>
              <a:buNone/>
            </a:pPr>
            <a:r>
              <a:rPr lang="en-GB" sz="1400">
                <a:latin typeface="Calibri"/>
                <a:ea typeface="Calibri"/>
                <a:cs typeface="Calibri"/>
                <a:sym typeface="Calibri"/>
              </a:rPr>
              <a:t>There are Multiple IDEs to write code of Python like Python Jupiter and Google Colab but We will use Google Colab Visual Studio code in short vs code</a:t>
            </a:r>
            <a:endParaRPr sz="1400">
              <a:latin typeface="Calibri"/>
              <a:ea typeface="Calibri"/>
              <a:cs typeface="Calibri"/>
              <a:sym typeface="Calibri"/>
            </a:endParaRPr>
          </a:p>
        </p:txBody>
      </p:sp>
      <p:sp>
        <p:nvSpPr>
          <p:cNvPr id="156" name="Google Shape;156;p24"/>
          <p:cNvSpPr txBox="1"/>
          <p:nvPr>
            <p:ph type="title"/>
          </p:nvPr>
        </p:nvSpPr>
        <p:spPr>
          <a:xfrm>
            <a:off x="4296584" y="577819"/>
            <a:ext cx="3126600" cy="806400"/>
          </a:xfrm>
          <a:prstGeom prst="rect">
            <a:avLst/>
          </a:prstGeom>
          <a:noFill/>
          <a:ln>
            <a:noFill/>
          </a:ln>
        </p:spPr>
        <p:txBody>
          <a:bodyPr anchorCtr="0" anchor="t" bIns="0" lIns="0" spcFirstLastPara="1" rIns="0" wrap="square" tIns="6025">
            <a:spAutoFit/>
          </a:bodyPr>
          <a:lstStyle/>
          <a:p>
            <a:pPr indent="0" lvl="0" marL="0" rtl="0" algn="l">
              <a:lnSpc>
                <a:spcPct val="100000"/>
              </a:lnSpc>
              <a:spcBef>
                <a:spcPts val="0"/>
              </a:spcBef>
              <a:spcAft>
                <a:spcPts val="0"/>
              </a:spcAft>
              <a:buNone/>
            </a:pPr>
            <a:r>
              <a:rPr lang="en-GB" sz="2600">
                <a:latin typeface="Times New Roman"/>
                <a:ea typeface="Times New Roman"/>
                <a:cs typeface="Times New Roman"/>
                <a:sym typeface="Times New Roman"/>
              </a:rPr>
              <a:t>SETTING UP PYTHON</a:t>
            </a:r>
            <a:endParaRPr sz="2600">
              <a:latin typeface="Times New Roman"/>
              <a:ea typeface="Times New Roman"/>
              <a:cs typeface="Times New Roman"/>
              <a:sym typeface="Times New Roman"/>
            </a:endParaRPr>
          </a:p>
        </p:txBody>
      </p:sp>
      <p:pic>
        <p:nvPicPr>
          <p:cNvPr id="157" name="Google Shape;157;p24"/>
          <p:cNvPicPr preferRelativeResize="0"/>
          <p:nvPr/>
        </p:nvPicPr>
        <p:blipFill rotWithShape="1">
          <a:blip r:embed="rId3">
            <a:alphaModFix/>
          </a:blip>
          <a:srcRect b="0" l="0" r="0" t="0"/>
          <a:stretch/>
        </p:blipFill>
        <p:spPr>
          <a:xfrm>
            <a:off x="0" y="848582"/>
            <a:ext cx="4084992" cy="3439042"/>
          </a:xfrm>
          <a:prstGeom prst="rect">
            <a:avLst/>
          </a:prstGeom>
          <a:noFill/>
          <a:ln>
            <a:noFill/>
          </a:ln>
        </p:spPr>
      </p:pic>
      <p:sp>
        <p:nvSpPr>
          <p:cNvPr id="158" name="Google Shape;158;p24"/>
          <p:cNvSpPr/>
          <p:nvPr/>
        </p:nvSpPr>
        <p:spPr>
          <a:xfrm>
            <a:off x="0" y="271824"/>
            <a:ext cx="9137654" cy="951"/>
          </a:xfrm>
          <a:custGeom>
            <a:rect b="b" l="l" r="r" t="t"/>
            <a:pathLst>
              <a:path extrusionOk="0" h="1904" w="18288000">
                <a:moveTo>
                  <a:pt x="18287999" y="1428"/>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59" name="Google Shape;159;p24"/>
          <p:cNvSpPr/>
          <p:nvPr/>
        </p:nvSpPr>
        <p:spPr>
          <a:xfrm>
            <a:off x="0" y="4863647"/>
            <a:ext cx="9137654" cy="951"/>
          </a:xfrm>
          <a:custGeom>
            <a:rect b="b" l="l" r="r" t="t"/>
            <a:pathLst>
              <a:path extrusionOk="0" h="1904" w="18288000">
                <a:moveTo>
                  <a:pt x="18287999" y="1432"/>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pic>
        <p:nvPicPr>
          <p:cNvPr id="160" name="Google Shape;160;p24"/>
          <p:cNvPicPr preferRelativeResize="0"/>
          <p:nvPr/>
        </p:nvPicPr>
        <p:blipFill rotWithShape="1">
          <a:blip r:embed="rId4">
            <a:alphaModFix/>
          </a:blip>
          <a:srcRect b="0" l="0" r="0" t="0"/>
          <a:stretch/>
        </p:blipFill>
        <p:spPr>
          <a:xfrm>
            <a:off x="4350381" y="3468168"/>
            <a:ext cx="1412084" cy="870751"/>
          </a:xfrm>
          <a:prstGeom prst="rect">
            <a:avLst/>
          </a:prstGeom>
          <a:noFill/>
          <a:ln>
            <a:noFill/>
          </a:ln>
        </p:spPr>
      </p:pic>
      <p:pic>
        <p:nvPicPr>
          <p:cNvPr id="161" name="Google Shape;161;p24"/>
          <p:cNvPicPr preferRelativeResize="0"/>
          <p:nvPr/>
        </p:nvPicPr>
        <p:blipFill rotWithShape="1">
          <a:blip r:embed="rId5">
            <a:alphaModFix/>
          </a:blip>
          <a:srcRect b="0" l="0" r="0" t="0"/>
          <a:stretch/>
        </p:blipFill>
        <p:spPr>
          <a:xfrm>
            <a:off x="6627972" y="3294669"/>
            <a:ext cx="1412084" cy="1157239"/>
          </a:xfrm>
          <a:prstGeom prst="rect">
            <a:avLst/>
          </a:prstGeom>
          <a:noFill/>
          <a:ln>
            <a:noFill/>
          </a:ln>
        </p:spPr>
      </p:pic>
      <p:sp>
        <p:nvSpPr>
          <p:cNvPr id="162" name="Google Shape;162;p24"/>
          <p:cNvSpPr txBox="1"/>
          <p:nvPr/>
        </p:nvSpPr>
        <p:spPr>
          <a:xfrm>
            <a:off x="4350381" y="4474401"/>
            <a:ext cx="1554194" cy="292027"/>
          </a:xfrm>
          <a:prstGeom prst="rect">
            <a:avLst/>
          </a:prstGeom>
          <a:noFill/>
          <a:ln>
            <a:noFill/>
          </a:ln>
        </p:spPr>
        <p:txBody>
          <a:bodyPr anchorCtr="0" anchor="t" bIns="22825" lIns="45675" spcFirstLastPara="1" rIns="45675" wrap="square" tIns="22825">
            <a:spAutoFit/>
          </a:bodyPr>
          <a:lstStyle/>
          <a:p>
            <a:pPr indent="0" lvl="0" marL="0" rtl="0" algn="l">
              <a:spcBef>
                <a:spcPts val="0"/>
              </a:spcBef>
              <a:spcAft>
                <a:spcPts val="0"/>
              </a:spcAft>
              <a:buNone/>
            </a:pPr>
            <a:r>
              <a:rPr b="1" lang="en-GB" sz="1600">
                <a:latin typeface="Bilbo"/>
                <a:ea typeface="Bilbo"/>
                <a:cs typeface="Bilbo"/>
                <a:sym typeface="Bilbo"/>
              </a:rPr>
              <a:t>VS CODE</a:t>
            </a:r>
            <a:endParaRPr sz="700"/>
          </a:p>
        </p:txBody>
      </p:sp>
      <p:sp>
        <p:nvSpPr>
          <p:cNvPr id="163" name="Google Shape;163;p24"/>
          <p:cNvSpPr txBox="1"/>
          <p:nvPr/>
        </p:nvSpPr>
        <p:spPr>
          <a:xfrm>
            <a:off x="6757263" y="4429622"/>
            <a:ext cx="1554194" cy="292027"/>
          </a:xfrm>
          <a:prstGeom prst="rect">
            <a:avLst/>
          </a:prstGeom>
          <a:noFill/>
          <a:ln>
            <a:noFill/>
          </a:ln>
        </p:spPr>
        <p:txBody>
          <a:bodyPr anchorCtr="0" anchor="t" bIns="22825" lIns="45675" spcFirstLastPara="1" rIns="45675" wrap="square" tIns="22825">
            <a:spAutoFit/>
          </a:bodyPr>
          <a:lstStyle/>
          <a:p>
            <a:pPr indent="0" lvl="0" marL="0" rtl="0" algn="l">
              <a:spcBef>
                <a:spcPts val="0"/>
              </a:spcBef>
              <a:spcAft>
                <a:spcPts val="0"/>
              </a:spcAft>
              <a:buNone/>
            </a:pPr>
            <a:r>
              <a:rPr b="1" lang="en-GB" sz="1400">
                <a:latin typeface="Bilbo"/>
                <a:ea typeface="Bilbo"/>
                <a:cs typeface="Bilbo"/>
                <a:sym typeface="Bilbo"/>
              </a:rPr>
              <a:t>Google </a:t>
            </a:r>
            <a:r>
              <a:rPr b="1" lang="en-GB" sz="1600">
                <a:latin typeface="Bilbo"/>
                <a:ea typeface="Bilbo"/>
                <a:cs typeface="Bilbo"/>
                <a:sym typeface="Bilbo"/>
              </a:rPr>
              <a:t>Colab</a:t>
            </a:r>
            <a:endParaRPr b="1" sz="1400">
              <a:latin typeface="Bilbo"/>
              <a:ea typeface="Bilbo"/>
              <a:cs typeface="Bilbo"/>
              <a:sym typeface="Bilb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p:nvPr/>
        </p:nvSpPr>
        <p:spPr>
          <a:xfrm>
            <a:off x="0" y="271824"/>
            <a:ext cx="9137654" cy="951"/>
          </a:xfrm>
          <a:custGeom>
            <a:rect b="b" l="l" r="r" t="t"/>
            <a:pathLst>
              <a:path extrusionOk="0" h="1904" w="18288000">
                <a:moveTo>
                  <a:pt x="18287999" y="1428"/>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69" name="Google Shape;169;p25"/>
          <p:cNvSpPr/>
          <p:nvPr/>
        </p:nvSpPr>
        <p:spPr>
          <a:xfrm>
            <a:off x="0" y="4863645"/>
            <a:ext cx="9137654" cy="951"/>
          </a:xfrm>
          <a:custGeom>
            <a:rect b="b" l="l" r="r" t="t"/>
            <a:pathLst>
              <a:path extrusionOk="0" h="1904" w="18288000">
                <a:moveTo>
                  <a:pt x="18287999" y="1437"/>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pic>
        <p:nvPicPr>
          <p:cNvPr id="170" name="Google Shape;170;p25"/>
          <p:cNvPicPr preferRelativeResize="0"/>
          <p:nvPr/>
        </p:nvPicPr>
        <p:blipFill rotWithShape="1">
          <a:blip r:embed="rId3">
            <a:alphaModFix/>
          </a:blip>
          <a:srcRect b="0" l="0" r="0" t="0"/>
          <a:stretch/>
        </p:blipFill>
        <p:spPr>
          <a:xfrm>
            <a:off x="5016521" y="513234"/>
            <a:ext cx="4118909" cy="4109726"/>
          </a:xfrm>
          <a:prstGeom prst="rect">
            <a:avLst/>
          </a:prstGeom>
          <a:noFill/>
          <a:ln>
            <a:noFill/>
          </a:ln>
        </p:spPr>
      </p:pic>
      <p:grpSp>
        <p:nvGrpSpPr>
          <p:cNvPr id="171" name="Google Shape;171;p25"/>
          <p:cNvGrpSpPr/>
          <p:nvPr/>
        </p:nvGrpSpPr>
        <p:grpSpPr>
          <a:xfrm>
            <a:off x="3039184" y="4286907"/>
            <a:ext cx="1710772" cy="850485"/>
            <a:chOff x="6082590" y="8584399"/>
            <a:chExt cx="3423920" cy="1703070"/>
          </a:xfrm>
        </p:grpSpPr>
        <p:sp>
          <p:nvSpPr>
            <p:cNvPr id="172" name="Google Shape;172;p25"/>
            <p:cNvSpPr/>
            <p:nvPr/>
          </p:nvSpPr>
          <p:spPr>
            <a:xfrm>
              <a:off x="6082590" y="8584399"/>
              <a:ext cx="3423920" cy="1703070"/>
            </a:xfrm>
            <a:custGeom>
              <a:rect b="b" l="l" r="r" t="t"/>
              <a:pathLst>
                <a:path extrusionOk="0" h="1703070" w="3423920">
                  <a:moveTo>
                    <a:pt x="0" y="1702598"/>
                  </a:moveTo>
                  <a:lnTo>
                    <a:pt x="1928" y="1622850"/>
                  </a:lnTo>
                  <a:lnTo>
                    <a:pt x="9129" y="1532849"/>
                  </a:lnTo>
                  <a:lnTo>
                    <a:pt x="20648" y="1444292"/>
                  </a:lnTo>
                  <a:lnTo>
                    <a:pt x="37209" y="1356453"/>
                  </a:lnTo>
                  <a:lnTo>
                    <a:pt x="58087" y="1269334"/>
                  </a:lnTo>
                  <a:lnTo>
                    <a:pt x="83284" y="1182935"/>
                  </a:lnTo>
                  <a:lnTo>
                    <a:pt x="113523" y="1098698"/>
                  </a:lnTo>
                  <a:lnTo>
                    <a:pt x="148092" y="1015899"/>
                  </a:lnTo>
                  <a:lnTo>
                    <a:pt x="186243" y="934540"/>
                  </a:lnTo>
                  <a:lnTo>
                    <a:pt x="229449" y="856063"/>
                  </a:lnTo>
                  <a:lnTo>
                    <a:pt x="276248" y="779744"/>
                  </a:lnTo>
                  <a:lnTo>
                    <a:pt x="326642" y="705584"/>
                  </a:lnTo>
                  <a:lnTo>
                    <a:pt x="381366" y="634305"/>
                  </a:lnTo>
                  <a:lnTo>
                    <a:pt x="439684" y="566628"/>
                  </a:lnTo>
                  <a:lnTo>
                    <a:pt x="501597" y="501827"/>
                  </a:lnTo>
                  <a:lnTo>
                    <a:pt x="566405" y="439902"/>
                  </a:lnTo>
                  <a:lnTo>
                    <a:pt x="634083" y="381584"/>
                  </a:lnTo>
                  <a:lnTo>
                    <a:pt x="705356" y="326872"/>
                  </a:lnTo>
                  <a:lnTo>
                    <a:pt x="779511" y="276466"/>
                  </a:lnTo>
                  <a:lnTo>
                    <a:pt x="855838" y="229666"/>
                  </a:lnTo>
                  <a:lnTo>
                    <a:pt x="934324" y="186474"/>
                  </a:lnTo>
                  <a:lnTo>
                    <a:pt x="1015667" y="148310"/>
                  </a:lnTo>
                  <a:lnTo>
                    <a:pt x="1098471" y="113753"/>
                  </a:lnTo>
                  <a:lnTo>
                    <a:pt x="1182710" y="83515"/>
                  </a:lnTo>
                  <a:lnTo>
                    <a:pt x="1269109" y="58318"/>
                  </a:lnTo>
                  <a:lnTo>
                    <a:pt x="1356231" y="37439"/>
                  </a:lnTo>
                  <a:lnTo>
                    <a:pt x="1444064" y="20878"/>
                  </a:lnTo>
                  <a:lnTo>
                    <a:pt x="1532621" y="9359"/>
                  </a:lnTo>
                  <a:lnTo>
                    <a:pt x="1622626" y="2146"/>
                  </a:lnTo>
                  <a:lnTo>
                    <a:pt x="1711907" y="0"/>
                  </a:lnTo>
                  <a:lnTo>
                    <a:pt x="1801188" y="2146"/>
                  </a:lnTo>
                  <a:lnTo>
                    <a:pt x="1891180" y="9359"/>
                  </a:lnTo>
                  <a:lnTo>
                    <a:pt x="1979737" y="20878"/>
                  </a:lnTo>
                  <a:lnTo>
                    <a:pt x="2067583" y="37439"/>
                  </a:lnTo>
                  <a:lnTo>
                    <a:pt x="2154692" y="58318"/>
                  </a:lnTo>
                  <a:lnTo>
                    <a:pt x="2241103" y="83515"/>
                  </a:lnTo>
                  <a:lnTo>
                    <a:pt x="2325329" y="113753"/>
                  </a:lnTo>
                  <a:lnTo>
                    <a:pt x="2408133" y="148310"/>
                  </a:lnTo>
                  <a:lnTo>
                    <a:pt x="2489490" y="186474"/>
                  </a:lnTo>
                  <a:lnTo>
                    <a:pt x="2567963" y="229666"/>
                  </a:lnTo>
                  <a:lnTo>
                    <a:pt x="2644290" y="276466"/>
                  </a:lnTo>
                  <a:lnTo>
                    <a:pt x="2718445" y="326872"/>
                  </a:lnTo>
                  <a:lnTo>
                    <a:pt x="2789730" y="381584"/>
                  </a:lnTo>
                  <a:lnTo>
                    <a:pt x="2857409" y="439902"/>
                  </a:lnTo>
                  <a:lnTo>
                    <a:pt x="2922204" y="501827"/>
                  </a:lnTo>
                  <a:lnTo>
                    <a:pt x="2984129" y="566628"/>
                  </a:lnTo>
                  <a:lnTo>
                    <a:pt x="3042448" y="634305"/>
                  </a:lnTo>
                  <a:lnTo>
                    <a:pt x="3097159" y="705584"/>
                  </a:lnTo>
                  <a:lnTo>
                    <a:pt x="3147565" y="779744"/>
                  </a:lnTo>
                  <a:lnTo>
                    <a:pt x="3194365" y="856063"/>
                  </a:lnTo>
                  <a:lnTo>
                    <a:pt x="3237558" y="934540"/>
                  </a:lnTo>
                  <a:lnTo>
                    <a:pt x="3275721" y="1015899"/>
                  </a:lnTo>
                  <a:lnTo>
                    <a:pt x="3310278" y="1098698"/>
                  </a:lnTo>
                  <a:lnTo>
                    <a:pt x="3340517" y="1182935"/>
                  </a:lnTo>
                  <a:lnTo>
                    <a:pt x="3365713" y="1269334"/>
                  </a:lnTo>
                  <a:lnTo>
                    <a:pt x="3386592" y="1356453"/>
                  </a:lnTo>
                  <a:lnTo>
                    <a:pt x="3403153" y="1444292"/>
                  </a:lnTo>
                  <a:lnTo>
                    <a:pt x="3414672" y="1532849"/>
                  </a:lnTo>
                  <a:lnTo>
                    <a:pt x="3421885" y="1622850"/>
                  </a:lnTo>
                  <a:lnTo>
                    <a:pt x="3423814" y="1702598"/>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73" name="Google Shape;173;p25"/>
            <p:cNvSpPr/>
            <p:nvPr/>
          </p:nvSpPr>
          <p:spPr>
            <a:xfrm>
              <a:off x="6711150" y="9212944"/>
              <a:ext cx="2167255" cy="1074420"/>
            </a:xfrm>
            <a:custGeom>
              <a:rect b="b" l="l" r="r" t="t"/>
              <a:pathLst>
                <a:path extrusionOk="0" h="1074420" w="2167254">
                  <a:moveTo>
                    <a:pt x="1083346" y="0"/>
                  </a:moveTo>
                  <a:lnTo>
                    <a:pt x="1026463" y="1438"/>
                  </a:lnTo>
                  <a:lnTo>
                    <a:pt x="970304" y="5760"/>
                  </a:lnTo>
                  <a:lnTo>
                    <a:pt x="914144" y="13682"/>
                  </a:lnTo>
                  <a:lnTo>
                    <a:pt x="857985" y="23759"/>
                  </a:lnTo>
                  <a:lnTo>
                    <a:pt x="802549" y="36722"/>
                  </a:lnTo>
                  <a:lnTo>
                    <a:pt x="748549" y="53281"/>
                  </a:lnTo>
                  <a:lnTo>
                    <a:pt x="695272" y="71998"/>
                  </a:lnTo>
                  <a:lnTo>
                    <a:pt x="642707" y="93598"/>
                  </a:lnTo>
                  <a:lnTo>
                    <a:pt x="591590" y="118080"/>
                  </a:lnTo>
                  <a:lnTo>
                    <a:pt x="541907" y="145440"/>
                  </a:lnTo>
                  <a:lnTo>
                    <a:pt x="492949" y="174957"/>
                  </a:lnTo>
                  <a:lnTo>
                    <a:pt x="446149" y="206639"/>
                  </a:lnTo>
                  <a:lnTo>
                    <a:pt x="401509" y="241195"/>
                  </a:lnTo>
                  <a:lnTo>
                    <a:pt x="358316" y="278636"/>
                  </a:lnTo>
                  <a:lnTo>
                    <a:pt x="317282" y="317515"/>
                  </a:lnTo>
                  <a:lnTo>
                    <a:pt x="278395" y="358557"/>
                  </a:lnTo>
                  <a:lnTo>
                    <a:pt x="240955" y="401756"/>
                  </a:lnTo>
                  <a:lnTo>
                    <a:pt x="206399" y="446396"/>
                  </a:lnTo>
                  <a:lnTo>
                    <a:pt x="174725" y="493191"/>
                  </a:lnTo>
                  <a:lnTo>
                    <a:pt x="145197" y="541432"/>
                  </a:lnTo>
                  <a:lnTo>
                    <a:pt x="117842" y="591830"/>
                  </a:lnTo>
                  <a:lnTo>
                    <a:pt x="93356" y="642952"/>
                  </a:lnTo>
                  <a:lnTo>
                    <a:pt x="71766" y="695509"/>
                  </a:lnTo>
                  <a:lnTo>
                    <a:pt x="53033" y="748789"/>
                  </a:lnTo>
                  <a:lnTo>
                    <a:pt x="36473" y="802789"/>
                  </a:lnTo>
                  <a:lnTo>
                    <a:pt x="23519" y="858227"/>
                  </a:lnTo>
                  <a:lnTo>
                    <a:pt x="13435" y="914385"/>
                  </a:lnTo>
                  <a:lnTo>
                    <a:pt x="5523" y="970548"/>
                  </a:lnTo>
                  <a:lnTo>
                    <a:pt x="1205" y="1026706"/>
                  </a:lnTo>
                  <a:lnTo>
                    <a:pt x="0" y="1074053"/>
                  </a:lnTo>
                  <a:lnTo>
                    <a:pt x="2166682" y="1074053"/>
                  </a:lnTo>
                  <a:lnTo>
                    <a:pt x="2165488" y="1026706"/>
                  </a:lnTo>
                  <a:lnTo>
                    <a:pt x="2161170" y="970548"/>
                  </a:lnTo>
                  <a:lnTo>
                    <a:pt x="2153245" y="914385"/>
                  </a:lnTo>
                  <a:lnTo>
                    <a:pt x="2143174" y="858227"/>
                  </a:lnTo>
                  <a:lnTo>
                    <a:pt x="2130207" y="802789"/>
                  </a:lnTo>
                  <a:lnTo>
                    <a:pt x="2113646" y="748789"/>
                  </a:lnTo>
                  <a:lnTo>
                    <a:pt x="2094927" y="695509"/>
                  </a:lnTo>
                  <a:lnTo>
                    <a:pt x="2073324" y="642952"/>
                  </a:lnTo>
                  <a:lnTo>
                    <a:pt x="2048851" y="591830"/>
                  </a:lnTo>
                  <a:lnTo>
                    <a:pt x="2021482" y="542151"/>
                  </a:lnTo>
                  <a:lnTo>
                    <a:pt x="1991968" y="493191"/>
                  </a:lnTo>
                  <a:lnTo>
                    <a:pt x="1960294" y="446396"/>
                  </a:lnTo>
                  <a:lnTo>
                    <a:pt x="1925737" y="401756"/>
                  </a:lnTo>
                  <a:lnTo>
                    <a:pt x="1888285" y="358557"/>
                  </a:lnTo>
                  <a:lnTo>
                    <a:pt x="1849410" y="317515"/>
                  </a:lnTo>
                  <a:lnTo>
                    <a:pt x="1808376" y="278636"/>
                  </a:lnTo>
                  <a:lnTo>
                    <a:pt x="1765171" y="241195"/>
                  </a:lnTo>
                  <a:lnTo>
                    <a:pt x="1720531" y="206639"/>
                  </a:lnTo>
                  <a:lnTo>
                    <a:pt x="1673731" y="174957"/>
                  </a:lnTo>
                  <a:lnTo>
                    <a:pt x="1625497" y="145440"/>
                  </a:lnTo>
                  <a:lnTo>
                    <a:pt x="1575103" y="118080"/>
                  </a:lnTo>
                  <a:lnTo>
                    <a:pt x="1523973" y="93598"/>
                  </a:lnTo>
                  <a:lnTo>
                    <a:pt x="1471420" y="71998"/>
                  </a:lnTo>
                  <a:lnTo>
                    <a:pt x="1418144" y="53281"/>
                  </a:lnTo>
                  <a:lnTo>
                    <a:pt x="1364143" y="36722"/>
                  </a:lnTo>
                  <a:lnTo>
                    <a:pt x="1308695" y="23759"/>
                  </a:lnTo>
                  <a:lnTo>
                    <a:pt x="1252548" y="13682"/>
                  </a:lnTo>
                  <a:lnTo>
                    <a:pt x="1196376" y="5760"/>
                  </a:lnTo>
                  <a:lnTo>
                    <a:pt x="1140217" y="1438"/>
                  </a:lnTo>
                  <a:lnTo>
                    <a:pt x="1083346" y="0"/>
                  </a:lnTo>
                  <a:close/>
                </a:path>
              </a:pathLst>
            </a:custGeom>
            <a:solidFill>
              <a:srgbClr val="4A86E8">
                <a:alpha val="2705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74" name="Google Shape;174;p25"/>
            <p:cNvSpPr/>
            <p:nvPr/>
          </p:nvSpPr>
          <p:spPr>
            <a:xfrm>
              <a:off x="6711150" y="9212944"/>
              <a:ext cx="2167255" cy="1074420"/>
            </a:xfrm>
            <a:custGeom>
              <a:rect b="b" l="l" r="r" t="t"/>
              <a:pathLst>
                <a:path extrusionOk="0" h="1074420" w="2167254">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75" name="Google Shape;175;p25"/>
            <p:cNvSpPr/>
            <p:nvPr/>
          </p:nvSpPr>
          <p:spPr>
            <a:xfrm>
              <a:off x="6711150" y="9212944"/>
              <a:ext cx="2167255" cy="1074420"/>
            </a:xfrm>
            <a:custGeom>
              <a:rect b="b" l="l" r="r" t="t"/>
              <a:pathLst>
                <a:path extrusionOk="0" h="1074420" w="2167254">
                  <a:moveTo>
                    <a:pt x="0" y="1074053"/>
                  </a:moveTo>
                  <a:lnTo>
                    <a:pt x="1205" y="1026706"/>
                  </a:lnTo>
                  <a:lnTo>
                    <a:pt x="5523" y="970548"/>
                  </a:lnTo>
                  <a:lnTo>
                    <a:pt x="13435" y="914385"/>
                  </a:lnTo>
                  <a:lnTo>
                    <a:pt x="23519" y="858227"/>
                  </a:lnTo>
                  <a:lnTo>
                    <a:pt x="36473" y="802789"/>
                  </a:lnTo>
                  <a:lnTo>
                    <a:pt x="53033" y="748789"/>
                  </a:lnTo>
                  <a:lnTo>
                    <a:pt x="71766" y="695509"/>
                  </a:lnTo>
                  <a:lnTo>
                    <a:pt x="93356" y="642952"/>
                  </a:lnTo>
                  <a:lnTo>
                    <a:pt x="117842" y="591830"/>
                  </a:lnTo>
                  <a:lnTo>
                    <a:pt x="145197" y="541432"/>
                  </a:lnTo>
                  <a:lnTo>
                    <a:pt x="174725" y="493191"/>
                  </a:lnTo>
                  <a:lnTo>
                    <a:pt x="206399" y="446396"/>
                  </a:lnTo>
                  <a:lnTo>
                    <a:pt x="240955" y="401756"/>
                  </a:lnTo>
                  <a:lnTo>
                    <a:pt x="278395" y="358557"/>
                  </a:lnTo>
                  <a:lnTo>
                    <a:pt x="317282" y="317515"/>
                  </a:lnTo>
                  <a:lnTo>
                    <a:pt x="358316" y="278636"/>
                  </a:lnTo>
                  <a:lnTo>
                    <a:pt x="401509" y="241195"/>
                  </a:lnTo>
                  <a:lnTo>
                    <a:pt x="446149" y="206639"/>
                  </a:lnTo>
                  <a:lnTo>
                    <a:pt x="492949" y="174957"/>
                  </a:lnTo>
                  <a:lnTo>
                    <a:pt x="541907" y="145440"/>
                  </a:lnTo>
                  <a:lnTo>
                    <a:pt x="591590" y="118080"/>
                  </a:lnTo>
                  <a:lnTo>
                    <a:pt x="642707" y="93598"/>
                  </a:lnTo>
                  <a:lnTo>
                    <a:pt x="695272" y="71998"/>
                  </a:lnTo>
                  <a:lnTo>
                    <a:pt x="748549" y="53281"/>
                  </a:lnTo>
                  <a:lnTo>
                    <a:pt x="802549" y="36722"/>
                  </a:lnTo>
                  <a:lnTo>
                    <a:pt x="857985" y="23759"/>
                  </a:lnTo>
                  <a:lnTo>
                    <a:pt x="914144" y="13682"/>
                  </a:lnTo>
                  <a:lnTo>
                    <a:pt x="970304" y="5760"/>
                  </a:lnTo>
                  <a:lnTo>
                    <a:pt x="1026463" y="1438"/>
                  </a:lnTo>
                  <a:lnTo>
                    <a:pt x="1083346" y="0"/>
                  </a:lnTo>
                  <a:lnTo>
                    <a:pt x="1140217" y="1438"/>
                  </a:lnTo>
                  <a:lnTo>
                    <a:pt x="1196376" y="5760"/>
                  </a:lnTo>
                  <a:lnTo>
                    <a:pt x="1252548" y="13682"/>
                  </a:lnTo>
                  <a:lnTo>
                    <a:pt x="1308695" y="23759"/>
                  </a:lnTo>
                  <a:lnTo>
                    <a:pt x="1364143" y="36722"/>
                  </a:lnTo>
                  <a:lnTo>
                    <a:pt x="1418144" y="53281"/>
                  </a:lnTo>
                  <a:lnTo>
                    <a:pt x="1471420" y="71998"/>
                  </a:lnTo>
                  <a:lnTo>
                    <a:pt x="1523973" y="93598"/>
                  </a:lnTo>
                  <a:lnTo>
                    <a:pt x="1575103" y="118080"/>
                  </a:lnTo>
                  <a:lnTo>
                    <a:pt x="1625497" y="145440"/>
                  </a:lnTo>
                  <a:lnTo>
                    <a:pt x="1673731" y="174957"/>
                  </a:lnTo>
                  <a:lnTo>
                    <a:pt x="1720531" y="206639"/>
                  </a:lnTo>
                  <a:lnTo>
                    <a:pt x="1765171" y="241195"/>
                  </a:lnTo>
                  <a:lnTo>
                    <a:pt x="1808376" y="278636"/>
                  </a:lnTo>
                  <a:lnTo>
                    <a:pt x="1849410" y="317515"/>
                  </a:lnTo>
                  <a:lnTo>
                    <a:pt x="1888285" y="358557"/>
                  </a:lnTo>
                  <a:lnTo>
                    <a:pt x="1925737" y="401756"/>
                  </a:lnTo>
                  <a:lnTo>
                    <a:pt x="1960294" y="446396"/>
                  </a:lnTo>
                  <a:lnTo>
                    <a:pt x="1991968" y="493191"/>
                  </a:lnTo>
                  <a:lnTo>
                    <a:pt x="2021482" y="542151"/>
                  </a:lnTo>
                  <a:lnTo>
                    <a:pt x="2048851" y="591830"/>
                  </a:lnTo>
                  <a:lnTo>
                    <a:pt x="2073324" y="642952"/>
                  </a:lnTo>
                  <a:lnTo>
                    <a:pt x="2094927" y="695509"/>
                  </a:lnTo>
                  <a:lnTo>
                    <a:pt x="2113646" y="748789"/>
                  </a:lnTo>
                  <a:lnTo>
                    <a:pt x="2130207" y="802789"/>
                  </a:lnTo>
                  <a:lnTo>
                    <a:pt x="2143174" y="858227"/>
                  </a:lnTo>
                  <a:lnTo>
                    <a:pt x="2153245" y="914385"/>
                  </a:lnTo>
                  <a:lnTo>
                    <a:pt x="2161170" y="970548"/>
                  </a:lnTo>
                  <a:lnTo>
                    <a:pt x="2165488" y="1026706"/>
                  </a:lnTo>
                  <a:lnTo>
                    <a:pt x="2166682" y="1074053"/>
                  </a:lnTo>
                </a:path>
              </a:pathLst>
            </a:custGeom>
            <a:noFill/>
            <a:ln cap="flat" cmpd="sng" w="18700">
              <a:solidFill>
                <a:srgbClr val="4A86E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grpSp>
      <p:sp>
        <p:nvSpPr>
          <p:cNvPr id="176" name="Google Shape;176;p25"/>
          <p:cNvSpPr txBox="1"/>
          <p:nvPr/>
        </p:nvSpPr>
        <p:spPr>
          <a:xfrm>
            <a:off x="548647" y="1200412"/>
            <a:ext cx="4248622" cy="3027541"/>
          </a:xfrm>
          <a:prstGeom prst="rect">
            <a:avLst/>
          </a:prstGeom>
          <a:noFill/>
          <a:ln>
            <a:noFill/>
          </a:ln>
        </p:spPr>
        <p:txBody>
          <a:bodyPr anchorCtr="0" anchor="t" bIns="0" lIns="0" spcFirstLastPara="1" rIns="0" wrap="square" tIns="13650">
            <a:spAutoFit/>
          </a:bodyPr>
          <a:lstStyle/>
          <a:p>
            <a:pPr indent="0" lvl="0" marL="0" marR="0" rtl="0" algn="l">
              <a:lnSpc>
                <a:spcPct val="101785"/>
              </a:lnSpc>
              <a:spcBef>
                <a:spcPts val="0"/>
              </a:spcBef>
              <a:spcAft>
                <a:spcPts val="0"/>
              </a:spcAft>
              <a:buNone/>
            </a:pPr>
            <a:r>
              <a:rPr lang="en-GB" sz="1400">
                <a:solidFill>
                  <a:srgbClr val="262425"/>
                </a:solidFill>
                <a:latin typeface="Trebuchet MS"/>
                <a:ea typeface="Trebuchet MS"/>
                <a:cs typeface="Trebuchet MS"/>
                <a:sym typeface="Trebuchet MS"/>
              </a:rPr>
              <a:t>Python’s syntax is designed to be intuitive and easy to learn. Understanding these fundamentals is crucial for writing eﬀective Python code. It's important to practice writing simple scripts to become familiar with the syntax.</a:t>
            </a:r>
            <a:endParaRPr sz="1400">
              <a:solidFill>
                <a:srgbClr val="262425"/>
              </a:solidFill>
              <a:latin typeface="Trebuchet MS"/>
              <a:ea typeface="Trebuchet MS"/>
              <a:cs typeface="Trebuchet MS"/>
              <a:sym typeface="Trebuchet MS"/>
            </a:endParaRPr>
          </a:p>
          <a:p>
            <a:pPr indent="0" lvl="0" marL="0" marR="330200" rtl="0" algn="l">
              <a:lnSpc>
                <a:spcPct val="99800"/>
              </a:lnSpc>
              <a:spcBef>
                <a:spcPts val="0"/>
              </a:spcBef>
              <a:spcAft>
                <a:spcPts val="0"/>
              </a:spcAft>
              <a:buNone/>
            </a:pPr>
            <a:r>
              <a:t/>
            </a:r>
            <a:endParaRPr sz="1600">
              <a:solidFill>
                <a:srgbClr val="262425"/>
              </a:solidFill>
              <a:latin typeface="Trebuchet MS"/>
              <a:ea typeface="Trebuchet MS"/>
              <a:cs typeface="Trebuchet MS"/>
              <a:sym typeface="Trebuchet MS"/>
            </a:endParaRPr>
          </a:p>
          <a:p>
            <a:pPr indent="0" lvl="0" marL="0" marR="330200" rtl="0" algn="l">
              <a:lnSpc>
                <a:spcPct val="99800"/>
              </a:lnSpc>
              <a:spcBef>
                <a:spcPts val="0"/>
              </a:spcBef>
              <a:spcAft>
                <a:spcPts val="0"/>
              </a:spcAft>
              <a:buNone/>
            </a:pPr>
            <a:r>
              <a:rPr b="1" lang="en-GB" sz="2200">
                <a:solidFill>
                  <a:srgbClr val="262425"/>
                </a:solidFill>
                <a:latin typeface="Trebuchet MS"/>
                <a:ea typeface="Trebuchet MS"/>
                <a:cs typeface="Trebuchet MS"/>
                <a:sym typeface="Trebuchet MS"/>
              </a:rPr>
              <a:t>Control Structures</a:t>
            </a:r>
            <a:endParaRPr sz="700"/>
          </a:p>
          <a:p>
            <a:pPr indent="0" lvl="0" marL="0" marR="330200" rtl="0" algn="l">
              <a:lnSpc>
                <a:spcPct val="99800"/>
              </a:lnSpc>
              <a:spcBef>
                <a:spcPts val="0"/>
              </a:spcBef>
              <a:spcAft>
                <a:spcPts val="0"/>
              </a:spcAft>
              <a:buNone/>
            </a:pPr>
            <a:r>
              <a:rPr lang="en-GB" sz="1400">
                <a:solidFill>
                  <a:srgbClr val="262425"/>
                </a:solidFill>
                <a:latin typeface="Trebuchet MS"/>
                <a:ea typeface="Trebuchet MS"/>
                <a:cs typeface="Trebuchet MS"/>
                <a:sym typeface="Trebuchet MS"/>
              </a:rPr>
              <a:t>Control structures such as </a:t>
            </a:r>
            <a:r>
              <a:rPr b="1" lang="en-GB" sz="1400">
                <a:solidFill>
                  <a:srgbClr val="262425"/>
                </a:solidFill>
                <a:latin typeface="Trebuchet MS"/>
                <a:ea typeface="Trebuchet MS"/>
                <a:cs typeface="Trebuchet MS"/>
                <a:sym typeface="Trebuchet MS"/>
              </a:rPr>
              <a:t>if statements</a:t>
            </a:r>
            <a:r>
              <a:rPr lang="en-GB" sz="1400">
                <a:solidFill>
                  <a:srgbClr val="262425"/>
                </a:solidFill>
                <a:latin typeface="Trebuchet MS"/>
                <a:ea typeface="Trebuchet MS"/>
                <a:cs typeface="Trebuchet MS"/>
                <a:sym typeface="Trebuchet MS"/>
              </a:rPr>
              <a:t>, </a:t>
            </a:r>
            <a:r>
              <a:rPr b="1" lang="en-GB" sz="1400">
                <a:solidFill>
                  <a:srgbClr val="262425"/>
                </a:solidFill>
                <a:latin typeface="Trebuchet MS"/>
                <a:ea typeface="Trebuchet MS"/>
                <a:cs typeface="Trebuchet MS"/>
                <a:sym typeface="Trebuchet MS"/>
              </a:rPr>
              <a:t>loops</a:t>
            </a:r>
            <a:r>
              <a:rPr lang="en-GB" sz="1400">
                <a:solidFill>
                  <a:srgbClr val="262425"/>
                </a:solidFill>
                <a:latin typeface="Trebuchet MS"/>
                <a:ea typeface="Trebuchet MS"/>
                <a:cs typeface="Trebuchet MS"/>
                <a:sym typeface="Trebuchet MS"/>
              </a:rPr>
              <a:t>, and </a:t>
            </a:r>
            <a:r>
              <a:rPr b="1" lang="en-GB" sz="1400">
                <a:solidFill>
                  <a:srgbClr val="262425"/>
                </a:solidFill>
                <a:latin typeface="Trebuchet MS"/>
                <a:ea typeface="Trebuchet MS"/>
                <a:cs typeface="Trebuchet MS"/>
                <a:sym typeface="Trebuchet MS"/>
              </a:rPr>
              <a:t>functions </a:t>
            </a:r>
            <a:r>
              <a:rPr lang="en-GB" sz="1400">
                <a:solidFill>
                  <a:srgbClr val="262425"/>
                </a:solidFill>
                <a:latin typeface="Trebuchet MS"/>
                <a:ea typeface="Trebuchet MS"/>
                <a:cs typeface="Trebuchet MS"/>
                <a:sym typeface="Trebuchet MS"/>
              </a:rPr>
              <a:t>are essential for creating dynamic programs. They allow you to control the ﬂow of your code and make decisions based on conditions. Mastering these concepts will enable you to build more complex applications.</a:t>
            </a:r>
            <a:endParaRPr sz="1400">
              <a:latin typeface="Trebuchet MS"/>
              <a:ea typeface="Trebuchet MS"/>
              <a:cs typeface="Trebuchet MS"/>
              <a:sym typeface="Trebuchet MS"/>
            </a:endParaRPr>
          </a:p>
          <a:p>
            <a:pPr indent="0" lvl="0" marL="0" marR="330200" rtl="0" algn="l">
              <a:lnSpc>
                <a:spcPct val="99800"/>
              </a:lnSpc>
              <a:spcBef>
                <a:spcPts val="0"/>
              </a:spcBef>
              <a:spcAft>
                <a:spcPts val="0"/>
              </a:spcAft>
              <a:buNone/>
            </a:pPr>
            <a:r>
              <a:t/>
            </a:r>
            <a:endParaRPr sz="1200">
              <a:latin typeface="Trebuchet MS"/>
              <a:ea typeface="Trebuchet MS"/>
              <a:cs typeface="Trebuchet MS"/>
              <a:sym typeface="Trebuchet MS"/>
            </a:endParaRPr>
          </a:p>
        </p:txBody>
      </p:sp>
      <p:sp>
        <p:nvSpPr>
          <p:cNvPr id="177" name="Google Shape;177;p25"/>
          <p:cNvSpPr txBox="1"/>
          <p:nvPr>
            <p:ph type="title"/>
          </p:nvPr>
        </p:nvSpPr>
        <p:spPr>
          <a:xfrm>
            <a:off x="548647" y="809244"/>
            <a:ext cx="7157664" cy="344221"/>
          </a:xfrm>
          <a:prstGeom prst="rect">
            <a:avLst/>
          </a:prstGeom>
          <a:noFill/>
          <a:ln>
            <a:noFill/>
          </a:ln>
        </p:spPr>
        <p:txBody>
          <a:bodyPr anchorCtr="0" anchor="t" bIns="0" lIns="0" spcFirstLastPara="1" rIns="0" wrap="square" tIns="6025">
            <a:spAutoFit/>
          </a:bodyPr>
          <a:lstStyle/>
          <a:p>
            <a:pPr indent="0" lvl="0" marL="0" rtl="0" algn="l">
              <a:lnSpc>
                <a:spcPct val="100000"/>
              </a:lnSpc>
              <a:spcBef>
                <a:spcPts val="0"/>
              </a:spcBef>
              <a:spcAft>
                <a:spcPts val="0"/>
              </a:spcAft>
              <a:buNone/>
            </a:pPr>
            <a:r>
              <a:rPr b="1" lang="en-GB" sz="2200">
                <a:latin typeface="Trebuchet MS"/>
                <a:ea typeface="Trebuchet MS"/>
                <a:cs typeface="Trebuchet MS"/>
                <a:sym typeface="Trebuchet MS"/>
              </a:rPr>
              <a:t>BASIC SYNTAX</a:t>
            </a:r>
            <a:endParaRPr b="1" sz="2200">
              <a:latin typeface="Trebuchet MS"/>
              <a:ea typeface="Trebuchet MS"/>
              <a:cs typeface="Trebuchet MS"/>
              <a:sym typeface="Trebuchet MS"/>
            </a:endParaRPr>
          </a:p>
        </p:txBody>
      </p:sp>
      <p:sp>
        <p:nvSpPr>
          <p:cNvPr id="178" name="Google Shape;178;p25"/>
          <p:cNvSpPr/>
          <p:nvPr/>
        </p:nvSpPr>
        <p:spPr>
          <a:xfrm>
            <a:off x="0" y="0"/>
            <a:ext cx="1018785" cy="1046140"/>
          </a:xfrm>
          <a:custGeom>
            <a:rect b="b" l="l" r="r" t="t"/>
            <a:pathLst>
              <a:path extrusionOk="0" h="2094864" w="2038985">
                <a:moveTo>
                  <a:pt x="2038956" y="0"/>
                </a:moveTo>
                <a:lnTo>
                  <a:pt x="2025421" y="56350"/>
                </a:lnTo>
                <a:lnTo>
                  <a:pt x="1982952" y="201790"/>
                </a:lnTo>
                <a:lnTo>
                  <a:pt x="1932546" y="344347"/>
                </a:lnTo>
                <a:lnTo>
                  <a:pt x="1874227" y="484022"/>
                </a:lnTo>
                <a:lnTo>
                  <a:pt x="1809432" y="620814"/>
                </a:lnTo>
                <a:lnTo>
                  <a:pt x="1737436" y="753300"/>
                </a:lnTo>
                <a:lnTo>
                  <a:pt x="1658238" y="882180"/>
                </a:lnTo>
                <a:lnTo>
                  <a:pt x="1572551" y="1006729"/>
                </a:lnTo>
                <a:lnTo>
                  <a:pt x="1480400" y="1126972"/>
                </a:lnTo>
                <a:lnTo>
                  <a:pt x="1382483" y="1242161"/>
                </a:lnTo>
                <a:lnTo>
                  <a:pt x="1278089" y="1351610"/>
                </a:lnTo>
                <a:lnTo>
                  <a:pt x="1168647" y="1456004"/>
                </a:lnTo>
                <a:lnTo>
                  <a:pt x="1053449" y="1553921"/>
                </a:lnTo>
                <a:lnTo>
                  <a:pt x="933212" y="1646072"/>
                </a:lnTo>
                <a:lnTo>
                  <a:pt x="808657" y="1731759"/>
                </a:lnTo>
                <a:lnTo>
                  <a:pt x="679777" y="1810956"/>
                </a:lnTo>
                <a:lnTo>
                  <a:pt x="546581" y="1882952"/>
                </a:lnTo>
                <a:lnTo>
                  <a:pt x="410502" y="1948472"/>
                </a:lnTo>
                <a:lnTo>
                  <a:pt x="270827" y="2006066"/>
                </a:lnTo>
                <a:lnTo>
                  <a:pt x="128269" y="2056460"/>
                </a:lnTo>
                <a:lnTo>
                  <a:pt x="0" y="2094566"/>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nvSpPr>
        <p:spPr>
          <a:xfrm>
            <a:off x="4572000" y="3116284"/>
            <a:ext cx="3311765" cy="1103855"/>
          </a:xfrm>
          <a:prstGeom prst="rect">
            <a:avLst/>
          </a:prstGeom>
          <a:noFill/>
          <a:ln>
            <a:noFill/>
          </a:ln>
        </p:spPr>
        <p:txBody>
          <a:bodyPr anchorCtr="0" anchor="t" bIns="0" lIns="0" spcFirstLastPara="1" rIns="0" wrap="square" tIns="6975">
            <a:spAutoFit/>
          </a:bodyPr>
          <a:lstStyle/>
          <a:p>
            <a:pPr indent="0" lvl="0" marL="0" marR="0" rtl="0" algn="l">
              <a:lnSpc>
                <a:spcPct val="99500"/>
              </a:lnSpc>
              <a:spcBef>
                <a:spcPts val="0"/>
              </a:spcBef>
              <a:spcAft>
                <a:spcPts val="0"/>
              </a:spcAft>
              <a:buNone/>
            </a:pPr>
            <a:r>
              <a:rPr lang="en-GB" sz="1200">
                <a:solidFill>
                  <a:srgbClr val="262425"/>
                </a:solidFill>
                <a:latin typeface="Trebuchet MS"/>
                <a:ea typeface="Trebuchet MS"/>
                <a:cs typeface="Trebuchet MS"/>
                <a:sym typeface="Trebuchet MS"/>
              </a:rPr>
              <a:t>Functions in Python are defined using the </a:t>
            </a:r>
            <a:r>
              <a:rPr b="1" lang="en-GB" sz="1200">
                <a:solidFill>
                  <a:srgbClr val="262425"/>
                </a:solidFill>
                <a:latin typeface="Trebuchet MS"/>
                <a:ea typeface="Trebuchet MS"/>
                <a:cs typeface="Trebuchet MS"/>
                <a:sym typeface="Trebuchet MS"/>
              </a:rPr>
              <a:t>def </a:t>
            </a:r>
            <a:r>
              <a:rPr lang="en-GB" sz="1200">
                <a:solidFill>
                  <a:srgbClr val="262425"/>
                </a:solidFill>
                <a:latin typeface="Trebuchet MS"/>
                <a:ea typeface="Trebuchet MS"/>
                <a:cs typeface="Trebuchet MS"/>
                <a:sym typeface="Trebuchet MS"/>
              </a:rPr>
              <a:t>keyword and help organize your code into reusable blocks. Modules allow you to import and utilize code from other files. Learning to create and use functions and modules is key to writing modular and maintainable code.</a:t>
            </a:r>
            <a:endParaRPr sz="1200">
              <a:latin typeface="Trebuchet MS"/>
              <a:ea typeface="Trebuchet MS"/>
              <a:cs typeface="Trebuchet MS"/>
              <a:sym typeface="Trebuchet MS"/>
            </a:endParaRPr>
          </a:p>
        </p:txBody>
      </p:sp>
      <p:sp>
        <p:nvSpPr>
          <p:cNvPr id="184" name="Google Shape;184;p26"/>
          <p:cNvSpPr txBox="1"/>
          <p:nvPr>
            <p:ph type="title"/>
          </p:nvPr>
        </p:nvSpPr>
        <p:spPr>
          <a:xfrm>
            <a:off x="677792" y="2649350"/>
            <a:ext cx="7309958" cy="399449"/>
          </a:xfrm>
          <a:prstGeom prst="rect">
            <a:avLst/>
          </a:prstGeom>
          <a:noFill/>
          <a:ln>
            <a:noFill/>
          </a:ln>
        </p:spPr>
        <p:txBody>
          <a:bodyPr anchorCtr="0" anchor="t" bIns="0" lIns="0" spcFirstLastPara="1" rIns="0" wrap="square" tIns="91175">
            <a:spAutoFit/>
          </a:bodyPr>
          <a:lstStyle/>
          <a:p>
            <a:pPr indent="0" lvl="0" marL="3898900" rtl="0" algn="l">
              <a:lnSpc>
                <a:spcPct val="100000"/>
              </a:lnSpc>
              <a:spcBef>
                <a:spcPts val="0"/>
              </a:spcBef>
              <a:spcAft>
                <a:spcPts val="0"/>
              </a:spcAft>
              <a:buNone/>
            </a:pPr>
            <a:r>
              <a:rPr lang="en-GB" sz="1600">
                <a:latin typeface="Trebuchet MS"/>
                <a:ea typeface="Trebuchet MS"/>
                <a:cs typeface="Trebuchet MS"/>
                <a:sym typeface="Trebuchet MS"/>
              </a:rPr>
              <a:t>FUNCTIONS</a:t>
            </a:r>
            <a:r>
              <a:rPr lang="en-GB" sz="2000">
                <a:latin typeface="Trebuchet MS"/>
                <a:ea typeface="Trebuchet MS"/>
                <a:cs typeface="Trebuchet MS"/>
                <a:sym typeface="Trebuchet MS"/>
              </a:rPr>
              <a:t> </a:t>
            </a:r>
            <a:r>
              <a:rPr lang="en-GB" sz="1600">
                <a:latin typeface="Trebuchet MS"/>
                <a:ea typeface="Trebuchet MS"/>
                <a:cs typeface="Trebuchet MS"/>
                <a:sym typeface="Trebuchet MS"/>
              </a:rPr>
              <a:t>AND MODULES</a:t>
            </a:r>
            <a:endParaRPr sz="2000">
              <a:latin typeface="Trebuchet MS"/>
              <a:ea typeface="Trebuchet MS"/>
              <a:cs typeface="Trebuchet MS"/>
              <a:sym typeface="Trebuchet MS"/>
            </a:endParaRPr>
          </a:p>
        </p:txBody>
      </p:sp>
      <p:pic>
        <p:nvPicPr>
          <p:cNvPr id="185" name="Google Shape;185;p26"/>
          <p:cNvPicPr preferRelativeResize="0"/>
          <p:nvPr/>
        </p:nvPicPr>
        <p:blipFill rotWithShape="1">
          <a:blip r:embed="rId3">
            <a:alphaModFix/>
          </a:blip>
          <a:srcRect b="0" l="0" r="0" t="0"/>
          <a:stretch/>
        </p:blipFill>
        <p:spPr>
          <a:xfrm>
            <a:off x="10788" y="929829"/>
            <a:ext cx="4084992" cy="3439042"/>
          </a:xfrm>
          <a:prstGeom prst="rect">
            <a:avLst/>
          </a:prstGeom>
          <a:noFill/>
          <a:ln>
            <a:noFill/>
          </a:ln>
        </p:spPr>
      </p:pic>
      <p:sp>
        <p:nvSpPr>
          <p:cNvPr id="186" name="Google Shape;186;p26"/>
          <p:cNvSpPr/>
          <p:nvPr/>
        </p:nvSpPr>
        <p:spPr>
          <a:xfrm>
            <a:off x="0" y="271824"/>
            <a:ext cx="9137654" cy="951"/>
          </a:xfrm>
          <a:custGeom>
            <a:rect b="b" l="l" r="r" t="t"/>
            <a:pathLst>
              <a:path extrusionOk="0" h="1904" w="18288000">
                <a:moveTo>
                  <a:pt x="18287999" y="1428"/>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87" name="Google Shape;187;p26"/>
          <p:cNvSpPr/>
          <p:nvPr/>
        </p:nvSpPr>
        <p:spPr>
          <a:xfrm>
            <a:off x="0" y="4863647"/>
            <a:ext cx="9137654" cy="951"/>
          </a:xfrm>
          <a:custGeom>
            <a:rect b="b" l="l" r="r" t="t"/>
            <a:pathLst>
              <a:path extrusionOk="0" h="1904" w="18288000">
                <a:moveTo>
                  <a:pt x="18287999" y="1432"/>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88" name="Google Shape;188;p26"/>
          <p:cNvSpPr txBox="1"/>
          <p:nvPr/>
        </p:nvSpPr>
        <p:spPr>
          <a:xfrm>
            <a:off x="4572000" y="1163788"/>
            <a:ext cx="3921577" cy="1731670"/>
          </a:xfrm>
          <a:prstGeom prst="rect">
            <a:avLst/>
          </a:prstGeom>
          <a:noFill/>
          <a:ln>
            <a:noFill/>
          </a:ln>
        </p:spPr>
        <p:txBody>
          <a:bodyPr anchorCtr="0" anchor="t" bIns="22825" lIns="45675" spcFirstLastPara="1" rIns="45675" wrap="square" tIns="22825">
            <a:spAutoFit/>
          </a:bodyPr>
          <a:lstStyle/>
          <a:p>
            <a:pPr indent="0" lvl="0" marL="0" marR="0" rtl="0" algn="l">
              <a:lnSpc>
                <a:spcPct val="99800"/>
              </a:lnSpc>
              <a:spcBef>
                <a:spcPts val="0"/>
              </a:spcBef>
              <a:spcAft>
                <a:spcPts val="0"/>
              </a:spcAft>
              <a:buClr>
                <a:srgbClr val="262425"/>
              </a:buClr>
              <a:buSzPts val="1600"/>
              <a:buFont typeface="Trebuchet MS"/>
              <a:buNone/>
            </a:pPr>
            <a:r>
              <a:rPr b="1" i="0" lang="en-GB" sz="1600" u="none" cap="none" strike="noStrike">
                <a:solidFill>
                  <a:srgbClr val="262425"/>
                </a:solidFill>
                <a:latin typeface="Trebuchet MS"/>
                <a:ea typeface="Trebuchet MS"/>
                <a:cs typeface="Trebuchet MS"/>
                <a:sym typeface="Trebuchet MS"/>
              </a:rPr>
              <a:t>DATA STRUCTURES</a:t>
            </a:r>
            <a:endParaRPr sz="700"/>
          </a:p>
          <a:p>
            <a:pPr indent="0" lvl="0" marL="0" marR="0" rtl="0" algn="l">
              <a:lnSpc>
                <a:spcPct val="99800"/>
              </a:lnSpc>
              <a:spcBef>
                <a:spcPts val="0"/>
              </a:spcBef>
              <a:spcAft>
                <a:spcPts val="0"/>
              </a:spcAft>
              <a:buClr>
                <a:srgbClr val="262425"/>
              </a:buClr>
              <a:buSzPts val="1200"/>
              <a:buFont typeface="Trebuchet MS"/>
              <a:buNone/>
            </a:pPr>
            <a:r>
              <a:rPr b="0" i="0" lang="en-GB" sz="1200" u="none" cap="none" strike="noStrike">
                <a:solidFill>
                  <a:srgbClr val="262425"/>
                </a:solidFill>
                <a:latin typeface="Trebuchet MS"/>
                <a:ea typeface="Trebuchet MS"/>
                <a:cs typeface="Trebuchet MS"/>
                <a:sym typeface="Trebuchet MS"/>
              </a:rPr>
              <a:t>Python oﬀers several built-in </a:t>
            </a:r>
            <a:r>
              <a:rPr b="1" i="0" lang="en-GB" sz="1200" u="none" cap="none" strike="noStrike">
                <a:solidFill>
                  <a:srgbClr val="262425"/>
                </a:solidFill>
                <a:latin typeface="Trebuchet MS"/>
                <a:ea typeface="Trebuchet MS"/>
                <a:cs typeface="Trebuchet MS"/>
                <a:sym typeface="Trebuchet MS"/>
              </a:rPr>
              <a:t>data structures </a:t>
            </a:r>
            <a:r>
              <a:rPr b="0" i="0" lang="en-GB" sz="1200" u="none" cap="none" strike="noStrike">
                <a:solidFill>
                  <a:srgbClr val="262425"/>
                </a:solidFill>
                <a:latin typeface="Trebuchet MS"/>
                <a:ea typeface="Trebuchet MS"/>
                <a:cs typeface="Trebuchet MS"/>
                <a:sym typeface="Trebuchet MS"/>
              </a:rPr>
              <a:t>like </a:t>
            </a:r>
            <a:r>
              <a:rPr b="1" i="0" lang="en-GB" sz="1200" u="none" cap="none" strike="noStrike">
                <a:solidFill>
                  <a:srgbClr val="262425"/>
                </a:solidFill>
                <a:latin typeface="Trebuchet MS"/>
                <a:ea typeface="Trebuchet MS"/>
                <a:cs typeface="Trebuchet MS"/>
                <a:sym typeface="Trebuchet MS"/>
              </a:rPr>
              <a:t>lists</a:t>
            </a:r>
            <a:r>
              <a:rPr b="0" i="0" lang="en-GB" sz="1200" u="none" cap="none" strike="noStrike">
                <a:solidFill>
                  <a:srgbClr val="262425"/>
                </a:solidFill>
                <a:latin typeface="Trebuchet MS"/>
                <a:ea typeface="Trebuchet MS"/>
                <a:cs typeface="Trebuchet MS"/>
                <a:sym typeface="Trebuchet MS"/>
              </a:rPr>
              <a:t>, </a:t>
            </a:r>
            <a:r>
              <a:rPr b="1" i="0" lang="en-GB" sz="1200" u="none" cap="none" strike="noStrike">
                <a:solidFill>
                  <a:srgbClr val="262425"/>
                </a:solidFill>
                <a:latin typeface="Trebuchet MS"/>
                <a:ea typeface="Trebuchet MS"/>
                <a:cs typeface="Trebuchet MS"/>
                <a:sym typeface="Trebuchet MS"/>
              </a:rPr>
              <a:t>tuples</a:t>
            </a:r>
            <a:r>
              <a:rPr b="0" i="0" lang="en-GB" sz="1200" u="none" cap="none" strike="noStrike">
                <a:solidFill>
                  <a:srgbClr val="262425"/>
                </a:solidFill>
                <a:latin typeface="Trebuchet MS"/>
                <a:ea typeface="Trebuchet MS"/>
                <a:cs typeface="Trebuchet MS"/>
                <a:sym typeface="Trebuchet MS"/>
              </a:rPr>
              <a:t>, </a:t>
            </a:r>
            <a:r>
              <a:rPr b="1" i="0" lang="en-GB" sz="1200" u="none" cap="none" strike="noStrike">
                <a:solidFill>
                  <a:srgbClr val="262425"/>
                </a:solidFill>
                <a:latin typeface="Trebuchet MS"/>
                <a:ea typeface="Trebuchet MS"/>
                <a:cs typeface="Trebuchet MS"/>
                <a:sym typeface="Trebuchet MS"/>
              </a:rPr>
              <a:t>sets</a:t>
            </a:r>
            <a:r>
              <a:rPr b="0" i="0" lang="en-GB" sz="1200" u="none" cap="none" strike="noStrike">
                <a:solidFill>
                  <a:srgbClr val="262425"/>
                </a:solidFill>
                <a:latin typeface="Trebuchet MS"/>
                <a:ea typeface="Trebuchet MS"/>
                <a:cs typeface="Trebuchet MS"/>
                <a:sym typeface="Trebuchet MS"/>
              </a:rPr>
              <a:t>, and </a:t>
            </a:r>
            <a:r>
              <a:rPr b="1" i="0" lang="en-GB" sz="1200" u="none" cap="none" strike="noStrike">
                <a:solidFill>
                  <a:srgbClr val="262425"/>
                </a:solidFill>
                <a:latin typeface="Trebuchet MS"/>
                <a:ea typeface="Trebuchet MS"/>
                <a:cs typeface="Trebuchet MS"/>
                <a:sym typeface="Trebuchet MS"/>
              </a:rPr>
              <a:t>dictionaries</a:t>
            </a:r>
            <a:r>
              <a:rPr b="0" i="0" lang="en-GB" sz="1200" u="none" cap="none" strike="noStrike">
                <a:solidFill>
                  <a:srgbClr val="262425"/>
                </a:solidFill>
                <a:latin typeface="Trebuchet MS"/>
                <a:ea typeface="Trebuchet MS"/>
                <a:cs typeface="Trebuchet MS"/>
                <a:sym typeface="Trebuchet MS"/>
              </a:rPr>
              <a:t>. Each structure serves a unique purpose and is optimized for diﬀerent types of operations.</a:t>
            </a:r>
            <a:endParaRPr b="0" i="0" sz="1200" u="none" cap="none" strike="noStrike">
              <a:solidFill>
                <a:srgbClr val="000000"/>
              </a:solidFill>
              <a:latin typeface="Trebuchet MS"/>
              <a:ea typeface="Trebuchet MS"/>
              <a:cs typeface="Trebuchet MS"/>
              <a:sym typeface="Trebuchet MS"/>
            </a:endParaRPr>
          </a:p>
          <a:p>
            <a:pPr indent="0" lvl="0" marL="0" marR="114300" rtl="0" algn="l">
              <a:lnSpc>
                <a:spcPct val="118750"/>
              </a:lnSpc>
              <a:spcBef>
                <a:spcPts val="0"/>
              </a:spcBef>
              <a:spcAft>
                <a:spcPts val="0"/>
              </a:spcAft>
              <a:buClr>
                <a:srgbClr val="262425"/>
              </a:buClr>
              <a:buSzPts val="1200"/>
              <a:buFont typeface="Trebuchet MS"/>
              <a:buNone/>
            </a:pPr>
            <a:r>
              <a:rPr b="0" i="0" lang="en-GB" sz="1200" u="none" cap="none" strike="noStrike">
                <a:solidFill>
                  <a:srgbClr val="262425"/>
                </a:solidFill>
                <a:latin typeface="Trebuchet MS"/>
                <a:ea typeface="Trebuchet MS"/>
                <a:cs typeface="Trebuchet MS"/>
                <a:sym typeface="Trebuchet MS"/>
              </a:rPr>
              <a:t>Understanding these data structures is vital for efficient data management in your</a:t>
            </a:r>
            <a:endParaRPr b="0" i="0" sz="1200" u="none" cap="none" strike="noStrike">
              <a:solidFill>
                <a:srgbClr val="000000"/>
              </a:solidFill>
              <a:latin typeface="Trebuchet MS"/>
              <a:ea typeface="Trebuchet MS"/>
              <a:cs typeface="Trebuchet MS"/>
              <a:sym typeface="Trebuchet MS"/>
            </a:endParaRPr>
          </a:p>
          <a:p>
            <a:pPr indent="0" lvl="0" marL="0" marR="0" rtl="0" algn="l">
              <a:lnSpc>
                <a:spcPct val="118125"/>
              </a:lnSpc>
              <a:spcBef>
                <a:spcPts val="0"/>
              </a:spcBef>
              <a:spcAft>
                <a:spcPts val="0"/>
              </a:spcAft>
              <a:buClr>
                <a:srgbClr val="262425"/>
              </a:buClr>
              <a:buSzPts val="1200"/>
              <a:buFont typeface="Trebuchet MS"/>
              <a:buNone/>
            </a:pPr>
            <a:r>
              <a:rPr b="0" i="0" lang="en-GB" sz="1200" u="none" cap="none" strike="noStrike">
                <a:solidFill>
                  <a:srgbClr val="262425"/>
                </a:solidFill>
                <a:latin typeface="Trebuchet MS"/>
                <a:ea typeface="Trebuchet MS"/>
                <a:cs typeface="Trebuchet MS"/>
                <a:sym typeface="Trebuchet MS"/>
              </a:rPr>
              <a:t>programs.</a:t>
            </a:r>
            <a:endParaRPr b="0" i="0" sz="1200" u="none" cap="none" strike="noStrike">
              <a:solidFill>
                <a:srgbClr val="000000"/>
              </a:solidFill>
              <a:latin typeface="Trebuchet MS"/>
              <a:ea typeface="Trebuchet MS"/>
              <a:cs typeface="Trebuchet MS"/>
              <a:sym typeface="Trebuchet MS"/>
            </a:endParaRPr>
          </a:p>
          <a:p>
            <a:pPr indent="0" lvl="0" marL="0" rtl="0" algn="l">
              <a:spcBef>
                <a:spcPts val="0"/>
              </a:spcBef>
              <a:spcAft>
                <a:spcPts val="0"/>
              </a:spcAft>
              <a:buNone/>
            </a:pPr>
            <a:r>
              <a:t/>
            </a:r>
            <a:endParaRPr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p:nvPr/>
        </p:nvSpPr>
        <p:spPr>
          <a:xfrm>
            <a:off x="0" y="271824"/>
            <a:ext cx="9137654" cy="951"/>
          </a:xfrm>
          <a:custGeom>
            <a:rect b="b" l="l" r="r" t="t"/>
            <a:pathLst>
              <a:path extrusionOk="0" h="1904" w="18288000">
                <a:moveTo>
                  <a:pt x="18287999" y="1428"/>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grpSp>
        <p:nvGrpSpPr>
          <p:cNvPr id="194" name="Google Shape;194;p27"/>
          <p:cNvGrpSpPr/>
          <p:nvPr/>
        </p:nvGrpSpPr>
        <p:grpSpPr>
          <a:xfrm>
            <a:off x="-62" y="0"/>
            <a:ext cx="9137717" cy="5137792"/>
            <a:chOff x="0" y="0"/>
            <a:chExt cx="18288125" cy="10288270"/>
          </a:xfrm>
        </p:grpSpPr>
        <p:sp>
          <p:nvSpPr>
            <p:cNvPr id="195" name="Google Shape;195;p27"/>
            <p:cNvSpPr/>
            <p:nvPr/>
          </p:nvSpPr>
          <p:spPr>
            <a:xfrm>
              <a:off x="0" y="9739299"/>
              <a:ext cx="18288000" cy="1905"/>
            </a:xfrm>
            <a:custGeom>
              <a:rect b="b" l="l" r="r" t="t"/>
              <a:pathLst>
                <a:path extrusionOk="0" h="1904" w="18288000">
                  <a:moveTo>
                    <a:pt x="18287999" y="1437"/>
                  </a:moveTo>
                  <a:lnTo>
                    <a:pt x="0" y="0"/>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96" name="Google Shape;196;p27"/>
            <p:cNvSpPr/>
            <p:nvPr/>
          </p:nvSpPr>
          <p:spPr>
            <a:xfrm>
              <a:off x="1068451" y="0"/>
              <a:ext cx="4116070" cy="10288270"/>
            </a:xfrm>
            <a:custGeom>
              <a:rect b="b" l="l" r="r" t="t"/>
              <a:pathLst>
                <a:path extrusionOk="0" h="10288270" w="4116070">
                  <a:moveTo>
                    <a:pt x="3239285" y="0"/>
                  </a:moveTo>
                  <a:lnTo>
                    <a:pt x="3339286" y="196532"/>
                  </a:lnTo>
                  <a:lnTo>
                    <a:pt x="3422090" y="370763"/>
                  </a:lnTo>
                  <a:lnTo>
                    <a:pt x="3499852" y="546455"/>
                  </a:lnTo>
                  <a:lnTo>
                    <a:pt x="3574007" y="723569"/>
                  </a:lnTo>
                  <a:lnTo>
                    <a:pt x="3643121" y="903566"/>
                  </a:lnTo>
                  <a:lnTo>
                    <a:pt x="3707205" y="1084287"/>
                  </a:lnTo>
                  <a:lnTo>
                    <a:pt x="3766958" y="1267167"/>
                  </a:lnTo>
                  <a:lnTo>
                    <a:pt x="3822407" y="1451483"/>
                  </a:lnTo>
                  <a:lnTo>
                    <a:pt x="3872800" y="1637245"/>
                  </a:lnTo>
                  <a:lnTo>
                    <a:pt x="3918889" y="1823720"/>
                  </a:lnTo>
                  <a:lnTo>
                    <a:pt x="3959922" y="2011641"/>
                  </a:lnTo>
                  <a:lnTo>
                    <a:pt x="3995927" y="2200274"/>
                  </a:lnTo>
                  <a:lnTo>
                    <a:pt x="4027601" y="2390355"/>
                  </a:lnTo>
                  <a:lnTo>
                    <a:pt x="4054245" y="2580436"/>
                  </a:lnTo>
                  <a:lnTo>
                    <a:pt x="4076559" y="2771228"/>
                  </a:lnTo>
                  <a:lnTo>
                    <a:pt x="4093120" y="2962744"/>
                  </a:lnTo>
                  <a:lnTo>
                    <a:pt x="4105363" y="3154984"/>
                  </a:lnTo>
                  <a:lnTo>
                    <a:pt x="4113287" y="3347224"/>
                  </a:lnTo>
                  <a:lnTo>
                    <a:pt x="4115446" y="3539464"/>
                  </a:lnTo>
                  <a:lnTo>
                    <a:pt x="4113287" y="3731704"/>
                  </a:lnTo>
                  <a:lnTo>
                    <a:pt x="4105363" y="3923944"/>
                  </a:lnTo>
                  <a:lnTo>
                    <a:pt x="4093844" y="4116184"/>
                  </a:lnTo>
                  <a:lnTo>
                    <a:pt x="4076559" y="4307700"/>
                  </a:lnTo>
                  <a:lnTo>
                    <a:pt x="4054956" y="4498504"/>
                  </a:lnTo>
                  <a:lnTo>
                    <a:pt x="4027601" y="4688585"/>
                  </a:lnTo>
                  <a:lnTo>
                    <a:pt x="3996651" y="4878654"/>
                  </a:lnTo>
                  <a:lnTo>
                    <a:pt x="3959922" y="5067299"/>
                  </a:lnTo>
                  <a:lnTo>
                    <a:pt x="3918889" y="5255208"/>
                  </a:lnTo>
                  <a:lnTo>
                    <a:pt x="3872800" y="5441695"/>
                  </a:lnTo>
                  <a:lnTo>
                    <a:pt x="3822407" y="5627445"/>
                  </a:lnTo>
                  <a:lnTo>
                    <a:pt x="3767682" y="5811773"/>
                  </a:lnTo>
                  <a:lnTo>
                    <a:pt x="3707205" y="5994653"/>
                  </a:lnTo>
                  <a:lnTo>
                    <a:pt x="3643121" y="6175362"/>
                  </a:lnTo>
                  <a:lnTo>
                    <a:pt x="3574007" y="6355359"/>
                  </a:lnTo>
                  <a:lnTo>
                    <a:pt x="3500563" y="6532485"/>
                  </a:lnTo>
                  <a:lnTo>
                    <a:pt x="3422090" y="6708888"/>
                  </a:lnTo>
                  <a:lnTo>
                    <a:pt x="3340010" y="6882409"/>
                  </a:lnTo>
                  <a:lnTo>
                    <a:pt x="3252888" y="7053757"/>
                  </a:lnTo>
                  <a:lnTo>
                    <a:pt x="3161448" y="7222959"/>
                  </a:lnTo>
                  <a:lnTo>
                    <a:pt x="3066414" y="7390002"/>
                  </a:lnTo>
                  <a:lnTo>
                    <a:pt x="2966338" y="7554874"/>
                  </a:lnTo>
                  <a:lnTo>
                    <a:pt x="2862655" y="7716151"/>
                  </a:lnTo>
                  <a:lnTo>
                    <a:pt x="2755378" y="7875993"/>
                  </a:lnTo>
                  <a:lnTo>
                    <a:pt x="2643059" y="8032241"/>
                  </a:lnTo>
                  <a:lnTo>
                    <a:pt x="2527134" y="8185594"/>
                  </a:lnTo>
                  <a:lnTo>
                    <a:pt x="2407614" y="8336076"/>
                  </a:lnTo>
                  <a:lnTo>
                    <a:pt x="2284500" y="8483675"/>
                  </a:lnTo>
                  <a:lnTo>
                    <a:pt x="2157056" y="8628392"/>
                  </a:lnTo>
                  <a:lnTo>
                    <a:pt x="2026741" y="8768790"/>
                  </a:lnTo>
                  <a:lnTo>
                    <a:pt x="1892096" y="8907030"/>
                  </a:lnTo>
                  <a:lnTo>
                    <a:pt x="1754580" y="9040949"/>
                  </a:lnTo>
                  <a:lnTo>
                    <a:pt x="1613458" y="9171986"/>
                  </a:lnTo>
                  <a:lnTo>
                    <a:pt x="1469465" y="9298704"/>
                  </a:lnTo>
                  <a:lnTo>
                    <a:pt x="1321866" y="9422544"/>
                  </a:lnTo>
                  <a:lnTo>
                    <a:pt x="1171383" y="9542063"/>
                  </a:lnTo>
                  <a:lnTo>
                    <a:pt x="1018018" y="9657985"/>
                  </a:lnTo>
                  <a:lnTo>
                    <a:pt x="861059" y="9769581"/>
                  </a:lnTo>
                  <a:lnTo>
                    <a:pt x="701953" y="9877580"/>
                  </a:lnTo>
                  <a:lnTo>
                    <a:pt x="539952" y="9981259"/>
                  </a:lnTo>
                  <a:lnTo>
                    <a:pt x="375792" y="10080621"/>
                  </a:lnTo>
                  <a:lnTo>
                    <a:pt x="208749" y="10176378"/>
                  </a:lnTo>
                  <a:lnTo>
                    <a:pt x="39553" y="10267818"/>
                  </a:lnTo>
                  <a:lnTo>
                    <a:pt x="0" y="10287761"/>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97" name="Google Shape;197;p27"/>
            <p:cNvSpPr/>
            <p:nvPr/>
          </p:nvSpPr>
          <p:spPr>
            <a:xfrm>
              <a:off x="0" y="0"/>
              <a:ext cx="2399030" cy="7698740"/>
            </a:xfrm>
            <a:custGeom>
              <a:rect b="b" l="l" r="r" t="t"/>
              <a:pathLst>
                <a:path extrusionOk="0" h="7698740" w="2399030">
                  <a:moveTo>
                    <a:pt x="841333" y="0"/>
                  </a:moveTo>
                  <a:lnTo>
                    <a:pt x="0" y="0"/>
                  </a:lnTo>
                  <a:lnTo>
                    <a:pt x="0" y="7698346"/>
                  </a:lnTo>
                  <a:lnTo>
                    <a:pt x="136009" y="7617523"/>
                  </a:lnTo>
                  <a:lnTo>
                    <a:pt x="238249" y="7552003"/>
                  </a:lnTo>
                  <a:lnTo>
                    <a:pt x="339050" y="7483601"/>
                  </a:lnTo>
                  <a:lnTo>
                    <a:pt x="437688" y="7412316"/>
                  </a:lnTo>
                  <a:lnTo>
                    <a:pt x="534888" y="7339596"/>
                  </a:lnTo>
                  <a:lnTo>
                    <a:pt x="630643" y="7264006"/>
                  </a:lnTo>
                  <a:lnTo>
                    <a:pt x="723527" y="7185520"/>
                  </a:lnTo>
                  <a:lnTo>
                    <a:pt x="814962" y="7104887"/>
                  </a:lnTo>
                  <a:lnTo>
                    <a:pt x="904245" y="7022083"/>
                  </a:lnTo>
                  <a:lnTo>
                    <a:pt x="991364" y="6937120"/>
                  </a:lnTo>
                  <a:lnTo>
                    <a:pt x="1076324" y="6850011"/>
                  </a:lnTo>
                  <a:lnTo>
                    <a:pt x="1159122" y="6760717"/>
                  </a:lnTo>
                  <a:lnTo>
                    <a:pt x="1239762" y="6670001"/>
                  </a:lnTo>
                  <a:lnTo>
                    <a:pt x="1317523" y="6576402"/>
                  </a:lnTo>
                  <a:lnTo>
                    <a:pt x="1393126" y="6481368"/>
                  </a:lnTo>
                  <a:lnTo>
                    <a:pt x="1466557" y="6384162"/>
                  </a:lnTo>
                  <a:lnTo>
                    <a:pt x="1537119" y="6284810"/>
                  </a:lnTo>
                  <a:lnTo>
                    <a:pt x="1605521" y="6184010"/>
                  </a:lnTo>
                  <a:lnTo>
                    <a:pt x="1671040" y="6081775"/>
                  </a:lnTo>
                  <a:lnTo>
                    <a:pt x="1734400" y="5977369"/>
                  </a:lnTo>
                  <a:lnTo>
                    <a:pt x="1794878" y="5872251"/>
                  </a:lnTo>
                  <a:lnTo>
                    <a:pt x="1852472" y="5764974"/>
                  </a:lnTo>
                  <a:lnTo>
                    <a:pt x="1907197" y="5656249"/>
                  </a:lnTo>
                  <a:lnTo>
                    <a:pt x="1959762" y="5546089"/>
                  </a:lnTo>
                  <a:lnTo>
                    <a:pt x="2008720" y="5435218"/>
                  </a:lnTo>
                  <a:lnTo>
                    <a:pt x="2055520" y="5322900"/>
                  </a:lnTo>
                  <a:lnTo>
                    <a:pt x="2099436" y="5209133"/>
                  </a:lnTo>
                  <a:lnTo>
                    <a:pt x="2139759" y="5094655"/>
                  </a:lnTo>
                  <a:lnTo>
                    <a:pt x="2177910" y="4978730"/>
                  </a:lnTo>
                  <a:lnTo>
                    <a:pt x="2213190" y="4862093"/>
                  </a:lnTo>
                  <a:lnTo>
                    <a:pt x="2244877" y="4744732"/>
                  </a:lnTo>
                  <a:lnTo>
                    <a:pt x="2273680" y="4626660"/>
                  </a:lnTo>
                  <a:lnTo>
                    <a:pt x="2299588" y="4507864"/>
                  </a:lnTo>
                  <a:lnTo>
                    <a:pt x="2322639" y="4388345"/>
                  </a:lnTo>
                  <a:lnTo>
                    <a:pt x="2342794" y="4268101"/>
                  </a:lnTo>
                  <a:lnTo>
                    <a:pt x="2360078" y="4147858"/>
                  </a:lnTo>
                  <a:lnTo>
                    <a:pt x="2373756" y="4026903"/>
                  </a:lnTo>
                  <a:lnTo>
                    <a:pt x="2384551" y="3905948"/>
                  </a:lnTo>
                  <a:lnTo>
                    <a:pt x="2391752" y="3784269"/>
                  </a:lnTo>
                  <a:lnTo>
                    <a:pt x="2396794" y="3662591"/>
                  </a:lnTo>
                  <a:lnTo>
                    <a:pt x="2398242" y="3540912"/>
                  </a:lnTo>
                  <a:lnTo>
                    <a:pt x="2398953" y="3540912"/>
                  </a:lnTo>
                  <a:lnTo>
                    <a:pt x="2397505" y="3419233"/>
                  </a:lnTo>
                  <a:lnTo>
                    <a:pt x="2392476" y="3297542"/>
                  </a:lnTo>
                  <a:lnTo>
                    <a:pt x="2385275" y="3175876"/>
                  </a:lnTo>
                  <a:lnTo>
                    <a:pt x="2374468" y="3054908"/>
                  </a:lnTo>
                  <a:lnTo>
                    <a:pt x="2360790" y="2933953"/>
                  </a:lnTo>
                  <a:lnTo>
                    <a:pt x="2343518" y="2813710"/>
                  </a:lnTo>
                  <a:lnTo>
                    <a:pt x="2323350" y="2693479"/>
                  </a:lnTo>
                  <a:lnTo>
                    <a:pt x="2300312" y="2573959"/>
                  </a:lnTo>
                  <a:lnTo>
                    <a:pt x="2274392" y="2455151"/>
                  </a:lnTo>
                  <a:lnTo>
                    <a:pt x="2245588" y="2337079"/>
                  </a:lnTo>
                  <a:lnTo>
                    <a:pt x="2213914" y="2219718"/>
                  </a:lnTo>
                  <a:lnTo>
                    <a:pt x="2178634" y="2103081"/>
                  </a:lnTo>
                  <a:lnTo>
                    <a:pt x="2140470" y="1987156"/>
                  </a:lnTo>
                  <a:lnTo>
                    <a:pt x="2100160" y="1872678"/>
                  </a:lnTo>
                  <a:lnTo>
                    <a:pt x="2056231" y="1758911"/>
                  </a:lnTo>
                  <a:lnTo>
                    <a:pt x="2009431" y="1646605"/>
                  </a:lnTo>
                  <a:lnTo>
                    <a:pt x="1960473" y="1534998"/>
                  </a:lnTo>
                  <a:lnTo>
                    <a:pt x="1907920" y="1425562"/>
                  </a:lnTo>
                  <a:lnTo>
                    <a:pt x="1853196" y="1316850"/>
                  </a:lnTo>
                  <a:lnTo>
                    <a:pt x="1795602" y="1209560"/>
                  </a:lnTo>
                  <a:lnTo>
                    <a:pt x="1735112" y="1103718"/>
                  </a:lnTo>
                  <a:lnTo>
                    <a:pt x="1671764" y="1000048"/>
                  </a:lnTo>
                  <a:lnTo>
                    <a:pt x="1606232" y="897089"/>
                  </a:lnTo>
                  <a:lnTo>
                    <a:pt x="1537842" y="796290"/>
                  </a:lnTo>
                  <a:lnTo>
                    <a:pt x="1467281" y="697649"/>
                  </a:lnTo>
                  <a:lnTo>
                    <a:pt x="1393837" y="600456"/>
                  </a:lnTo>
                  <a:lnTo>
                    <a:pt x="1318234" y="505409"/>
                  </a:lnTo>
                  <a:lnTo>
                    <a:pt x="1239762" y="411810"/>
                  </a:lnTo>
                  <a:lnTo>
                    <a:pt x="1159842" y="320370"/>
                  </a:lnTo>
                  <a:lnTo>
                    <a:pt x="1077043" y="231089"/>
                  </a:lnTo>
                  <a:lnTo>
                    <a:pt x="992083" y="143967"/>
                  </a:lnTo>
                  <a:lnTo>
                    <a:pt x="904963" y="59017"/>
                  </a:lnTo>
                  <a:lnTo>
                    <a:pt x="841333" y="0"/>
                  </a:lnTo>
                  <a:close/>
                </a:path>
              </a:pathLst>
            </a:custGeom>
            <a:solidFill>
              <a:srgbClr val="4A86E8">
                <a:alpha val="27058"/>
              </a:srgbClr>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98" name="Google Shape;198;p27"/>
            <p:cNvSpPr/>
            <p:nvPr/>
          </p:nvSpPr>
          <p:spPr>
            <a:xfrm>
              <a:off x="0" y="0"/>
              <a:ext cx="2399030" cy="7698740"/>
            </a:xfrm>
            <a:custGeom>
              <a:rect b="b" l="l" r="r" t="t"/>
              <a:pathLst>
                <a:path extrusionOk="0" h="7698740" w="2399030">
                  <a:moveTo>
                    <a:pt x="841333" y="0"/>
                  </a:moveTo>
                  <a:lnTo>
                    <a:pt x="904963" y="59017"/>
                  </a:lnTo>
                  <a:lnTo>
                    <a:pt x="992083" y="143967"/>
                  </a:lnTo>
                  <a:lnTo>
                    <a:pt x="1077043" y="231089"/>
                  </a:lnTo>
                  <a:lnTo>
                    <a:pt x="1159842" y="320370"/>
                  </a:lnTo>
                  <a:lnTo>
                    <a:pt x="1239762" y="411810"/>
                  </a:lnTo>
                  <a:lnTo>
                    <a:pt x="1318234" y="505409"/>
                  </a:lnTo>
                  <a:lnTo>
                    <a:pt x="1393837" y="600456"/>
                  </a:lnTo>
                  <a:lnTo>
                    <a:pt x="1467281" y="697649"/>
                  </a:lnTo>
                  <a:lnTo>
                    <a:pt x="1537842" y="796290"/>
                  </a:lnTo>
                  <a:lnTo>
                    <a:pt x="1606232" y="897089"/>
                  </a:lnTo>
                  <a:lnTo>
                    <a:pt x="1671764" y="1000048"/>
                  </a:lnTo>
                  <a:lnTo>
                    <a:pt x="1735111" y="1103718"/>
                  </a:lnTo>
                  <a:lnTo>
                    <a:pt x="1795602" y="1209560"/>
                  </a:lnTo>
                  <a:lnTo>
                    <a:pt x="1853196" y="1316850"/>
                  </a:lnTo>
                  <a:lnTo>
                    <a:pt x="1907920" y="1425562"/>
                  </a:lnTo>
                  <a:lnTo>
                    <a:pt x="1960473" y="1534998"/>
                  </a:lnTo>
                  <a:lnTo>
                    <a:pt x="2009431" y="1646605"/>
                  </a:lnTo>
                  <a:lnTo>
                    <a:pt x="2056231" y="1758911"/>
                  </a:lnTo>
                  <a:lnTo>
                    <a:pt x="2100160" y="1872678"/>
                  </a:lnTo>
                  <a:lnTo>
                    <a:pt x="2140470" y="1987156"/>
                  </a:lnTo>
                  <a:lnTo>
                    <a:pt x="2178634" y="2103081"/>
                  </a:lnTo>
                  <a:lnTo>
                    <a:pt x="2213914" y="2219718"/>
                  </a:lnTo>
                  <a:lnTo>
                    <a:pt x="2245588" y="2337079"/>
                  </a:lnTo>
                  <a:lnTo>
                    <a:pt x="2274392" y="2455151"/>
                  </a:lnTo>
                  <a:lnTo>
                    <a:pt x="2300312" y="2573959"/>
                  </a:lnTo>
                  <a:lnTo>
                    <a:pt x="2323350" y="2693479"/>
                  </a:lnTo>
                  <a:lnTo>
                    <a:pt x="2343518" y="2813710"/>
                  </a:lnTo>
                  <a:lnTo>
                    <a:pt x="2360790" y="2933953"/>
                  </a:lnTo>
                  <a:lnTo>
                    <a:pt x="2374468" y="3054908"/>
                  </a:lnTo>
                  <a:lnTo>
                    <a:pt x="2385275" y="3175876"/>
                  </a:lnTo>
                  <a:lnTo>
                    <a:pt x="2392476" y="3297542"/>
                  </a:lnTo>
                  <a:lnTo>
                    <a:pt x="2397505" y="3419233"/>
                  </a:lnTo>
                  <a:lnTo>
                    <a:pt x="2398953" y="3540912"/>
                  </a:lnTo>
                  <a:lnTo>
                    <a:pt x="2398242" y="3540912"/>
                  </a:lnTo>
                  <a:lnTo>
                    <a:pt x="2396794" y="3662590"/>
                  </a:lnTo>
                  <a:lnTo>
                    <a:pt x="2391752" y="3784269"/>
                  </a:lnTo>
                  <a:lnTo>
                    <a:pt x="2384551" y="3905948"/>
                  </a:lnTo>
                  <a:lnTo>
                    <a:pt x="2373756" y="4026903"/>
                  </a:lnTo>
                  <a:lnTo>
                    <a:pt x="2360078" y="4147857"/>
                  </a:lnTo>
                  <a:lnTo>
                    <a:pt x="2342794" y="4268101"/>
                  </a:lnTo>
                  <a:lnTo>
                    <a:pt x="2322639" y="4388345"/>
                  </a:lnTo>
                  <a:lnTo>
                    <a:pt x="2299588" y="4507864"/>
                  </a:lnTo>
                  <a:lnTo>
                    <a:pt x="2273680" y="4626660"/>
                  </a:lnTo>
                  <a:lnTo>
                    <a:pt x="2244877" y="4744732"/>
                  </a:lnTo>
                  <a:lnTo>
                    <a:pt x="2213190" y="4862093"/>
                  </a:lnTo>
                  <a:lnTo>
                    <a:pt x="2177910" y="4978729"/>
                  </a:lnTo>
                  <a:lnTo>
                    <a:pt x="2139759" y="5094655"/>
                  </a:lnTo>
                  <a:lnTo>
                    <a:pt x="2099436" y="5209133"/>
                  </a:lnTo>
                  <a:lnTo>
                    <a:pt x="2055520" y="5322899"/>
                  </a:lnTo>
                  <a:lnTo>
                    <a:pt x="2008720" y="5435218"/>
                  </a:lnTo>
                  <a:lnTo>
                    <a:pt x="1959762" y="5546089"/>
                  </a:lnTo>
                  <a:lnTo>
                    <a:pt x="1907196" y="5656249"/>
                  </a:lnTo>
                  <a:lnTo>
                    <a:pt x="1852472" y="5764974"/>
                  </a:lnTo>
                  <a:lnTo>
                    <a:pt x="1794878" y="5872251"/>
                  </a:lnTo>
                  <a:lnTo>
                    <a:pt x="1734400" y="5977369"/>
                  </a:lnTo>
                  <a:lnTo>
                    <a:pt x="1671040" y="6081775"/>
                  </a:lnTo>
                  <a:lnTo>
                    <a:pt x="1605521" y="6184010"/>
                  </a:lnTo>
                  <a:lnTo>
                    <a:pt x="1537118" y="6284810"/>
                  </a:lnTo>
                  <a:lnTo>
                    <a:pt x="1466557" y="6384162"/>
                  </a:lnTo>
                  <a:lnTo>
                    <a:pt x="1393126" y="6481368"/>
                  </a:lnTo>
                  <a:lnTo>
                    <a:pt x="1317523" y="6576402"/>
                  </a:lnTo>
                  <a:lnTo>
                    <a:pt x="1239762" y="6670001"/>
                  </a:lnTo>
                  <a:lnTo>
                    <a:pt x="1159122" y="6760717"/>
                  </a:lnTo>
                  <a:lnTo>
                    <a:pt x="1076324" y="6850011"/>
                  </a:lnTo>
                  <a:lnTo>
                    <a:pt x="991364" y="6937120"/>
                  </a:lnTo>
                  <a:lnTo>
                    <a:pt x="904245" y="7022083"/>
                  </a:lnTo>
                  <a:lnTo>
                    <a:pt x="814962" y="7104887"/>
                  </a:lnTo>
                  <a:lnTo>
                    <a:pt x="723527" y="7185519"/>
                  </a:lnTo>
                  <a:lnTo>
                    <a:pt x="630643" y="7264005"/>
                  </a:lnTo>
                  <a:lnTo>
                    <a:pt x="534888" y="7339596"/>
                  </a:lnTo>
                  <a:lnTo>
                    <a:pt x="437688" y="7412316"/>
                  </a:lnTo>
                  <a:lnTo>
                    <a:pt x="339050" y="7483601"/>
                  </a:lnTo>
                  <a:lnTo>
                    <a:pt x="238249" y="7552003"/>
                  </a:lnTo>
                  <a:lnTo>
                    <a:pt x="136009" y="7617523"/>
                  </a:lnTo>
                  <a:lnTo>
                    <a:pt x="31611" y="7680159"/>
                  </a:lnTo>
                  <a:lnTo>
                    <a:pt x="0" y="7698346"/>
                  </a:lnTo>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199" name="Google Shape;199;p27"/>
            <p:cNvSpPr/>
            <p:nvPr/>
          </p:nvSpPr>
          <p:spPr>
            <a:xfrm>
              <a:off x="0" y="0"/>
              <a:ext cx="2399030" cy="7698740"/>
            </a:xfrm>
            <a:custGeom>
              <a:rect b="b" l="l" r="r" t="t"/>
              <a:pathLst>
                <a:path extrusionOk="0" h="7698740" w="2399030">
                  <a:moveTo>
                    <a:pt x="841333" y="0"/>
                  </a:moveTo>
                  <a:lnTo>
                    <a:pt x="904963" y="59017"/>
                  </a:lnTo>
                  <a:lnTo>
                    <a:pt x="992083" y="143967"/>
                  </a:lnTo>
                  <a:lnTo>
                    <a:pt x="1077043" y="231089"/>
                  </a:lnTo>
                  <a:lnTo>
                    <a:pt x="1159842" y="320370"/>
                  </a:lnTo>
                  <a:lnTo>
                    <a:pt x="1239762" y="411810"/>
                  </a:lnTo>
                  <a:lnTo>
                    <a:pt x="1318234" y="505409"/>
                  </a:lnTo>
                  <a:lnTo>
                    <a:pt x="1393837" y="600456"/>
                  </a:lnTo>
                  <a:lnTo>
                    <a:pt x="1467281" y="697649"/>
                  </a:lnTo>
                  <a:lnTo>
                    <a:pt x="1537842" y="796290"/>
                  </a:lnTo>
                  <a:lnTo>
                    <a:pt x="1606232" y="897089"/>
                  </a:lnTo>
                  <a:lnTo>
                    <a:pt x="1671764" y="1000048"/>
                  </a:lnTo>
                  <a:lnTo>
                    <a:pt x="1735111" y="1103718"/>
                  </a:lnTo>
                  <a:lnTo>
                    <a:pt x="1795602" y="1209560"/>
                  </a:lnTo>
                  <a:lnTo>
                    <a:pt x="1853196" y="1316850"/>
                  </a:lnTo>
                  <a:lnTo>
                    <a:pt x="1907920" y="1425562"/>
                  </a:lnTo>
                  <a:lnTo>
                    <a:pt x="1960473" y="1534998"/>
                  </a:lnTo>
                  <a:lnTo>
                    <a:pt x="2009431" y="1646605"/>
                  </a:lnTo>
                  <a:lnTo>
                    <a:pt x="2056231" y="1758911"/>
                  </a:lnTo>
                  <a:lnTo>
                    <a:pt x="2100160" y="1872678"/>
                  </a:lnTo>
                  <a:lnTo>
                    <a:pt x="2140470" y="1987156"/>
                  </a:lnTo>
                  <a:lnTo>
                    <a:pt x="2178634" y="2103081"/>
                  </a:lnTo>
                  <a:lnTo>
                    <a:pt x="2213914" y="2219718"/>
                  </a:lnTo>
                  <a:lnTo>
                    <a:pt x="2245588" y="2337079"/>
                  </a:lnTo>
                  <a:lnTo>
                    <a:pt x="2274392" y="2455151"/>
                  </a:lnTo>
                  <a:lnTo>
                    <a:pt x="2300312" y="2573959"/>
                  </a:lnTo>
                  <a:lnTo>
                    <a:pt x="2323350" y="2693479"/>
                  </a:lnTo>
                  <a:lnTo>
                    <a:pt x="2343518" y="2813710"/>
                  </a:lnTo>
                  <a:lnTo>
                    <a:pt x="2360790" y="2933953"/>
                  </a:lnTo>
                  <a:lnTo>
                    <a:pt x="2374468" y="3054908"/>
                  </a:lnTo>
                  <a:lnTo>
                    <a:pt x="2385275" y="3175876"/>
                  </a:lnTo>
                  <a:lnTo>
                    <a:pt x="2392476" y="3297542"/>
                  </a:lnTo>
                  <a:lnTo>
                    <a:pt x="2397505" y="3419233"/>
                  </a:lnTo>
                  <a:lnTo>
                    <a:pt x="2398953" y="3540912"/>
                  </a:lnTo>
                  <a:lnTo>
                    <a:pt x="2398242" y="3540912"/>
                  </a:lnTo>
                  <a:lnTo>
                    <a:pt x="2396794" y="3662590"/>
                  </a:lnTo>
                  <a:lnTo>
                    <a:pt x="2391752" y="3784269"/>
                  </a:lnTo>
                  <a:lnTo>
                    <a:pt x="2384551" y="3905948"/>
                  </a:lnTo>
                  <a:lnTo>
                    <a:pt x="2373756" y="4026903"/>
                  </a:lnTo>
                  <a:lnTo>
                    <a:pt x="2360078" y="4147857"/>
                  </a:lnTo>
                  <a:lnTo>
                    <a:pt x="2342794" y="4268101"/>
                  </a:lnTo>
                  <a:lnTo>
                    <a:pt x="2322639" y="4388345"/>
                  </a:lnTo>
                  <a:lnTo>
                    <a:pt x="2299588" y="4507864"/>
                  </a:lnTo>
                  <a:lnTo>
                    <a:pt x="2273680" y="4626660"/>
                  </a:lnTo>
                  <a:lnTo>
                    <a:pt x="2244877" y="4744732"/>
                  </a:lnTo>
                  <a:lnTo>
                    <a:pt x="2213190" y="4862093"/>
                  </a:lnTo>
                  <a:lnTo>
                    <a:pt x="2177910" y="4978729"/>
                  </a:lnTo>
                  <a:lnTo>
                    <a:pt x="2139759" y="5094655"/>
                  </a:lnTo>
                  <a:lnTo>
                    <a:pt x="2099436" y="5209133"/>
                  </a:lnTo>
                  <a:lnTo>
                    <a:pt x="2055520" y="5322899"/>
                  </a:lnTo>
                  <a:lnTo>
                    <a:pt x="2008720" y="5435218"/>
                  </a:lnTo>
                  <a:lnTo>
                    <a:pt x="1959762" y="5546089"/>
                  </a:lnTo>
                  <a:lnTo>
                    <a:pt x="1907196" y="5656249"/>
                  </a:lnTo>
                  <a:lnTo>
                    <a:pt x="1852472" y="5764974"/>
                  </a:lnTo>
                  <a:lnTo>
                    <a:pt x="1794878" y="5872251"/>
                  </a:lnTo>
                  <a:lnTo>
                    <a:pt x="1734400" y="5977369"/>
                  </a:lnTo>
                  <a:lnTo>
                    <a:pt x="1671040" y="6081775"/>
                  </a:lnTo>
                  <a:lnTo>
                    <a:pt x="1605521" y="6184010"/>
                  </a:lnTo>
                  <a:lnTo>
                    <a:pt x="1537118" y="6284810"/>
                  </a:lnTo>
                  <a:lnTo>
                    <a:pt x="1466557" y="6384162"/>
                  </a:lnTo>
                  <a:lnTo>
                    <a:pt x="1393126" y="6481368"/>
                  </a:lnTo>
                  <a:lnTo>
                    <a:pt x="1317523" y="6576402"/>
                  </a:lnTo>
                  <a:lnTo>
                    <a:pt x="1239762" y="6670001"/>
                  </a:lnTo>
                  <a:lnTo>
                    <a:pt x="1159122" y="6760717"/>
                  </a:lnTo>
                  <a:lnTo>
                    <a:pt x="1076324" y="6850011"/>
                  </a:lnTo>
                  <a:lnTo>
                    <a:pt x="991364" y="6937120"/>
                  </a:lnTo>
                  <a:lnTo>
                    <a:pt x="904245" y="7022083"/>
                  </a:lnTo>
                  <a:lnTo>
                    <a:pt x="814962" y="7104887"/>
                  </a:lnTo>
                  <a:lnTo>
                    <a:pt x="723527" y="7185519"/>
                  </a:lnTo>
                  <a:lnTo>
                    <a:pt x="630643" y="7264005"/>
                  </a:lnTo>
                  <a:lnTo>
                    <a:pt x="534888" y="7339596"/>
                  </a:lnTo>
                  <a:lnTo>
                    <a:pt x="437688" y="7412316"/>
                  </a:lnTo>
                  <a:lnTo>
                    <a:pt x="339050" y="7483601"/>
                  </a:lnTo>
                  <a:lnTo>
                    <a:pt x="238249" y="7552003"/>
                  </a:lnTo>
                  <a:lnTo>
                    <a:pt x="136009" y="7617523"/>
                  </a:lnTo>
                  <a:lnTo>
                    <a:pt x="31611" y="7680159"/>
                  </a:lnTo>
                  <a:lnTo>
                    <a:pt x="0" y="7698346"/>
                  </a:lnTo>
                </a:path>
              </a:pathLst>
            </a:custGeom>
            <a:noFill/>
            <a:ln cap="flat" cmpd="sng" w="18700">
              <a:solidFill>
                <a:srgbClr val="4A86E8"/>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sp>
          <p:nvSpPr>
            <p:cNvPr id="200" name="Google Shape;200;p27"/>
            <p:cNvSpPr/>
            <p:nvPr/>
          </p:nvSpPr>
          <p:spPr>
            <a:xfrm>
              <a:off x="15546195" y="6161761"/>
              <a:ext cx="2741930" cy="4125595"/>
            </a:xfrm>
            <a:custGeom>
              <a:rect b="b" l="l" r="r" t="t"/>
              <a:pathLst>
                <a:path extrusionOk="0" h="4125595" w="2741930">
                  <a:moveTo>
                    <a:pt x="712106" y="4125237"/>
                  </a:moveTo>
                  <a:lnTo>
                    <a:pt x="620648" y="4029094"/>
                  </a:lnTo>
                  <a:lnTo>
                    <a:pt x="538606" y="3933338"/>
                  </a:lnTo>
                  <a:lnTo>
                    <a:pt x="461517" y="3832537"/>
                  </a:lnTo>
                  <a:lnTo>
                    <a:pt x="389508" y="3728858"/>
                  </a:lnTo>
                  <a:lnTo>
                    <a:pt x="324103" y="3620858"/>
                  </a:lnTo>
                  <a:lnTo>
                    <a:pt x="263524" y="3509976"/>
                  </a:lnTo>
                  <a:lnTo>
                    <a:pt x="208787" y="3395498"/>
                  </a:lnTo>
                  <a:lnTo>
                    <a:pt x="160654" y="3278861"/>
                  </a:lnTo>
                  <a:lnTo>
                    <a:pt x="118109" y="3160062"/>
                  </a:lnTo>
                  <a:lnTo>
                    <a:pt x="82168" y="3039099"/>
                  </a:lnTo>
                  <a:lnTo>
                    <a:pt x="52577" y="2915983"/>
                  </a:lnTo>
                  <a:lnTo>
                    <a:pt x="29590" y="2791421"/>
                  </a:lnTo>
                  <a:lnTo>
                    <a:pt x="12953" y="2666148"/>
                  </a:lnTo>
                  <a:lnTo>
                    <a:pt x="3682" y="2540139"/>
                  </a:lnTo>
                  <a:lnTo>
                    <a:pt x="0" y="2414142"/>
                  </a:lnTo>
                  <a:lnTo>
                    <a:pt x="761" y="2414142"/>
                  </a:lnTo>
                  <a:lnTo>
                    <a:pt x="4317" y="2288146"/>
                  </a:lnTo>
                  <a:lnTo>
                    <a:pt x="13715" y="2162149"/>
                  </a:lnTo>
                  <a:lnTo>
                    <a:pt x="30225" y="2036863"/>
                  </a:lnTo>
                  <a:lnTo>
                    <a:pt x="53339" y="1912302"/>
                  </a:lnTo>
                  <a:lnTo>
                    <a:pt x="82803" y="1789188"/>
                  </a:lnTo>
                  <a:lnTo>
                    <a:pt x="118871" y="1668233"/>
                  </a:lnTo>
                  <a:lnTo>
                    <a:pt x="160654" y="1549425"/>
                  </a:lnTo>
                  <a:lnTo>
                    <a:pt x="208787" y="1432788"/>
                  </a:lnTo>
                  <a:lnTo>
                    <a:pt x="263524" y="1318310"/>
                  </a:lnTo>
                  <a:lnTo>
                    <a:pt x="324103" y="1207427"/>
                  </a:lnTo>
                  <a:lnTo>
                    <a:pt x="389508" y="1099426"/>
                  </a:lnTo>
                  <a:lnTo>
                    <a:pt x="461517" y="995756"/>
                  </a:lnTo>
                  <a:lnTo>
                    <a:pt x="538606" y="894956"/>
                  </a:lnTo>
                  <a:lnTo>
                    <a:pt x="620648" y="799198"/>
                  </a:lnTo>
                  <a:lnTo>
                    <a:pt x="707135" y="707034"/>
                  </a:lnTo>
                  <a:lnTo>
                    <a:pt x="799210" y="620636"/>
                  </a:lnTo>
                  <a:lnTo>
                    <a:pt x="894968" y="538556"/>
                  </a:lnTo>
                  <a:lnTo>
                    <a:pt x="995044" y="461517"/>
                  </a:lnTo>
                  <a:lnTo>
                    <a:pt x="1099438" y="389521"/>
                  </a:lnTo>
                  <a:lnTo>
                    <a:pt x="1207515" y="324002"/>
                  </a:lnTo>
                  <a:lnTo>
                    <a:pt x="1318386" y="263524"/>
                  </a:lnTo>
                  <a:lnTo>
                    <a:pt x="1432178" y="208800"/>
                  </a:lnTo>
                  <a:lnTo>
                    <a:pt x="1548764" y="160566"/>
                  </a:lnTo>
                  <a:lnTo>
                    <a:pt x="1668271" y="118084"/>
                  </a:lnTo>
                  <a:lnTo>
                    <a:pt x="1789175" y="82080"/>
                  </a:lnTo>
                  <a:lnTo>
                    <a:pt x="1912365" y="52565"/>
                  </a:lnTo>
                  <a:lnTo>
                    <a:pt x="2036190" y="29527"/>
                  </a:lnTo>
                  <a:lnTo>
                    <a:pt x="2162174" y="12966"/>
                  </a:lnTo>
                  <a:lnTo>
                    <a:pt x="2288158" y="3606"/>
                  </a:lnTo>
                  <a:lnTo>
                    <a:pt x="2414142" y="0"/>
                  </a:lnTo>
                  <a:lnTo>
                    <a:pt x="2540126" y="3606"/>
                  </a:lnTo>
                  <a:lnTo>
                    <a:pt x="2666237" y="12966"/>
                  </a:lnTo>
                  <a:lnTo>
                    <a:pt x="2741853" y="22967"/>
                  </a:lnTo>
                </a:path>
              </a:pathLst>
            </a:custGeom>
            <a:noFill/>
            <a:ln cap="flat" cmpd="sng" w="18700">
              <a:solidFill>
                <a:srgbClr val="262425"/>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pic>
          <p:nvPicPr>
            <p:cNvPr id="201" name="Google Shape;201;p27"/>
            <p:cNvPicPr preferRelativeResize="0"/>
            <p:nvPr/>
          </p:nvPicPr>
          <p:blipFill rotWithShape="1">
            <a:blip r:embed="rId3">
              <a:alphaModFix/>
            </a:blip>
            <a:srcRect b="0" l="0" r="0" t="0"/>
            <a:stretch/>
          </p:blipFill>
          <p:spPr>
            <a:xfrm>
              <a:off x="9030944" y="5781573"/>
              <a:ext cx="257022" cy="272148"/>
            </a:xfrm>
            <a:prstGeom prst="rect">
              <a:avLst/>
            </a:prstGeom>
            <a:noFill/>
            <a:ln>
              <a:noFill/>
            </a:ln>
          </p:spPr>
        </p:pic>
        <p:pic>
          <p:nvPicPr>
            <p:cNvPr id="202" name="Google Shape;202;p27"/>
            <p:cNvPicPr preferRelativeResize="0"/>
            <p:nvPr/>
          </p:nvPicPr>
          <p:blipFill rotWithShape="1">
            <a:blip r:embed="rId4">
              <a:alphaModFix/>
            </a:blip>
            <a:srcRect b="0" l="0" r="0" t="0"/>
            <a:stretch/>
          </p:blipFill>
          <p:spPr>
            <a:xfrm>
              <a:off x="10180066" y="5873013"/>
              <a:ext cx="95034" cy="241173"/>
            </a:xfrm>
            <a:prstGeom prst="rect">
              <a:avLst/>
            </a:prstGeom>
            <a:noFill/>
            <a:ln>
              <a:noFill/>
            </a:ln>
          </p:spPr>
        </p:pic>
        <p:pic>
          <p:nvPicPr>
            <p:cNvPr id="203" name="Google Shape;203;p27"/>
            <p:cNvPicPr preferRelativeResize="0"/>
            <p:nvPr/>
          </p:nvPicPr>
          <p:blipFill rotWithShape="1">
            <a:blip r:embed="rId5">
              <a:alphaModFix/>
            </a:blip>
            <a:srcRect b="0" l="0" r="0" t="0"/>
            <a:stretch/>
          </p:blipFill>
          <p:spPr>
            <a:xfrm>
              <a:off x="10165664" y="5741263"/>
              <a:ext cx="109435" cy="109435"/>
            </a:xfrm>
            <a:prstGeom prst="rect">
              <a:avLst/>
            </a:prstGeom>
            <a:noFill/>
            <a:ln>
              <a:noFill/>
            </a:ln>
          </p:spPr>
        </p:pic>
        <p:sp>
          <p:nvSpPr>
            <p:cNvPr id="204" name="Google Shape;204;p27"/>
            <p:cNvSpPr/>
            <p:nvPr/>
          </p:nvSpPr>
          <p:spPr>
            <a:xfrm>
              <a:off x="10324782" y="5873013"/>
              <a:ext cx="255904" cy="241300"/>
            </a:xfrm>
            <a:custGeom>
              <a:rect b="b" l="l" r="r" t="t"/>
              <a:pathLst>
                <a:path extrusionOk="0" h="241300" w="255904">
                  <a:moveTo>
                    <a:pt x="141833" y="0"/>
                  </a:moveTo>
                  <a:lnTo>
                    <a:pt x="125891" y="956"/>
                  </a:lnTo>
                  <a:lnTo>
                    <a:pt x="110423" y="3870"/>
                  </a:lnTo>
                  <a:lnTo>
                    <a:pt x="95359" y="8808"/>
                  </a:lnTo>
                  <a:lnTo>
                    <a:pt x="80632" y="15836"/>
                  </a:lnTo>
                  <a:lnTo>
                    <a:pt x="80632" y="5041"/>
                  </a:lnTo>
                  <a:lnTo>
                    <a:pt x="76314" y="0"/>
                  </a:lnTo>
                  <a:lnTo>
                    <a:pt x="11518" y="0"/>
                  </a:lnTo>
                  <a:lnTo>
                    <a:pt x="5765" y="0"/>
                  </a:lnTo>
                  <a:lnTo>
                    <a:pt x="0" y="4318"/>
                  </a:lnTo>
                  <a:lnTo>
                    <a:pt x="0" y="235419"/>
                  </a:lnTo>
                  <a:lnTo>
                    <a:pt x="5029" y="241173"/>
                  </a:lnTo>
                  <a:lnTo>
                    <a:pt x="89992" y="241173"/>
                  </a:lnTo>
                  <a:lnTo>
                    <a:pt x="95745" y="236131"/>
                  </a:lnTo>
                  <a:lnTo>
                    <a:pt x="95745" y="151180"/>
                  </a:lnTo>
                  <a:lnTo>
                    <a:pt x="97084" y="131470"/>
                  </a:lnTo>
                  <a:lnTo>
                    <a:pt x="102138" y="113380"/>
                  </a:lnTo>
                  <a:lnTo>
                    <a:pt x="112456" y="100151"/>
                  </a:lnTo>
                  <a:lnTo>
                    <a:pt x="129590" y="95021"/>
                  </a:lnTo>
                  <a:lnTo>
                    <a:pt x="142226" y="97912"/>
                  </a:lnTo>
                  <a:lnTo>
                    <a:pt x="151282" y="105732"/>
                  </a:lnTo>
                  <a:lnTo>
                    <a:pt x="157233" y="117197"/>
                  </a:lnTo>
                  <a:lnTo>
                    <a:pt x="160553" y="131025"/>
                  </a:lnTo>
                  <a:lnTo>
                    <a:pt x="161264" y="136779"/>
                  </a:lnTo>
                  <a:lnTo>
                    <a:pt x="165582" y="140385"/>
                  </a:lnTo>
                  <a:lnTo>
                    <a:pt x="177101" y="140385"/>
                  </a:lnTo>
                  <a:lnTo>
                    <a:pt x="182143" y="134620"/>
                  </a:lnTo>
                  <a:lnTo>
                    <a:pt x="180708" y="128866"/>
                  </a:lnTo>
                  <a:lnTo>
                    <a:pt x="174520" y="105021"/>
                  </a:lnTo>
                  <a:lnTo>
                    <a:pt x="163609" y="87652"/>
                  </a:lnTo>
                  <a:lnTo>
                    <a:pt x="148109" y="77031"/>
                  </a:lnTo>
                  <a:lnTo>
                    <a:pt x="128155" y="73431"/>
                  </a:lnTo>
                  <a:lnTo>
                    <a:pt x="104721" y="78696"/>
                  </a:lnTo>
                  <a:lnTo>
                    <a:pt x="87563" y="93951"/>
                  </a:lnTo>
                  <a:lnTo>
                    <a:pt x="77020" y="118383"/>
                  </a:lnTo>
                  <a:lnTo>
                    <a:pt x="73431" y="151180"/>
                  </a:lnTo>
                  <a:lnTo>
                    <a:pt x="73431" y="218135"/>
                  </a:lnTo>
                  <a:lnTo>
                    <a:pt x="21590" y="218135"/>
                  </a:lnTo>
                  <a:lnTo>
                    <a:pt x="21590" y="22313"/>
                  </a:lnTo>
                  <a:lnTo>
                    <a:pt x="58318" y="22313"/>
                  </a:lnTo>
                  <a:lnTo>
                    <a:pt x="58318" y="39598"/>
                  </a:lnTo>
                  <a:lnTo>
                    <a:pt x="59029" y="43192"/>
                  </a:lnTo>
                  <a:lnTo>
                    <a:pt x="61912" y="45351"/>
                  </a:lnTo>
                  <a:lnTo>
                    <a:pt x="66230" y="46786"/>
                  </a:lnTo>
                  <a:lnTo>
                    <a:pt x="70548" y="46786"/>
                  </a:lnTo>
                  <a:lnTo>
                    <a:pt x="74879" y="45351"/>
                  </a:lnTo>
                  <a:lnTo>
                    <a:pt x="89683" y="35376"/>
                  </a:lnTo>
                  <a:lnTo>
                    <a:pt x="105837" y="28165"/>
                  </a:lnTo>
                  <a:lnTo>
                    <a:pt x="123069" y="23788"/>
                  </a:lnTo>
                  <a:lnTo>
                    <a:pt x="141109" y="22313"/>
                  </a:lnTo>
                  <a:lnTo>
                    <a:pt x="181821" y="31448"/>
                  </a:lnTo>
                  <a:lnTo>
                    <a:pt x="210318" y="55432"/>
                  </a:lnTo>
                  <a:lnTo>
                    <a:pt x="227070" y="89136"/>
                  </a:lnTo>
                  <a:lnTo>
                    <a:pt x="232549" y="127431"/>
                  </a:lnTo>
                  <a:lnTo>
                    <a:pt x="232549" y="218135"/>
                  </a:lnTo>
                  <a:lnTo>
                    <a:pt x="180708" y="218135"/>
                  </a:lnTo>
                  <a:lnTo>
                    <a:pt x="180708" y="176377"/>
                  </a:lnTo>
                  <a:lnTo>
                    <a:pt x="176390" y="172059"/>
                  </a:lnTo>
                  <a:lnTo>
                    <a:pt x="164871" y="172059"/>
                  </a:lnTo>
                  <a:lnTo>
                    <a:pt x="160553" y="176377"/>
                  </a:lnTo>
                  <a:lnTo>
                    <a:pt x="160553" y="234696"/>
                  </a:lnTo>
                  <a:lnTo>
                    <a:pt x="164871" y="239737"/>
                  </a:lnTo>
                  <a:lnTo>
                    <a:pt x="250545" y="239737"/>
                  </a:lnTo>
                  <a:lnTo>
                    <a:pt x="255587" y="235419"/>
                  </a:lnTo>
                  <a:lnTo>
                    <a:pt x="255587" y="125984"/>
                  </a:lnTo>
                  <a:lnTo>
                    <a:pt x="247328" y="74714"/>
                  </a:lnTo>
                  <a:lnTo>
                    <a:pt x="224085" y="34917"/>
                  </a:lnTo>
                  <a:lnTo>
                    <a:pt x="188154" y="9156"/>
                  </a:lnTo>
                  <a:lnTo>
                    <a:pt x="141833" y="0"/>
                  </a:lnTo>
                  <a:close/>
                </a:path>
              </a:pathLst>
            </a:custGeom>
            <a:solidFill>
              <a:srgbClr val="F8FAF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900"/>
            </a:p>
          </p:txBody>
        </p:sp>
      </p:grpSp>
      <p:sp>
        <p:nvSpPr>
          <p:cNvPr id="205" name="Google Shape;205;p27"/>
          <p:cNvSpPr txBox="1"/>
          <p:nvPr>
            <p:ph type="title"/>
          </p:nvPr>
        </p:nvSpPr>
        <p:spPr>
          <a:xfrm>
            <a:off x="3001148" y="671536"/>
            <a:ext cx="3141600" cy="1114800"/>
          </a:xfrm>
          <a:prstGeom prst="rect">
            <a:avLst/>
          </a:prstGeom>
          <a:noFill/>
          <a:ln>
            <a:noFill/>
          </a:ln>
        </p:spPr>
        <p:txBody>
          <a:bodyPr anchorCtr="0" anchor="t" bIns="0" lIns="0" spcFirstLastPara="1" rIns="0" wrap="square" tIns="6350">
            <a:spAutoFit/>
          </a:bodyPr>
          <a:lstStyle/>
          <a:p>
            <a:pPr indent="0" lvl="0" marL="0" rtl="0" algn="l">
              <a:lnSpc>
                <a:spcPct val="100000"/>
              </a:lnSpc>
              <a:spcBef>
                <a:spcPts val="0"/>
              </a:spcBef>
              <a:spcAft>
                <a:spcPts val="0"/>
              </a:spcAft>
              <a:buNone/>
            </a:pPr>
            <a:r>
              <a:rPr lang="en-GB" sz="7200">
                <a:latin typeface="Times New Roman"/>
                <a:ea typeface="Times New Roman"/>
                <a:cs typeface="Times New Roman"/>
                <a:sym typeface="Times New Roman"/>
              </a:rPr>
              <a:t>Thanks!</a:t>
            </a:r>
            <a:endParaRPr sz="7200">
              <a:latin typeface="Times New Roman"/>
              <a:ea typeface="Times New Roman"/>
              <a:cs typeface="Times New Roman"/>
              <a:sym typeface="Times New Roman"/>
            </a:endParaRPr>
          </a:p>
        </p:txBody>
      </p:sp>
      <p:sp>
        <p:nvSpPr>
          <p:cNvPr id="206" name="Google Shape;206;p27"/>
          <p:cNvSpPr txBox="1"/>
          <p:nvPr/>
        </p:nvSpPr>
        <p:spPr>
          <a:xfrm>
            <a:off x="3591714" y="1859715"/>
            <a:ext cx="1955394" cy="365626"/>
          </a:xfrm>
          <a:prstGeom prst="rect">
            <a:avLst/>
          </a:prstGeom>
          <a:noFill/>
          <a:ln>
            <a:noFill/>
          </a:ln>
        </p:spPr>
        <p:txBody>
          <a:bodyPr anchorCtr="0" anchor="t" bIns="0" lIns="0" spcFirstLastPara="1" rIns="0" wrap="square" tIns="7925">
            <a:spAutoFit/>
          </a:bodyPr>
          <a:lstStyle/>
          <a:p>
            <a:pPr indent="0" lvl="0" marL="0" rtl="0" algn="ctr">
              <a:lnSpc>
                <a:spcPct val="100000"/>
              </a:lnSpc>
              <a:spcBef>
                <a:spcPts val="0"/>
              </a:spcBef>
              <a:spcAft>
                <a:spcPts val="0"/>
              </a:spcAft>
              <a:buNone/>
            </a:pPr>
            <a:r>
              <a:rPr b="1" lang="en-GB" sz="1100">
                <a:solidFill>
                  <a:srgbClr val="262425"/>
                </a:solidFill>
                <a:latin typeface="Trebuchet MS"/>
                <a:ea typeface="Trebuchet MS"/>
                <a:cs typeface="Trebuchet MS"/>
                <a:sym typeface="Trebuchet MS"/>
              </a:rPr>
              <a:t>Do you have any questions?</a:t>
            </a:r>
            <a:endParaRPr sz="1100">
              <a:latin typeface="Trebuchet MS"/>
              <a:ea typeface="Trebuchet MS"/>
              <a:cs typeface="Trebuchet MS"/>
              <a:sym typeface="Trebuchet MS"/>
            </a:endParaRPr>
          </a:p>
          <a:p>
            <a:pPr indent="0" lvl="0" marL="0" rtl="0" algn="ctr">
              <a:lnSpc>
                <a:spcPct val="100000"/>
              </a:lnSpc>
              <a:spcBef>
                <a:spcPts val="0"/>
              </a:spcBef>
              <a:spcAft>
                <a:spcPts val="0"/>
              </a:spcAft>
              <a:buNone/>
            </a:pPr>
            <a:r>
              <a:rPr lang="en-GB" sz="1100" u="sng">
                <a:solidFill>
                  <a:schemeClr val="hlink"/>
                </a:solidFill>
                <a:latin typeface="Trebuchet MS"/>
                <a:ea typeface="Trebuchet MS"/>
                <a:cs typeface="Trebuchet MS"/>
                <a:sym typeface="Trebuchet MS"/>
                <a:hlinkClick r:id="rId6"/>
              </a:rPr>
              <a:t>zohadijaz786@gmail.com</a:t>
            </a:r>
            <a:endParaRPr sz="1100">
              <a:latin typeface="Trebuchet MS"/>
              <a:ea typeface="Trebuchet MS"/>
              <a:cs typeface="Trebuchet MS"/>
              <a:sym typeface="Trebuchet MS"/>
            </a:endParaRPr>
          </a:p>
        </p:txBody>
      </p:sp>
      <p:pic>
        <p:nvPicPr>
          <p:cNvPr id="207" name="Google Shape;207;p27">
            <a:hlinkClick r:id="rId7"/>
          </p:cNvPr>
          <p:cNvPicPr preferRelativeResize="0"/>
          <p:nvPr/>
        </p:nvPicPr>
        <p:blipFill rotWithShape="1">
          <a:blip r:embed="rId8">
            <a:alphaModFix/>
          </a:blip>
          <a:srcRect b="0" l="0" r="0" t="0"/>
          <a:stretch/>
        </p:blipFill>
        <p:spPr>
          <a:xfrm>
            <a:off x="3200161" y="2837887"/>
            <a:ext cx="513716" cy="513716"/>
          </a:xfrm>
          <a:prstGeom prst="rect">
            <a:avLst/>
          </a:prstGeom>
          <a:noFill/>
          <a:ln>
            <a:noFill/>
          </a:ln>
        </p:spPr>
      </p:pic>
      <p:pic>
        <p:nvPicPr>
          <p:cNvPr id="208" name="Google Shape;208;p27">
            <a:hlinkClick r:id="rId9"/>
          </p:cNvPr>
          <p:cNvPicPr preferRelativeResize="0"/>
          <p:nvPr/>
        </p:nvPicPr>
        <p:blipFill rotWithShape="1">
          <a:blip r:embed="rId10">
            <a:alphaModFix/>
          </a:blip>
          <a:srcRect b="0" l="0" r="0" t="0"/>
          <a:stretch/>
        </p:blipFill>
        <p:spPr>
          <a:xfrm>
            <a:off x="3976391" y="2837887"/>
            <a:ext cx="503656" cy="512764"/>
          </a:xfrm>
          <a:prstGeom prst="rect">
            <a:avLst/>
          </a:prstGeom>
          <a:noFill/>
          <a:ln>
            <a:noFill/>
          </a:ln>
        </p:spPr>
      </p:pic>
      <p:pic>
        <p:nvPicPr>
          <p:cNvPr id="209" name="Google Shape;209;p27">
            <a:hlinkClick r:id="rId11"/>
          </p:cNvPr>
          <p:cNvPicPr preferRelativeResize="0"/>
          <p:nvPr/>
        </p:nvPicPr>
        <p:blipFill rotWithShape="1">
          <a:blip r:embed="rId12">
            <a:alphaModFix/>
          </a:blip>
          <a:srcRect b="0" l="0" r="0" t="0"/>
          <a:stretch/>
        </p:blipFill>
        <p:spPr>
          <a:xfrm>
            <a:off x="4523554" y="2837888"/>
            <a:ext cx="906294" cy="511813"/>
          </a:xfrm>
          <a:prstGeom prst="rect">
            <a:avLst/>
          </a:prstGeom>
          <a:noFill/>
          <a:ln>
            <a:noFill/>
          </a:ln>
        </p:spPr>
      </p:pic>
      <p:pic>
        <p:nvPicPr>
          <p:cNvPr id="210" name="Google Shape;210;p27">
            <a:hlinkClick r:id="rId13"/>
          </p:cNvPr>
          <p:cNvPicPr preferRelativeResize="0"/>
          <p:nvPr/>
        </p:nvPicPr>
        <p:blipFill rotWithShape="1">
          <a:blip r:embed="rId14">
            <a:alphaModFix/>
          </a:blip>
          <a:srcRect b="0" l="0" r="0" t="0"/>
          <a:stretch/>
        </p:blipFill>
        <p:spPr>
          <a:xfrm>
            <a:off x="5417874" y="2868924"/>
            <a:ext cx="503656" cy="480777"/>
          </a:xfrm>
          <a:prstGeom prst="rect">
            <a:avLst/>
          </a:prstGeom>
          <a:noFill/>
          <a:ln>
            <a:noFill/>
          </a:ln>
        </p:spPr>
      </p:pic>
      <p:sp>
        <p:nvSpPr>
          <p:cNvPr id="211" name="Google Shape;211;p27"/>
          <p:cNvSpPr txBox="1"/>
          <p:nvPr/>
        </p:nvSpPr>
        <p:spPr>
          <a:xfrm>
            <a:off x="2765121" y="2385581"/>
            <a:ext cx="3451800" cy="323100"/>
          </a:xfrm>
          <a:prstGeom prst="rect">
            <a:avLst/>
          </a:prstGeom>
          <a:noFill/>
          <a:ln>
            <a:noFill/>
          </a:ln>
        </p:spPr>
        <p:txBody>
          <a:bodyPr anchorCtr="0" anchor="t" bIns="22825" lIns="45675" spcFirstLastPara="1" rIns="45675" wrap="square" tIns="22825">
            <a:spAutoFit/>
          </a:bodyPr>
          <a:lstStyle/>
          <a:p>
            <a:pPr indent="0" lvl="0" marL="0" rtl="0" algn="l">
              <a:spcBef>
                <a:spcPts val="0"/>
              </a:spcBef>
              <a:spcAft>
                <a:spcPts val="0"/>
              </a:spcAft>
              <a:buNone/>
            </a:pPr>
            <a:r>
              <a:rPr b="1" lang="en-GB" sz="1800">
                <a:latin typeface="Bilbo"/>
                <a:ea typeface="Bilbo"/>
                <a:cs typeface="Bilbo"/>
                <a:sym typeface="Bilbo"/>
              </a:rPr>
              <a:t>Reach out to me by clicking below.</a:t>
            </a:r>
            <a:endParaRPr b="1" sz="1100"/>
          </a:p>
        </p:txBody>
      </p:sp>
      <p:sp>
        <p:nvSpPr>
          <p:cNvPr id="212" name="Google Shape;212;p27"/>
          <p:cNvSpPr txBox="1"/>
          <p:nvPr/>
        </p:nvSpPr>
        <p:spPr>
          <a:xfrm>
            <a:off x="1681675" y="4159625"/>
            <a:ext cx="2689200" cy="36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latin typeface="Calibri"/>
                <a:ea typeface="Calibri"/>
                <a:cs typeface="Calibri"/>
                <a:sym typeface="Calibri"/>
                <a:hlinkClick r:id="rId15"/>
              </a:rPr>
              <a:t>Muhammad Hateem Hussain</a:t>
            </a:r>
            <a:endParaRPr>
              <a:latin typeface="Calibri"/>
              <a:ea typeface="Calibri"/>
              <a:cs typeface="Calibri"/>
              <a:sym typeface="Calibri"/>
            </a:endParaRPr>
          </a:p>
        </p:txBody>
      </p:sp>
      <p:sp>
        <p:nvSpPr>
          <p:cNvPr id="213" name="Google Shape;213;p27"/>
          <p:cNvSpPr txBox="1"/>
          <p:nvPr/>
        </p:nvSpPr>
        <p:spPr>
          <a:xfrm>
            <a:off x="4136000" y="4159625"/>
            <a:ext cx="1955400" cy="1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latin typeface="Calibri"/>
                <a:ea typeface="Calibri"/>
                <a:cs typeface="Calibri"/>
                <a:sym typeface="Calibri"/>
                <a:hlinkClick r:id="rId16"/>
              </a:rPr>
              <a:t>Mariam Ashraf</a:t>
            </a:r>
            <a:endParaRPr>
              <a:latin typeface="Calibri"/>
              <a:ea typeface="Calibri"/>
              <a:cs typeface="Calibri"/>
              <a:sym typeface="Calibri"/>
            </a:endParaRPr>
          </a:p>
        </p:txBody>
      </p:sp>
      <p:sp>
        <p:nvSpPr>
          <p:cNvPr id="214" name="Google Shape;214;p27"/>
          <p:cNvSpPr txBox="1"/>
          <p:nvPr/>
        </p:nvSpPr>
        <p:spPr>
          <a:xfrm>
            <a:off x="5723700" y="4159625"/>
            <a:ext cx="2442600" cy="11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latin typeface="Calibri"/>
                <a:ea typeface="Calibri"/>
                <a:cs typeface="Calibri"/>
                <a:sym typeface="Calibri"/>
                <a:hlinkClick r:id="rId17"/>
              </a:rPr>
              <a:t>Muhammad Atif</a:t>
            </a:r>
            <a:endParaRPr>
              <a:latin typeface="Calibri"/>
              <a:ea typeface="Calibri"/>
              <a:cs typeface="Calibri"/>
              <a:sym typeface="Calibri"/>
            </a:endParaRPr>
          </a:p>
        </p:txBody>
      </p:sp>
      <p:sp>
        <p:nvSpPr>
          <p:cNvPr id="215" name="Google Shape;215;p27"/>
          <p:cNvSpPr txBox="1"/>
          <p:nvPr/>
        </p:nvSpPr>
        <p:spPr>
          <a:xfrm>
            <a:off x="1845325" y="3812300"/>
            <a:ext cx="2361900" cy="32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Calibri"/>
                <a:ea typeface="Calibri"/>
                <a:cs typeface="Calibri"/>
                <a:sym typeface="Calibri"/>
              </a:rPr>
              <a:t>LinkedIn Profiles:</a:t>
            </a:r>
            <a:endParaRPr b="1">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62425"/>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