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4" r:id="rId24"/>
  </p:sldMasterIdLst>
  <p:sldIdLst>
    <p:sldId id="256" r:id="rId25"/>
    <p:sldId id="258" r:id="rId26"/>
    <p:sldId id="259" r:id="rId27"/>
    <p:sldId id="260" r:id="rId28"/>
    <p:sldId id="262" r:id="rId29"/>
    <p:sldId id="276" r:id="rId30"/>
    <p:sldId id="263" r:id="rId31"/>
    <p:sldId id="266" r:id="rId32"/>
    <p:sldId id="267" r:id="rId33"/>
    <p:sldId id="268" r:id="rId34"/>
    <p:sldId id="270" r:id="rId35"/>
    <p:sldId id="271" r:id="rId36"/>
    <p:sldId id="272" r:id="rId37"/>
    <p:sldId id="275" r:id="rId38"/>
  </p:sldIdLst>
  <p:sldSz cx="9144000" cy="5143500" type="screen16x9"/>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2.xml"/><Relationship Id="rId39" Type="http://schemas.openxmlformats.org/officeDocument/2006/relationships/presProps" Target="presProps.xml"/><Relationship Id="rId21" Type="http://schemas.openxmlformats.org/officeDocument/2006/relationships/slideMaster" Target="slideMasters/slideMaster21.xml"/><Relationship Id="rId34" Type="http://schemas.openxmlformats.org/officeDocument/2006/relationships/slide" Target="slides/slide10.xml"/><Relationship Id="rId42"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5.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 Target="slides/slide8.xml"/><Relationship Id="rId37" Type="http://schemas.openxmlformats.org/officeDocument/2006/relationships/slide" Target="slides/slide13.xml"/><Relationship Id="rId40"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 Target="slides/slide4.xml"/><Relationship Id="rId36" Type="http://schemas.openxmlformats.org/officeDocument/2006/relationships/slide" Target="slides/slide12.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7.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3.xml"/><Relationship Id="rId30" Type="http://schemas.openxmlformats.org/officeDocument/2006/relationships/slide" Target="slides/slide6.xml"/><Relationship Id="rId35" Type="http://schemas.openxmlformats.org/officeDocument/2006/relationships/slide" Target="slides/slide1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1.xml"/><Relationship Id="rId33" Type="http://schemas.openxmlformats.org/officeDocument/2006/relationships/slide" Target="slides/slide9.xml"/><Relationship Id="rId38"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394920" y="595080"/>
            <a:ext cx="4447800" cy="7963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3_1">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66" name="PlaceHolder 1"/>
          <p:cNvSpPr>
            <a:spLocks noGrp="1"/>
          </p:cNvSpPr>
          <p:nvPr>
            <p:ph type="title"/>
          </p:nvPr>
        </p:nvSpPr>
        <p:spPr>
          <a:xfrm>
            <a:off x="394920" y="595080"/>
            <a:ext cx="4447800" cy="7963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67"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71" name="PlaceHolder 1"/>
          <p:cNvSpPr>
            <a:spLocks noGrp="1"/>
          </p:cNvSpPr>
          <p:nvPr>
            <p:ph type="title"/>
          </p:nvPr>
        </p:nvSpPr>
        <p:spPr>
          <a:xfrm>
            <a:off x="394920" y="595080"/>
            <a:ext cx="4447800" cy="7963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72"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73"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77" name="PlaceHolder 1"/>
          <p:cNvSpPr>
            <a:spLocks noGrp="1"/>
          </p:cNvSpPr>
          <p:nvPr>
            <p:ph type="title"/>
          </p:nvPr>
        </p:nvSpPr>
        <p:spPr>
          <a:xfrm>
            <a:off x="394920" y="595080"/>
            <a:ext cx="4447800" cy="7963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2">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ITLE_AND_BODY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394920" y="1835280"/>
            <a:ext cx="8353440" cy="2243880"/>
          </a:xfrm>
          <a:prstGeom prst="rect">
            <a:avLst/>
          </a:prstGeom>
          <a:noFill/>
          <a:ln w="0">
            <a:noFill/>
          </a:ln>
        </p:spPr>
        <p:txBody>
          <a:bodyPr lIns="91440" tIns="91440" rIns="91440" bIns="91440" anchor="b">
            <a:noAutofit/>
          </a:bodyPr>
          <a:lstStyle/>
          <a:p>
            <a:pPr indent="0">
              <a:buNone/>
            </a:pPr>
            <a:r>
              <a:rPr lang="fr-FR" sz="4500" b="0" strike="noStrike" spc="-1">
                <a:solidFill>
                  <a:schemeClr val="dk1"/>
                </a:solidFill>
                <a:latin typeface="Arial"/>
              </a:rPr>
              <a:t>Click to edit the title text format</a:t>
            </a:r>
          </a:p>
        </p:txBody>
      </p:sp>
      <p:cxnSp>
        <p:nvCxnSpPr>
          <p:cNvPr id="5" name="Google Shape;11;p2"/>
          <p:cNvCxnSpPr/>
          <p:nvPr/>
        </p:nvCxnSpPr>
        <p:spPr>
          <a:xfrm>
            <a:off x="-18720" y="4181760"/>
            <a:ext cx="9181800" cy="360"/>
          </a:xfrm>
          <a:prstGeom prst="straightConnector1">
            <a:avLst/>
          </a:prstGeom>
          <a:ln w="9525">
            <a:solidFill>
              <a:srgbClr val="C1C2AF"/>
            </a:solidFill>
            <a:round/>
          </a:ln>
        </p:spPr>
      </p:cxnSp>
      <p:sp>
        <p:nvSpPr>
          <p:cNvPr id="2" name="PlaceHolder 2"/>
          <p:cNvSpPr>
            <a:spLocks noGrp="1"/>
          </p:cNvSpPr>
          <p:nvPr>
            <p:ph type="body"/>
          </p:nvPr>
        </p:nvSpPr>
        <p:spPr>
          <a:xfrm>
            <a:off x="-5040" y="0"/>
            <a:ext cx="9143640" cy="1521360"/>
          </a:xfrm>
          <a:prstGeom prst="rect">
            <a:avLst/>
          </a:prstGeom>
          <a:noFill/>
          <a:ln w="0">
            <a:noFill/>
          </a:ln>
        </p:spPr>
        <p:txBody>
          <a:bodyPr lIns="90000" tIns="45000" rIns="90000" bIns="45000" anchor="t">
            <a:normAutofit fontScale="75000" lnSpcReduction="10000"/>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cxnSp>
        <p:nvCxnSpPr>
          <p:cNvPr id="3" name="Google Shape;13;p2"/>
          <p:cNvCxnSpPr/>
          <p:nvPr/>
        </p:nvCxnSpPr>
        <p:spPr>
          <a:xfrm>
            <a:off x="-18720" y="4748400"/>
            <a:ext cx="9181800" cy="360"/>
          </a:xfrm>
          <a:prstGeom prst="straightConnector1">
            <a:avLst/>
          </a:prstGeom>
          <a:ln w="9525">
            <a:solidFill>
              <a:srgbClr val="C1C2AF"/>
            </a:solidFill>
            <a:round/>
          </a:ln>
        </p:spPr>
      </p:cxn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0" name="PlaceHolder 1"/>
          <p:cNvSpPr>
            <a:spLocks noGrp="1"/>
          </p:cNvSpPr>
          <p:nvPr>
            <p:ph type="title"/>
          </p:nvPr>
        </p:nvSpPr>
        <p:spPr>
          <a:xfrm>
            <a:off x="394920" y="1989720"/>
            <a:ext cx="5731200" cy="768600"/>
          </a:xfrm>
          <a:prstGeom prst="rect">
            <a:avLst/>
          </a:prstGeom>
          <a:noFill/>
          <a:ln w="0">
            <a:noFill/>
          </a:ln>
        </p:spPr>
        <p:txBody>
          <a:bodyPr lIns="91440" tIns="91440" rIns="91440" bIns="91440" anchor="b">
            <a:noAutofit/>
          </a:bodyPr>
          <a:lstStyle/>
          <a:p>
            <a:pPr indent="0">
              <a:lnSpc>
                <a:spcPct val="100000"/>
              </a:lnSpc>
              <a:buNone/>
            </a:pPr>
            <a:r>
              <a:rPr lang="fr-FR" sz="4000" b="0" strike="noStrike" spc="-1">
                <a:solidFill>
                  <a:schemeClr val="dk1"/>
                </a:solidFill>
                <a:latin typeface="Libre Baskerville"/>
                <a:ea typeface="Libre Baskerville"/>
              </a:rPr>
              <a:t>xx%</a:t>
            </a:r>
            <a:endParaRPr lang="fr-FR" sz="4000" b="0" strike="noStrike" spc="-1">
              <a:solidFill>
                <a:schemeClr val="dk1"/>
              </a:solidFill>
              <a:latin typeface="Arial"/>
            </a:endParaRPr>
          </a:p>
        </p:txBody>
      </p:sp>
      <p:sp>
        <p:nvSpPr>
          <p:cNvPr id="41" name="PlaceHolder 2"/>
          <p:cNvSpPr>
            <a:spLocks noGrp="1"/>
          </p:cNvSpPr>
          <p:nvPr>
            <p:ph type="title"/>
          </p:nvPr>
        </p:nvSpPr>
        <p:spPr>
          <a:xfrm>
            <a:off x="394920" y="588960"/>
            <a:ext cx="5731200" cy="768600"/>
          </a:xfrm>
          <a:prstGeom prst="rect">
            <a:avLst/>
          </a:prstGeom>
          <a:noFill/>
          <a:ln w="0">
            <a:noFill/>
          </a:ln>
        </p:spPr>
        <p:txBody>
          <a:bodyPr lIns="91440" tIns="91440" rIns="91440" bIns="91440" anchor="b">
            <a:noAutofit/>
          </a:bodyPr>
          <a:lstStyle/>
          <a:p>
            <a:pPr indent="0">
              <a:lnSpc>
                <a:spcPct val="100000"/>
              </a:lnSpc>
              <a:buNone/>
            </a:pPr>
            <a:r>
              <a:rPr lang="fr-FR" sz="4000" b="0" strike="noStrike" spc="-1">
                <a:solidFill>
                  <a:schemeClr val="dk1"/>
                </a:solidFill>
                <a:latin typeface="Libre Baskerville"/>
                <a:ea typeface="Libre Baskerville"/>
              </a:rPr>
              <a:t>xx%</a:t>
            </a:r>
            <a:endParaRPr lang="fr-FR" sz="4000" b="0" strike="noStrike" spc="-1">
              <a:solidFill>
                <a:schemeClr val="dk1"/>
              </a:solidFill>
              <a:latin typeface="Arial"/>
            </a:endParaRPr>
          </a:p>
        </p:txBody>
      </p:sp>
      <p:sp>
        <p:nvSpPr>
          <p:cNvPr id="42" name="PlaceHolder 3"/>
          <p:cNvSpPr>
            <a:spLocks noGrp="1"/>
          </p:cNvSpPr>
          <p:nvPr>
            <p:ph type="title"/>
          </p:nvPr>
        </p:nvSpPr>
        <p:spPr>
          <a:xfrm>
            <a:off x="394920" y="3390120"/>
            <a:ext cx="5731200" cy="768600"/>
          </a:xfrm>
          <a:prstGeom prst="rect">
            <a:avLst/>
          </a:prstGeom>
          <a:noFill/>
          <a:ln w="0">
            <a:noFill/>
          </a:ln>
        </p:spPr>
        <p:txBody>
          <a:bodyPr lIns="91440" tIns="91440" rIns="91440" bIns="91440" anchor="b">
            <a:noAutofit/>
          </a:bodyPr>
          <a:lstStyle/>
          <a:p>
            <a:pPr indent="0">
              <a:lnSpc>
                <a:spcPct val="100000"/>
              </a:lnSpc>
              <a:buNone/>
            </a:pPr>
            <a:r>
              <a:rPr lang="fr-FR" sz="4000" b="0" strike="noStrike" spc="-1">
                <a:solidFill>
                  <a:schemeClr val="dk1"/>
                </a:solidFill>
                <a:latin typeface="Libre Baskerville"/>
                <a:ea typeface="Libre Baskerville"/>
              </a:rPr>
              <a:t>xx%</a:t>
            </a:r>
            <a:endParaRPr lang="fr-FR" sz="4000" b="0" strike="noStrike" spc="-1">
              <a:solidFill>
                <a:schemeClr val="dk1"/>
              </a:solidFill>
              <a:latin typeface="Arial"/>
            </a:endParaRPr>
          </a:p>
        </p:txBody>
      </p:sp>
      <p:cxnSp>
        <p:nvCxnSpPr>
          <p:cNvPr id="43" name="Google Shape;125;p19"/>
          <p:cNvCxnSpPr/>
          <p:nvPr/>
        </p:nvCxnSpPr>
        <p:spPr>
          <a:xfrm>
            <a:off x="-18720" y="4748400"/>
            <a:ext cx="9181800" cy="360"/>
          </a:xfrm>
          <a:prstGeom prst="straightConnector1">
            <a:avLst/>
          </a:prstGeom>
          <a:ln w="9525">
            <a:solidFill>
              <a:srgbClr val="C1C2AF"/>
            </a:solidFill>
            <a:round/>
          </a:ln>
        </p:spPr>
      </p:cxnSp>
      <p:cxnSp>
        <p:nvCxnSpPr>
          <p:cNvPr id="44" name="Google Shape;126;p19"/>
          <p:cNvCxnSpPr/>
          <p:nvPr/>
        </p:nvCxnSpPr>
        <p:spPr>
          <a:xfrm>
            <a:off x="-18720" y="3272040"/>
            <a:ext cx="9181800" cy="360"/>
          </a:xfrm>
          <a:prstGeom prst="straightConnector1">
            <a:avLst/>
          </a:prstGeom>
          <a:ln w="9525">
            <a:solidFill>
              <a:srgbClr val="C1C2AF"/>
            </a:solidFill>
            <a:round/>
          </a:ln>
        </p:spPr>
      </p:cxnSp>
      <p:cxnSp>
        <p:nvCxnSpPr>
          <p:cNvPr id="45" name="Google Shape;127;p19"/>
          <p:cNvCxnSpPr/>
          <p:nvPr/>
        </p:nvCxnSpPr>
        <p:spPr>
          <a:xfrm>
            <a:off x="-18720" y="1871640"/>
            <a:ext cx="9181800" cy="360"/>
          </a:xfrm>
          <a:prstGeom prst="straightConnector1">
            <a:avLst/>
          </a:prstGeom>
          <a:ln w="9525">
            <a:solidFill>
              <a:srgbClr val="C1C2AF"/>
            </a:solidFill>
            <a:round/>
          </a:ln>
        </p:spPr>
      </p:cxnSp>
      <p:cxnSp>
        <p:nvCxnSpPr>
          <p:cNvPr id="46" name="Google Shape;128;p19"/>
          <p:cNvCxnSpPr/>
          <p:nvPr/>
        </p:nvCxnSpPr>
        <p:spPr>
          <a:xfrm>
            <a:off x="-18720" y="394920"/>
            <a:ext cx="9181800" cy="360"/>
          </a:xfrm>
          <a:prstGeom prst="straightConnector1">
            <a:avLst/>
          </a:prstGeom>
          <a:ln w="9525">
            <a:solidFill>
              <a:srgbClr val="C1C2AF"/>
            </a:solidFill>
            <a:round/>
          </a:ln>
        </p:spPr>
      </p:cxn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47" name="Google Shape;130;p20"/>
          <p:cNvCxnSpPr/>
          <p:nvPr/>
        </p:nvCxnSpPr>
        <p:spPr>
          <a:xfrm>
            <a:off x="-18720" y="4748400"/>
            <a:ext cx="9181800" cy="360"/>
          </a:xfrm>
          <a:prstGeom prst="straightConnector1">
            <a:avLst/>
          </a:prstGeom>
          <a:ln w="9525">
            <a:solidFill>
              <a:srgbClr val="C1C2AF"/>
            </a:solidFill>
            <a:round/>
          </a:ln>
        </p:spPr>
      </p:cxnSp>
      <p:cxnSp>
        <p:nvCxnSpPr>
          <p:cNvPr id="48" name="Google Shape;131;p20"/>
          <p:cNvCxnSpPr/>
          <p:nvPr/>
        </p:nvCxnSpPr>
        <p:spPr>
          <a:xfrm>
            <a:off x="-18720" y="3766320"/>
            <a:ext cx="9181800" cy="360"/>
          </a:xfrm>
          <a:prstGeom prst="straightConnector1">
            <a:avLst/>
          </a:prstGeom>
          <a:ln w="9525">
            <a:solidFill>
              <a:srgbClr val="C1C2AF"/>
            </a:solidFill>
            <a:round/>
          </a:ln>
        </p:spPr>
      </p:cxnSp>
      <p:cxnSp>
        <p:nvCxnSpPr>
          <p:cNvPr id="49" name="Google Shape;132;p20"/>
          <p:cNvCxnSpPr/>
          <p:nvPr/>
        </p:nvCxnSpPr>
        <p:spPr>
          <a:xfrm>
            <a:off x="-18720" y="1543680"/>
            <a:ext cx="9181800" cy="360"/>
          </a:xfrm>
          <a:prstGeom prst="straightConnector1">
            <a:avLst/>
          </a:prstGeom>
          <a:ln w="9525">
            <a:solidFill>
              <a:srgbClr val="C1C2AF"/>
            </a:solidFill>
            <a:round/>
          </a:ln>
        </p:spPr>
      </p:cxnSp>
      <p:sp>
        <p:nvSpPr>
          <p:cNvPr id="50" name="PlaceHolder 1"/>
          <p:cNvSpPr>
            <a:spLocks noGrp="1"/>
          </p:cNvSpPr>
          <p:nvPr>
            <p:ph type="title"/>
          </p:nvPr>
        </p:nvSpPr>
        <p:spPr>
          <a:xfrm>
            <a:off x="394920" y="595080"/>
            <a:ext cx="4447800" cy="79632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5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52" name="PlaceHolder 1"/>
          <p:cNvSpPr>
            <a:spLocks noGrp="1"/>
          </p:cNvSpPr>
          <p:nvPr>
            <p:ph type="body"/>
          </p:nvPr>
        </p:nvSpPr>
        <p:spPr>
          <a:xfrm>
            <a:off x="-5040" y="3150000"/>
            <a:ext cx="9143640" cy="199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cxnSp>
        <p:nvCxnSpPr>
          <p:cNvPr id="53" name="Google Shape;16;p3"/>
          <p:cNvCxnSpPr/>
          <p:nvPr/>
        </p:nvCxnSpPr>
        <p:spPr>
          <a:xfrm>
            <a:off x="-18720" y="1232280"/>
            <a:ext cx="9181800" cy="360"/>
          </a:xfrm>
          <a:prstGeom prst="straightConnector1">
            <a:avLst/>
          </a:prstGeom>
          <a:ln w="9525">
            <a:solidFill>
              <a:srgbClr val="C1C2AF"/>
            </a:solidFill>
            <a:round/>
          </a:ln>
        </p:spPr>
      </p:cxnSp>
      <p:sp>
        <p:nvSpPr>
          <p:cNvPr id="54" name="PlaceHolder 2"/>
          <p:cNvSpPr>
            <a:spLocks noGrp="1"/>
          </p:cNvSpPr>
          <p:nvPr>
            <p:ph type="title"/>
          </p:nvPr>
        </p:nvSpPr>
        <p:spPr>
          <a:xfrm>
            <a:off x="394920" y="1435680"/>
            <a:ext cx="8353440" cy="841320"/>
          </a:xfrm>
          <a:prstGeom prst="rect">
            <a:avLst/>
          </a:prstGeom>
          <a:noFill/>
          <a:ln w="0">
            <a:noFill/>
          </a:ln>
        </p:spPr>
        <p:txBody>
          <a:bodyPr lIns="91440" tIns="91440" rIns="91440" bIns="91440" anchor="t">
            <a:noAutofit/>
          </a:bodyPr>
          <a:lstStyle/>
          <a:p>
            <a:pPr indent="0">
              <a:buNone/>
            </a:pPr>
            <a:r>
              <a:rPr lang="fr-FR" sz="4000" b="0" strike="noStrike" spc="-1">
                <a:solidFill>
                  <a:schemeClr val="dk1"/>
                </a:solidFill>
                <a:latin typeface="Arial"/>
              </a:rPr>
              <a:t>Click to edit the title text format</a:t>
            </a:r>
          </a:p>
        </p:txBody>
      </p:sp>
      <p:sp>
        <p:nvSpPr>
          <p:cNvPr id="55" name="PlaceHolder 3"/>
          <p:cNvSpPr>
            <a:spLocks noGrp="1"/>
          </p:cNvSpPr>
          <p:nvPr>
            <p:ph type="title"/>
          </p:nvPr>
        </p:nvSpPr>
        <p:spPr>
          <a:xfrm>
            <a:off x="394920" y="395280"/>
            <a:ext cx="1235520" cy="841320"/>
          </a:xfrm>
          <a:prstGeom prst="rect">
            <a:avLst/>
          </a:prstGeom>
          <a:noFill/>
          <a:ln w="0">
            <a:noFill/>
          </a:ln>
        </p:spPr>
        <p:txBody>
          <a:bodyPr lIns="91440" tIns="91440" rIns="91440" bIns="91440" anchor="b">
            <a:noAutofit/>
          </a:bodyPr>
          <a:lstStyle/>
          <a:p>
            <a:pPr indent="0">
              <a:lnSpc>
                <a:spcPct val="100000"/>
              </a:lnSpc>
              <a:buNone/>
            </a:pPr>
            <a:r>
              <a:rPr lang="fr-FR" sz="4000" b="0" strike="noStrike" spc="-1">
                <a:solidFill>
                  <a:schemeClr val="dk1"/>
                </a:solidFill>
                <a:latin typeface="Libre Baskerville"/>
                <a:ea typeface="Libre Baskerville"/>
              </a:rPr>
              <a:t>xx%</a:t>
            </a:r>
            <a:endParaRPr lang="fr-FR" sz="4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56" name="Google Shape;136;p21"/>
          <p:cNvCxnSpPr/>
          <p:nvPr/>
        </p:nvCxnSpPr>
        <p:spPr>
          <a:xfrm>
            <a:off x="-18720" y="4748400"/>
            <a:ext cx="9181800" cy="360"/>
          </a:xfrm>
          <a:prstGeom prst="straightConnector1">
            <a:avLst/>
          </a:prstGeom>
          <a:ln w="9525">
            <a:solidFill>
              <a:srgbClr val="C1C2AF"/>
            </a:solidFill>
            <a:round/>
          </a:ln>
        </p:spPr>
      </p:cxnSp>
      <p:cxnSp>
        <p:nvCxnSpPr>
          <p:cNvPr id="57" name="Google Shape;137;p21"/>
          <p:cNvCxnSpPr/>
          <p:nvPr/>
        </p:nvCxnSpPr>
        <p:spPr>
          <a:xfrm>
            <a:off x="-18720" y="3272040"/>
            <a:ext cx="9181800" cy="360"/>
          </a:xfrm>
          <a:prstGeom prst="straightConnector1">
            <a:avLst/>
          </a:prstGeom>
          <a:ln w="9525">
            <a:solidFill>
              <a:srgbClr val="C1C2AF"/>
            </a:solidFill>
            <a:round/>
          </a:ln>
        </p:spPr>
      </p:cxnSp>
      <p:cxnSp>
        <p:nvCxnSpPr>
          <p:cNvPr id="58" name="Google Shape;138;p21"/>
          <p:cNvCxnSpPr/>
          <p:nvPr/>
        </p:nvCxnSpPr>
        <p:spPr>
          <a:xfrm>
            <a:off x="-18720" y="1871640"/>
            <a:ext cx="9181800" cy="360"/>
          </a:xfrm>
          <a:prstGeom prst="straightConnector1">
            <a:avLst/>
          </a:prstGeom>
          <a:ln w="9525">
            <a:solidFill>
              <a:srgbClr val="C1C2AF"/>
            </a:solidFill>
            <a:round/>
          </a:ln>
        </p:spPr>
      </p:cxnSp>
      <p:cxnSp>
        <p:nvCxnSpPr>
          <p:cNvPr id="59" name="Google Shape;139;p21"/>
          <p:cNvCxnSpPr/>
          <p:nvPr/>
        </p:nvCxnSpPr>
        <p:spPr>
          <a:xfrm>
            <a:off x="-18720" y="394920"/>
            <a:ext cx="9181800" cy="360"/>
          </a:xfrm>
          <a:prstGeom prst="straightConnector1">
            <a:avLst/>
          </a:prstGeom>
          <a:ln w="9525">
            <a:solidFill>
              <a:srgbClr val="C1C2AF"/>
            </a:solidFill>
            <a:round/>
          </a:ln>
        </p:spPr>
      </p:cxn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60" name="Google Shape;141;p22"/>
          <p:cNvCxnSpPr/>
          <p:nvPr/>
        </p:nvCxnSpPr>
        <p:spPr>
          <a:xfrm>
            <a:off x="-18720" y="4748400"/>
            <a:ext cx="9181800" cy="360"/>
          </a:xfrm>
          <a:prstGeom prst="straightConnector1">
            <a:avLst/>
          </a:prstGeom>
          <a:ln w="9525">
            <a:solidFill>
              <a:srgbClr val="C1C2AF"/>
            </a:solidFill>
            <a:round/>
          </a:ln>
        </p:spPr>
      </p:cxnSp>
      <p:cxnSp>
        <p:nvCxnSpPr>
          <p:cNvPr id="61" name="Google Shape;142;p22"/>
          <p:cNvCxnSpPr/>
          <p:nvPr/>
        </p:nvCxnSpPr>
        <p:spPr>
          <a:xfrm>
            <a:off x="-18720" y="967680"/>
            <a:ext cx="9181800" cy="360"/>
          </a:xfrm>
          <a:prstGeom prst="straightConnector1">
            <a:avLst/>
          </a:prstGeom>
          <a:ln w="9525">
            <a:solidFill>
              <a:srgbClr val="C1C2AF"/>
            </a:solidFill>
            <a:round/>
          </a:ln>
        </p:spPr>
      </p:cxn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394920" y="395280"/>
            <a:ext cx="8353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63" name="PlaceHolder 2"/>
          <p:cNvSpPr>
            <a:spLocks noGrp="1"/>
          </p:cNvSpPr>
          <p:nvPr>
            <p:ph type="body"/>
          </p:nvPr>
        </p:nvSpPr>
        <p:spPr>
          <a:xfrm>
            <a:off x="394920" y="1165680"/>
            <a:ext cx="8353440" cy="33048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cxnSp>
        <p:nvCxnSpPr>
          <p:cNvPr id="64" name="Google Shape;22;p4"/>
          <p:cNvCxnSpPr/>
          <p:nvPr/>
        </p:nvCxnSpPr>
        <p:spPr>
          <a:xfrm>
            <a:off x="-18720" y="4748400"/>
            <a:ext cx="9181800" cy="360"/>
          </a:xfrm>
          <a:prstGeom prst="straightConnector1">
            <a:avLst/>
          </a:prstGeom>
          <a:ln w="9525">
            <a:solidFill>
              <a:srgbClr val="C1C2AF"/>
            </a:solidFill>
            <a:round/>
          </a:ln>
        </p:spPr>
      </p:cxnSp>
      <p:cxnSp>
        <p:nvCxnSpPr>
          <p:cNvPr id="65" name="Google Shape;23;p4"/>
          <p:cNvCxnSpPr/>
          <p:nvPr/>
        </p:nvCxnSpPr>
        <p:spPr>
          <a:xfrm>
            <a:off x="-18720" y="967680"/>
            <a:ext cx="9181800" cy="360"/>
          </a:xfrm>
          <a:prstGeom prst="straightConnector1">
            <a:avLst/>
          </a:prstGeom>
          <a:ln w="9525">
            <a:solidFill>
              <a:srgbClr val="C1C2AF"/>
            </a:solidFill>
            <a:round/>
          </a:ln>
        </p:spPr>
      </p:cxn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68" name="Google Shape;25;p5"/>
          <p:cNvCxnSpPr/>
          <p:nvPr/>
        </p:nvCxnSpPr>
        <p:spPr>
          <a:xfrm>
            <a:off x="-18720" y="4748400"/>
            <a:ext cx="9181800" cy="360"/>
          </a:xfrm>
          <a:prstGeom prst="straightConnector1">
            <a:avLst/>
          </a:prstGeom>
          <a:ln w="9525">
            <a:solidFill>
              <a:srgbClr val="C1C2AF"/>
            </a:solidFill>
            <a:round/>
          </a:ln>
        </p:spPr>
      </p:cxnSp>
      <p:cxnSp>
        <p:nvCxnSpPr>
          <p:cNvPr id="69" name="Google Shape;26;p5"/>
          <p:cNvCxnSpPr/>
          <p:nvPr/>
        </p:nvCxnSpPr>
        <p:spPr>
          <a:xfrm>
            <a:off x="-18720" y="967680"/>
            <a:ext cx="9181800" cy="360"/>
          </a:xfrm>
          <a:prstGeom prst="straightConnector1">
            <a:avLst/>
          </a:prstGeom>
          <a:ln w="9525">
            <a:solidFill>
              <a:srgbClr val="C1C2AF"/>
            </a:solidFill>
            <a:round/>
          </a:ln>
        </p:spPr>
      </p:cxnSp>
      <p:sp>
        <p:nvSpPr>
          <p:cNvPr id="70" name="PlaceHolder 1"/>
          <p:cNvSpPr>
            <a:spLocks noGrp="1"/>
          </p:cNvSpPr>
          <p:nvPr>
            <p:ph type="title"/>
          </p:nvPr>
        </p:nvSpPr>
        <p:spPr>
          <a:xfrm>
            <a:off x="394920" y="395280"/>
            <a:ext cx="8353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74" name="Google Shape;33;p6"/>
          <p:cNvCxnSpPr/>
          <p:nvPr/>
        </p:nvCxnSpPr>
        <p:spPr>
          <a:xfrm>
            <a:off x="-18720" y="4748400"/>
            <a:ext cx="9181800" cy="360"/>
          </a:xfrm>
          <a:prstGeom prst="straightConnector1">
            <a:avLst/>
          </a:prstGeom>
          <a:ln w="9525">
            <a:solidFill>
              <a:srgbClr val="C1C2AF"/>
            </a:solidFill>
            <a:round/>
          </a:ln>
        </p:spPr>
      </p:cxnSp>
      <p:cxnSp>
        <p:nvCxnSpPr>
          <p:cNvPr id="75" name="Google Shape;34;p6"/>
          <p:cNvCxnSpPr/>
          <p:nvPr/>
        </p:nvCxnSpPr>
        <p:spPr>
          <a:xfrm>
            <a:off x="-18720" y="967680"/>
            <a:ext cx="9181800" cy="360"/>
          </a:xfrm>
          <a:prstGeom prst="straightConnector1">
            <a:avLst/>
          </a:prstGeom>
          <a:ln w="9525">
            <a:solidFill>
              <a:srgbClr val="C1C2AF"/>
            </a:solidFill>
            <a:round/>
          </a:ln>
        </p:spPr>
      </p:cxnSp>
      <p:sp>
        <p:nvSpPr>
          <p:cNvPr id="76" name="PlaceHolder 1"/>
          <p:cNvSpPr>
            <a:spLocks noGrp="1"/>
          </p:cNvSpPr>
          <p:nvPr>
            <p:ph type="title"/>
          </p:nvPr>
        </p:nvSpPr>
        <p:spPr>
          <a:xfrm>
            <a:off x="394920" y="395280"/>
            <a:ext cx="8353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78" name="PlaceHolder 1"/>
          <p:cNvSpPr>
            <a:spLocks noGrp="1"/>
          </p:cNvSpPr>
          <p:nvPr>
            <p:ph type="title"/>
          </p:nvPr>
        </p:nvSpPr>
        <p:spPr>
          <a:xfrm>
            <a:off x="394920" y="395280"/>
            <a:ext cx="501552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79" name="PlaceHolder 2"/>
          <p:cNvSpPr>
            <a:spLocks noGrp="1"/>
          </p:cNvSpPr>
          <p:nvPr>
            <p:ph type="body"/>
          </p:nvPr>
        </p:nvSpPr>
        <p:spPr>
          <a:xfrm>
            <a:off x="5512680" y="0"/>
            <a:ext cx="363132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cxnSp>
        <p:nvCxnSpPr>
          <p:cNvPr id="80" name="Google Shape;40;p7"/>
          <p:cNvCxnSpPr/>
          <p:nvPr/>
        </p:nvCxnSpPr>
        <p:spPr>
          <a:xfrm>
            <a:off x="-18720" y="967680"/>
            <a:ext cx="5531400" cy="360"/>
          </a:xfrm>
          <a:prstGeom prst="straightConnector1">
            <a:avLst/>
          </a:prstGeom>
          <a:ln w="9525">
            <a:solidFill>
              <a:srgbClr val="C1C2AF"/>
            </a:solidFill>
            <a:round/>
          </a:ln>
        </p:spPr>
      </p:cxnSp>
      <p:cxnSp>
        <p:nvCxnSpPr>
          <p:cNvPr id="81" name="Google Shape;41;p7"/>
          <p:cNvCxnSpPr/>
          <p:nvPr/>
        </p:nvCxnSpPr>
        <p:spPr>
          <a:xfrm>
            <a:off x="-18720" y="4748400"/>
            <a:ext cx="5531400" cy="360"/>
          </a:xfrm>
          <a:prstGeom prst="straightConnector1">
            <a:avLst/>
          </a:prstGeom>
          <a:ln w="9525">
            <a:solidFill>
              <a:srgbClr val="C1C2AF"/>
            </a:solidFill>
            <a:round/>
          </a:ln>
        </p:spPr>
      </p:cxn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82" name="Google Shape;43;p8"/>
          <p:cNvCxnSpPr/>
          <p:nvPr/>
        </p:nvCxnSpPr>
        <p:spPr>
          <a:xfrm>
            <a:off x="-18720" y="4748400"/>
            <a:ext cx="9181800" cy="360"/>
          </a:xfrm>
          <a:prstGeom prst="straightConnector1">
            <a:avLst/>
          </a:prstGeom>
          <a:ln w="9525">
            <a:solidFill>
              <a:srgbClr val="C1C2AF"/>
            </a:solidFill>
            <a:round/>
          </a:ln>
        </p:spPr>
      </p:cxnSp>
      <p:cxnSp>
        <p:nvCxnSpPr>
          <p:cNvPr id="83" name="Google Shape;44;p8"/>
          <p:cNvCxnSpPr/>
          <p:nvPr/>
        </p:nvCxnSpPr>
        <p:spPr>
          <a:xfrm>
            <a:off x="-18720" y="967680"/>
            <a:ext cx="9181800" cy="360"/>
          </a:xfrm>
          <a:prstGeom prst="straightConnector1">
            <a:avLst/>
          </a:prstGeom>
          <a:ln w="9525">
            <a:solidFill>
              <a:srgbClr val="C1C2AF"/>
            </a:solidFill>
            <a:round/>
          </a:ln>
        </p:spPr>
      </p:cxnSp>
      <p:sp>
        <p:nvSpPr>
          <p:cNvPr id="84" name="PlaceHolder 1"/>
          <p:cNvSpPr>
            <a:spLocks noGrp="1"/>
          </p:cNvSpPr>
          <p:nvPr>
            <p:ph type="title"/>
          </p:nvPr>
        </p:nvSpPr>
        <p:spPr>
          <a:xfrm>
            <a:off x="2318040" y="1593360"/>
            <a:ext cx="450792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6" name="Google Shape;55;p11"/>
          <p:cNvCxnSpPr/>
          <p:nvPr/>
        </p:nvCxnSpPr>
        <p:spPr>
          <a:xfrm>
            <a:off x="-18720" y="4748400"/>
            <a:ext cx="9181800" cy="360"/>
          </a:xfrm>
          <a:prstGeom prst="straightConnector1">
            <a:avLst/>
          </a:prstGeom>
          <a:ln w="9525">
            <a:solidFill>
              <a:srgbClr val="C1C2AF"/>
            </a:solidFill>
            <a:round/>
          </a:ln>
        </p:spPr>
      </p:cxnSp>
      <p:cxnSp>
        <p:nvCxnSpPr>
          <p:cNvPr id="7" name="Google Shape;56;p11"/>
          <p:cNvCxnSpPr/>
          <p:nvPr/>
        </p:nvCxnSpPr>
        <p:spPr>
          <a:xfrm>
            <a:off x="-18720" y="967680"/>
            <a:ext cx="9181800" cy="360"/>
          </a:xfrm>
          <a:prstGeom prst="straightConnector1">
            <a:avLst/>
          </a:prstGeom>
          <a:ln w="9525">
            <a:solidFill>
              <a:srgbClr val="C1C2AF"/>
            </a:solidFill>
            <a:round/>
          </a:ln>
        </p:spPr>
      </p:cxnSp>
      <p:sp>
        <p:nvSpPr>
          <p:cNvPr id="8" name="PlaceHolder 1"/>
          <p:cNvSpPr>
            <a:spLocks noGrp="1"/>
          </p:cNvSpPr>
          <p:nvPr>
            <p:ph type="title"/>
          </p:nvPr>
        </p:nvSpPr>
        <p:spPr>
          <a:xfrm>
            <a:off x="1284120" y="1575720"/>
            <a:ext cx="6575760" cy="152640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dk1"/>
                </a:solidFill>
                <a:latin typeface="Libre Baskerville"/>
                <a:ea typeface="Libre Baskerville"/>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85" name="Google Shape;47;p9"/>
          <p:cNvCxnSpPr/>
          <p:nvPr/>
        </p:nvCxnSpPr>
        <p:spPr>
          <a:xfrm>
            <a:off x="-18720" y="4748400"/>
            <a:ext cx="9181800" cy="360"/>
          </a:xfrm>
          <a:prstGeom prst="straightConnector1">
            <a:avLst/>
          </a:prstGeom>
          <a:ln w="9525">
            <a:solidFill>
              <a:srgbClr val="C1C2AF"/>
            </a:solidFill>
            <a:round/>
          </a:ln>
        </p:spPr>
      </p:cxnSp>
      <p:cxnSp>
        <p:nvCxnSpPr>
          <p:cNvPr id="86" name="Google Shape;48;p9"/>
          <p:cNvCxnSpPr/>
          <p:nvPr/>
        </p:nvCxnSpPr>
        <p:spPr>
          <a:xfrm>
            <a:off x="-18720" y="967680"/>
            <a:ext cx="9181800" cy="360"/>
          </a:xfrm>
          <a:prstGeom prst="straightConnector1">
            <a:avLst/>
          </a:prstGeom>
          <a:ln w="9525">
            <a:solidFill>
              <a:srgbClr val="C1C2AF"/>
            </a:solidFill>
            <a:round/>
          </a:ln>
        </p:spPr>
      </p:cxnSp>
      <p:sp>
        <p:nvSpPr>
          <p:cNvPr id="87" name="PlaceHolder 1"/>
          <p:cNvSpPr>
            <a:spLocks noGrp="1"/>
          </p:cNvSpPr>
          <p:nvPr>
            <p:ph type="title"/>
          </p:nvPr>
        </p:nvSpPr>
        <p:spPr>
          <a:xfrm>
            <a:off x="2135520" y="1482840"/>
            <a:ext cx="4872600" cy="196416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88"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89" name="PlaceHolder 2"/>
          <p:cNvSpPr>
            <a:spLocks noGrp="1"/>
          </p:cNvSpPr>
          <p:nvPr>
            <p:ph type="title"/>
          </p:nvPr>
        </p:nvSpPr>
        <p:spPr>
          <a:xfrm>
            <a:off x="720000" y="4014360"/>
            <a:ext cx="7703640" cy="572400"/>
          </a:xfrm>
          <a:prstGeom prst="rect">
            <a:avLst/>
          </a:prstGeom>
          <a:solidFill>
            <a:schemeClr val="lt1"/>
          </a:solidFill>
          <a:ln w="0">
            <a:noFill/>
          </a:ln>
        </p:spPr>
        <p:txBody>
          <a:bodyPr lIns="91440" tIns="91440" rIns="91440" bIns="91440" anchor="ctr">
            <a:noAutofit/>
          </a:bodyPr>
          <a:lstStyle/>
          <a:p>
            <a:pPr indent="0">
              <a:buNone/>
            </a:pPr>
            <a:r>
              <a:rPr lang="fr-FR" sz="1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90" name="Google Shape;148;p25"/>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1"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92" name="Google Shape;151;p26"/>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93"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94"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9" name="PlaceHolder 1"/>
          <p:cNvSpPr>
            <a:spLocks noGrp="1"/>
          </p:cNvSpPr>
          <p:nvPr>
            <p:ph type="title"/>
          </p:nvPr>
        </p:nvSpPr>
        <p:spPr>
          <a:xfrm>
            <a:off x="394920" y="395280"/>
            <a:ext cx="835380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10" name="PlaceHolder 2"/>
          <p:cNvSpPr>
            <a:spLocks noGrp="1"/>
          </p:cNvSpPr>
          <p:nvPr>
            <p:ph type="title"/>
          </p:nvPr>
        </p:nvSpPr>
        <p:spPr>
          <a:xfrm>
            <a:off x="394920" y="1086120"/>
            <a:ext cx="637200" cy="447120"/>
          </a:xfrm>
          <a:prstGeom prst="rect">
            <a:avLst/>
          </a:prstGeom>
          <a:noFill/>
          <a:ln w="0">
            <a:noFill/>
          </a:ln>
        </p:spPr>
        <p:txBody>
          <a:bodyPr lIns="91440" tIns="91440" rIns="91440" bIns="91440" anchor="ctr">
            <a:noAutofit/>
          </a:bodyPr>
          <a:lstStyle/>
          <a:p>
            <a:pPr indent="0" algn="ctr">
              <a:lnSpc>
                <a:spcPct val="100000"/>
              </a:lnSpc>
              <a:buNone/>
            </a:pPr>
            <a:r>
              <a:rPr lang="fr-FR" sz="2200" b="0" strike="noStrike" spc="-1">
                <a:solidFill>
                  <a:schemeClr val="dk1"/>
                </a:solidFill>
                <a:latin typeface="Libre Baskerville"/>
                <a:ea typeface="Libre Baskerville"/>
              </a:rPr>
              <a:t>xx%</a:t>
            </a:r>
            <a:endParaRPr lang="fr-FR" sz="2200" b="0" strike="noStrike" spc="-1">
              <a:solidFill>
                <a:schemeClr val="dk1"/>
              </a:solidFill>
              <a:latin typeface="Arial"/>
            </a:endParaRPr>
          </a:p>
        </p:txBody>
      </p:sp>
      <p:sp>
        <p:nvSpPr>
          <p:cNvPr id="11" name="PlaceHolder 3"/>
          <p:cNvSpPr>
            <a:spLocks noGrp="1"/>
          </p:cNvSpPr>
          <p:nvPr>
            <p:ph type="title"/>
          </p:nvPr>
        </p:nvSpPr>
        <p:spPr>
          <a:xfrm>
            <a:off x="394920" y="2978280"/>
            <a:ext cx="637200" cy="447120"/>
          </a:xfrm>
          <a:prstGeom prst="rect">
            <a:avLst/>
          </a:prstGeom>
          <a:noFill/>
          <a:ln w="0">
            <a:noFill/>
          </a:ln>
        </p:spPr>
        <p:txBody>
          <a:bodyPr lIns="91440" tIns="91440" rIns="91440" bIns="91440" anchor="ctr">
            <a:noAutofit/>
          </a:bodyPr>
          <a:lstStyle/>
          <a:p>
            <a:pPr indent="0" algn="ctr">
              <a:lnSpc>
                <a:spcPct val="100000"/>
              </a:lnSpc>
              <a:buNone/>
            </a:pPr>
            <a:r>
              <a:rPr lang="fr-FR" sz="2200" b="0" strike="noStrike" spc="-1">
                <a:solidFill>
                  <a:schemeClr val="dk1"/>
                </a:solidFill>
                <a:latin typeface="Libre Baskerville"/>
                <a:ea typeface="Libre Baskerville"/>
              </a:rPr>
              <a:t>xx%</a:t>
            </a:r>
            <a:endParaRPr lang="fr-FR" sz="2200" b="0" strike="noStrike" spc="-1">
              <a:solidFill>
                <a:schemeClr val="dk1"/>
              </a:solidFill>
              <a:latin typeface="Arial"/>
            </a:endParaRPr>
          </a:p>
        </p:txBody>
      </p:sp>
      <p:sp>
        <p:nvSpPr>
          <p:cNvPr id="12" name="PlaceHolder 4"/>
          <p:cNvSpPr>
            <a:spLocks noGrp="1"/>
          </p:cNvSpPr>
          <p:nvPr>
            <p:ph type="title"/>
          </p:nvPr>
        </p:nvSpPr>
        <p:spPr>
          <a:xfrm>
            <a:off x="394920" y="1716840"/>
            <a:ext cx="637200" cy="447120"/>
          </a:xfrm>
          <a:prstGeom prst="rect">
            <a:avLst/>
          </a:prstGeom>
          <a:noFill/>
          <a:ln w="0">
            <a:noFill/>
          </a:ln>
        </p:spPr>
        <p:txBody>
          <a:bodyPr lIns="91440" tIns="91440" rIns="91440" bIns="91440" anchor="ctr">
            <a:noAutofit/>
          </a:bodyPr>
          <a:lstStyle/>
          <a:p>
            <a:pPr indent="0" algn="ctr">
              <a:lnSpc>
                <a:spcPct val="100000"/>
              </a:lnSpc>
              <a:buNone/>
            </a:pPr>
            <a:r>
              <a:rPr lang="fr-FR" sz="2200" b="0" strike="noStrike" spc="-1">
                <a:solidFill>
                  <a:schemeClr val="dk1"/>
                </a:solidFill>
                <a:latin typeface="Libre Baskerville"/>
                <a:ea typeface="Libre Baskerville"/>
              </a:rPr>
              <a:t>xx%</a:t>
            </a:r>
            <a:endParaRPr lang="fr-FR" sz="2200" b="0" strike="noStrike" spc="-1">
              <a:solidFill>
                <a:schemeClr val="dk1"/>
              </a:solidFill>
              <a:latin typeface="Arial"/>
            </a:endParaRPr>
          </a:p>
        </p:txBody>
      </p:sp>
      <p:sp>
        <p:nvSpPr>
          <p:cNvPr id="13" name="PlaceHolder 5"/>
          <p:cNvSpPr>
            <a:spLocks noGrp="1"/>
          </p:cNvSpPr>
          <p:nvPr>
            <p:ph type="title"/>
          </p:nvPr>
        </p:nvSpPr>
        <p:spPr>
          <a:xfrm>
            <a:off x="394920" y="3608640"/>
            <a:ext cx="637200" cy="447120"/>
          </a:xfrm>
          <a:prstGeom prst="rect">
            <a:avLst/>
          </a:prstGeom>
          <a:noFill/>
          <a:ln w="0">
            <a:noFill/>
          </a:ln>
        </p:spPr>
        <p:txBody>
          <a:bodyPr lIns="91440" tIns="91440" rIns="91440" bIns="91440" anchor="ctr">
            <a:noAutofit/>
          </a:bodyPr>
          <a:lstStyle/>
          <a:p>
            <a:pPr indent="0" algn="ctr">
              <a:lnSpc>
                <a:spcPct val="100000"/>
              </a:lnSpc>
              <a:buNone/>
            </a:pPr>
            <a:r>
              <a:rPr lang="fr-FR" sz="2200" b="0" strike="noStrike" spc="-1">
                <a:solidFill>
                  <a:schemeClr val="dk1"/>
                </a:solidFill>
                <a:latin typeface="Libre Baskerville"/>
                <a:ea typeface="Libre Baskerville"/>
              </a:rPr>
              <a:t>xx%</a:t>
            </a:r>
            <a:endParaRPr lang="fr-FR" sz="2200" b="0" strike="noStrike" spc="-1">
              <a:solidFill>
                <a:schemeClr val="dk1"/>
              </a:solidFill>
              <a:latin typeface="Arial"/>
            </a:endParaRPr>
          </a:p>
        </p:txBody>
      </p:sp>
      <p:sp>
        <p:nvSpPr>
          <p:cNvPr id="14" name="PlaceHolder 6"/>
          <p:cNvSpPr>
            <a:spLocks noGrp="1"/>
          </p:cNvSpPr>
          <p:nvPr>
            <p:ph type="title"/>
          </p:nvPr>
        </p:nvSpPr>
        <p:spPr>
          <a:xfrm>
            <a:off x="394920" y="2347560"/>
            <a:ext cx="637200" cy="447120"/>
          </a:xfrm>
          <a:prstGeom prst="rect">
            <a:avLst/>
          </a:prstGeom>
          <a:noFill/>
          <a:ln w="0">
            <a:noFill/>
          </a:ln>
        </p:spPr>
        <p:txBody>
          <a:bodyPr lIns="91440" tIns="91440" rIns="91440" bIns="91440" anchor="ctr">
            <a:noAutofit/>
          </a:bodyPr>
          <a:lstStyle/>
          <a:p>
            <a:pPr indent="0" algn="ctr">
              <a:lnSpc>
                <a:spcPct val="100000"/>
              </a:lnSpc>
              <a:buNone/>
            </a:pPr>
            <a:r>
              <a:rPr lang="fr-FR" sz="2200" b="0" strike="noStrike" spc="-1">
                <a:solidFill>
                  <a:schemeClr val="dk1"/>
                </a:solidFill>
                <a:latin typeface="Libre Baskerville"/>
                <a:ea typeface="Libre Baskerville"/>
              </a:rPr>
              <a:t>xx%</a:t>
            </a:r>
            <a:endParaRPr lang="fr-FR" sz="2200" b="0" strike="noStrike" spc="-1">
              <a:solidFill>
                <a:schemeClr val="dk1"/>
              </a:solidFill>
              <a:latin typeface="Arial"/>
            </a:endParaRPr>
          </a:p>
        </p:txBody>
      </p:sp>
      <p:sp>
        <p:nvSpPr>
          <p:cNvPr id="15" name="PlaceHolder 7"/>
          <p:cNvSpPr>
            <a:spLocks noGrp="1"/>
          </p:cNvSpPr>
          <p:nvPr>
            <p:ph type="title"/>
          </p:nvPr>
        </p:nvSpPr>
        <p:spPr>
          <a:xfrm>
            <a:off x="394920" y="4239360"/>
            <a:ext cx="637200" cy="447120"/>
          </a:xfrm>
          <a:prstGeom prst="rect">
            <a:avLst/>
          </a:prstGeom>
          <a:noFill/>
          <a:ln w="0">
            <a:noFill/>
          </a:ln>
        </p:spPr>
        <p:txBody>
          <a:bodyPr lIns="91440" tIns="91440" rIns="91440" bIns="91440" anchor="ctr">
            <a:noAutofit/>
          </a:bodyPr>
          <a:lstStyle/>
          <a:p>
            <a:pPr indent="0" algn="ctr">
              <a:lnSpc>
                <a:spcPct val="100000"/>
              </a:lnSpc>
              <a:buNone/>
            </a:pPr>
            <a:r>
              <a:rPr lang="fr-FR" sz="2200" b="0" strike="noStrike" spc="-1">
                <a:solidFill>
                  <a:schemeClr val="dk1"/>
                </a:solidFill>
                <a:latin typeface="Libre Baskerville"/>
                <a:ea typeface="Libre Baskerville"/>
              </a:rPr>
              <a:t>xx%</a:t>
            </a:r>
            <a:endParaRPr lang="fr-FR" sz="2200" b="0" strike="noStrike" spc="-1">
              <a:solidFill>
                <a:schemeClr val="dk1"/>
              </a:solidFill>
              <a:latin typeface="Arial"/>
            </a:endParaRPr>
          </a:p>
        </p:txBody>
      </p:sp>
      <p:cxnSp>
        <p:nvCxnSpPr>
          <p:cNvPr id="16" name="Google Shape;74;p13"/>
          <p:cNvCxnSpPr/>
          <p:nvPr/>
        </p:nvCxnSpPr>
        <p:spPr>
          <a:xfrm>
            <a:off x="-18720" y="4748400"/>
            <a:ext cx="9181800" cy="360"/>
          </a:xfrm>
          <a:prstGeom prst="straightConnector1">
            <a:avLst/>
          </a:prstGeom>
          <a:ln w="9525">
            <a:solidFill>
              <a:srgbClr val="C1C2AF"/>
            </a:solidFill>
            <a:round/>
          </a:ln>
        </p:spPr>
      </p:cxnSp>
      <p:cxnSp>
        <p:nvCxnSpPr>
          <p:cNvPr id="17" name="Google Shape;75;p13"/>
          <p:cNvCxnSpPr/>
          <p:nvPr/>
        </p:nvCxnSpPr>
        <p:spPr>
          <a:xfrm>
            <a:off x="-18720" y="967680"/>
            <a:ext cx="9181800" cy="360"/>
          </a:xfrm>
          <a:prstGeom prst="straightConnector1">
            <a:avLst/>
          </a:prstGeom>
          <a:ln w="9525">
            <a:solidFill>
              <a:srgbClr val="C1C2AF"/>
            </a:solidFill>
            <a:round/>
          </a:ln>
        </p:spPr>
      </p:cxnSp>
      <p:cxnSp>
        <p:nvCxnSpPr>
          <p:cNvPr id="18" name="Google Shape;76;p13"/>
          <p:cNvCxnSpPr/>
          <p:nvPr/>
        </p:nvCxnSpPr>
        <p:spPr>
          <a:xfrm>
            <a:off x="-18720" y="1597680"/>
            <a:ext cx="9181800" cy="360"/>
          </a:xfrm>
          <a:prstGeom prst="straightConnector1">
            <a:avLst/>
          </a:prstGeom>
          <a:ln w="9525">
            <a:solidFill>
              <a:srgbClr val="C1C2AF"/>
            </a:solidFill>
            <a:round/>
          </a:ln>
        </p:spPr>
      </p:cxnSp>
      <p:cxnSp>
        <p:nvCxnSpPr>
          <p:cNvPr id="19" name="Google Shape;77;p13"/>
          <p:cNvCxnSpPr/>
          <p:nvPr/>
        </p:nvCxnSpPr>
        <p:spPr>
          <a:xfrm>
            <a:off x="-18720" y="2227680"/>
            <a:ext cx="9181800" cy="360"/>
          </a:xfrm>
          <a:prstGeom prst="straightConnector1">
            <a:avLst/>
          </a:prstGeom>
          <a:ln w="9525">
            <a:solidFill>
              <a:srgbClr val="C1C2AF"/>
            </a:solidFill>
            <a:round/>
          </a:ln>
        </p:spPr>
      </p:cxnSp>
      <p:cxnSp>
        <p:nvCxnSpPr>
          <p:cNvPr id="20" name="Google Shape;78;p13"/>
          <p:cNvCxnSpPr/>
          <p:nvPr/>
        </p:nvCxnSpPr>
        <p:spPr>
          <a:xfrm>
            <a:off x="-18720" y="2858040"/>
            <a:ext cx="9181800" cy="360"/>
          </a:xfrm>
          <a:prstGeom prst="straightConnector1">
            <a:avLst/>
          </a:prstGeom>
          <a:ln w="9525">
            <a:solidFill>
              <a:srgbClr val="C1C2AF"/>
            </a:solidFill>
            <a:round/>
          </a:ln>
        </p:spPr>
      </p:cxnSp>
      <p:cxnSp>
        <p:nvCxnSpPr>
          <p:cNvPr id="21" name="Google Shape;79;p13"/>
          <p:cNvCxnSpPr/>
          <p:nvPr/>
        </p:nvCxnSpPr>
        <p:spPr>
          <a:xfrm>
            <a:off x="-18720" y="3488040"/>
            <a:ext cx="9181800" cy="360"/>
          </a:xfrm>
          <a:prstGeom prst="straightConnector1">
            <a:avLst/>
          </a:prstGeom>
          <a:ln w="9525">
            <a:solidFill>
              <a:srgbClr val="C1C2AF"/>
            </a:solidFill>
            <a:round/>
          </a:ln>
        </p:spPr>
      </p:cxnSp>
      <p:cxnSp>
        <p:nvCxnSpPr>
          <p:cNvPr id="22" name="Google Shape;80;p13"/>
          <p:cNvCxnSpPr/>
          <p:nvPr/>
        </p:nvCxnSpPr>
        <p:spPr>
          <a:xfrm>
            <a:off x="-18720" y="4118040"/>
            <a:ext cx="9181800" cy="360"/>
          </a:xfrm>
          <a:prstGeom prst="straightConnector1">
            <a:avLst/>
          </a:prstGeom>
          <a:ln w="9525">
            <a:solidFill>
              <a:srgbClr val="C1C2AF"/>
            </a:solidFill>
            <a:round/>
          </a:ln>
        </p:spPr>
      </p:cxn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3" name="PlaceHolder 1"/>
          <p:cNvSpPr>
            <a:spLocks noGrp="1"/>
          </p:cNvSpPr>
          <p:nvPr>
            <p:ph type="title"/>
          </p:nvPr>
        </p:nvSpPr>
        <p:spPr>
          <a:xfrm>
            <a:off x="394920" y="3659040"/>
            <a:ext cx="8293680" cy="99108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cxnSp>
        <p:nvCxnSpPr>
          <p:cNvPr id="24" name="Google Shape;84;p14"/>
          <p:cNvCxnSpPr/>
          <p:nvPr/>
        </p:nvCxnSpPr>
        <p:spPr>
          <a:xfrm>
            <a:off x="-18720" y="4748400"/>
            <a:ext cx="9181800" cy="360"/>
          </a:xfrm>
          <a:prstGeom prst="straightConnector1">
            <a:avLst/>
          </a:prstGeom>
          <a:ln w="9525">
            <a:solidFill>
              <a:srgbClr val="C1C2AF"/>
            </a:solidFill>
            <a:round/>
          </a:ln>
        </p:spPr>
      </p:cxnSp>
      <p:cxnSp>
        <p:nvCxnSpPr>
          <p:cNvPr id="25" name="Google Shape;85;p14"/>
          <p:cNvCxnSpPr/>
          <p:nvPr/>
        </p:nvCxnSpPr>
        <p:spPr>
          <a:xfrm>
            <a:off x="-18720" y="3561120"/>
            <a:ext cx="9181800" cy="360"/>
          </a:xfrm>
          <a:prstGeom prst="straightConnector1">
            <a:avLst/>
          </a:prstGeom>
          <a:ln w="9525">
            <a:solidFill>
              <a:srgbClr val="C1C2AF"/>
            </a:solidFill>
            <a:round/>
          </a:ln>
        </p:spPr>
      </p:cxnSp>
      <p:sp>
        <p:nvSpPr>
          <p:cNvPr id="26"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394920" y="252000"/>
            <a:ext cx="5055840" cy="1130040"/>
          </a:xfrm>
          <a:prstGeom prst="rect">
            <a:avLst/>
          </a:prstGeom>
          <a:noFill/>
          <a:ln w="0">
            <a:noFill/>
          </a:ln>
        </p:spPr>
        <p:txBody>
          <a:bodyPr lIns="91440" tIns="91440" rIns="91440" bIns="91440" anchor="b">
            <a:noAutofit/>
          </a:bodyPr>
          <a:lstStyle/>
          <a:p>
            <a:pPr indent="0">
              <a:buNone/>
            </a:pPr>
            <a:r>
              <a:rPr lang="fr-FR" sz="2600" b="0" strike="noStrike" spc="-1">
                <a:solidFill>
                  <a:schemeClr val="dk1"/>
                </a:solidFill>
                <a:latin typeface="Arial"/>
              </a:rPr>
              <a:t>Click to edit the title text format</a:t>
            </a:r>
          </a:p>
        </p:txBody>
      </p:sp>
      <p:cxnSp>
        <p:nvCxnSpPr>
          <p:cNvPr id="28" name="Google Shape;89;p15"/>
          <p:cNvCxnSpPr/>
          <p:nvPr/>
        </p:nvCxnSpPr>
        <p:spPr>
          <a:xfrm>
            <a:off x="-18720" y="4748400"/>
            <a:ext cx="5531400" cy="360"/>
          </a:xfrm>
          <a:prstGeom prst="straightConnector1">
            <a:avLst/>
          </a:prstGeom>
          <a:ln w="9525">
            <a:solidFill>
              <a:srgbClr val="C1C2AF"/>
            </a:solidFill>
            <a:round/>
          </a:ln>
        </p:spPr>
      </p:cxnSp>
      <p:sp>
        <p:nvSpPr>
          <p:cNvPr id="29" name="PlaceHolder 2"/>
          <p:cNvSpPr>
            <a:spLocks noGrp="1"/>
          </p:cNvSpPr>
          <p:nvPr>
            <p:ph type="body"/>
          </p:nvPr>
        </p:nvSpPr>
        <p:spPr>
          <a:xfrm>
            <a:off x="5512680" y="0"/>
            <a:ext cx="363132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0" name="PlaceHolder 1"/>
          <p:cNvSpPr>
            <a:spLocks noGrp="1"/>
          </p:cNvSpPr>
          <p:nvPr>
            <p:ph type="title"/>
          </p:nvPr>
        </p:nvSpPr>
        <p:spPr>
          <a:xfrm>
            <a:off x="394920" y="395280"/>
            <a:ext cx="8353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31" name="PlaceHolder 2"/>
          <p:cNvSpPr>
            <a:spLocks noGrp="1"/>
          </p:cNvSpPr>
          <p:nvPr>
            <p:ph type="body"/>
          </p:nvPr>
        </p:nvSpPr>
        <p:spPr>
          <a:xfrm>
            <a:off x="394920" y="1165680"/>
            <a:ext cx="8353440" cy="1652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cxnSp>
        <p:nvCxnSpPr>
          <p:cNvPr id="32" name="Google Shape;94;p16"/>
          <p:cNvCxnSpPr/>
          <p:nvPr/>
        </p:nvCxnSpPr>
        <p:spPr>
          <a:xfrm>
            <a:off x="-18720" y="4748400"/>
            <a:ext cx="9181800" cy="360"/>
          </a:xfrm>
          <a:prstGeom prst="straightConnector1">
            <a:avLst/>
          </a:prstGeom>
          <a:ln w="9525">
            <a:solidFill>
              <a:srgbClr val="C1C2AF"/>
            </a:solidFill>
            <a:round/>
          </a:ln>
        </p:spPr>
      </p:cxnSp>
      <p:cxnSp>
        <p:nvCxnSpPr>
          <p:cNvPr id="33" name="Google Shape;95;p16"/>
          <p:cNvCxnSpPr/>
          <p:nvPr/>
        </p:nvCxnSpPr>
        <p:spPr>
          <a:xfrm>
            <a:off x="-18720" y="967680"/>
            <a:ext cx="9181800" cy="360"/>
          </a:xfrm>
          <a:prstGeom prst="straightConnector1">
            <a:avLst/>
          </a:prstGeom>
          <a:ln w="9525">
            <a:solidFill>
              <a:srgbClr val="C1C2AF"/>
            </a:solidFill>
            <a:round/>
          </a:ln>
        </p:spPr>
      </p:cxn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34" name="Google Shape;97;p17"/>
          <p:cNvCxnSpPr/>
          <p:nvPr/>
        </p:nvCxnSpPr>
        <p:spPr>
          <a:xfrm>
            <a:off x="-18720" y="4748400"/>
            <a:ext cx="9181800" cy="360"/>
          </a:xfrm>
          <a:prstGeom prst="straightConnector1">
            <a:avLst/>
          </a:prstGeom>
          <a:ln w="9525">
            <a:solidFill>
              <a:srgbClr val="C1C2AF"/>
            </a:solidFill>
            <a:round/>
          </a:ln>
        </p:spPr>
      </p:cxnSp>
      <p:cxnSp>
        <p:nvCxnSpPr>
          <p:cNvPr id="35" name="Google Shape;98;p17"/>
          <p:cNvCxnSpPr/>
          <p:nvPr/>
        </p:nvCxnSpPr>
        <p:spPr>
          <a:xfrm>
            <a:off x="-18720" y="967680"/>
            <a:ext cx="9181800" cy="360"/>
          </a:xfrm>
          <a:prstGeom prst="straightConnector1">
            <a:avLst/>
          </a:prstGeom>
          <a:ln w="9525">
            <a:solidFill>
              <a:srgbClr val="C1C2AF"/>
            </a:solidFill>
            <a:round/>
          </a:ln>
        </p:spPr>
      </p:cxnSp>
      <p:sp>
        <p:nvSpPr>
          <p:cNvPr id="36" name="PlaceHolder 1"/>
          <p:cNvSpPr>
            <a:spLocks noGrp="1"/>
          </p:cNvSpPr>
          <p:nvPr>
            <p:ph type="title"/>
          </p:nvPr>
        </p:nvSpPr>
        <p:spPr>
          <a:xfrm>
            <a:off x="394920" y="395280"/>
            <a:ext cx="8353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cxnSp>
        <p:nvCxnSpPr>
          <p:cNvPr id="37" name="Google Shape;107;p18"/>
          <p:cNvCxnSpPr/>
          <p:nvPr/>
        </p:nvCxnSpPr>
        <p:spPr>
          <a:xfrm>
            <a:off x="-18720" y="4748400"/>
            <a:ext cx="9181800" cy="360"/>
          </a:xfrm>
          <a:prstGeom prst="straightConnector1">
            <a:avLst/>
          </a:prstGeom>
          <a:ln w="9525">
            <a:solidFill>
              <a:srgbClr val="C1C2AF"/>
            </a:solidFill>
            <a:round/>
          </a:ln>
        </p:spPr>
      </p:cxnSp>
      <p:cxnSp>
        <p:nvCxnSpPr>
          <p:cNvPr id="38" name="Google Shape;108;p18"/>
          <p:cNvCxnSpPr/>
          <p:nvPr/>
        </p:nvCxnSpPr>
        <p:spPr>
          <a:xfrm>
            <a:off x="-18720" y="967680"/>
            <a:ext cx="9181800" cy="360"/>
          </a:xfrm>
          <a:prstGeom prst="straightConnector1">
            <a:avLst/>
          </a:prstGeom>
          <a:ln w="9525">
            <a:solidFill>
              <a:srgbClr val="C1C2AF"/>
            </a:solidFill>
            <a:round/>
          </a:ln>
        </p:spPr>
      </p:cxnSp>
      <p:sp>
        <p:nvSpPr>
          <p:cNvPr id="39" name="PlaceHolder 1"/>
          <p:cNvSpPr>
            <a:spLocks noGrp="1"/>
          </p:cNvSpPr>
          <p:nvPr>
            <p:ph type="title"/>
          </p:nvPr>
        </p:nvSpPr>
        <p:spPr>
          <a:xfrm>
            <a:off x="394920" y="395280"/>
            <a:ext cx="83534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instagram.com/zohad_ijaz_/" TargetMode="External"/><Relationship Id="rId2" Type="http://schemas.openxmlformats.org/officeDocument/2006/relationships/hyperlink" Target="https://www.facebook.com/zohadjutt01" TargetMode="External"/><Relationship Id="rId1" Type="http://schemas.openxmlformats.org/officeDocument/2006/relationships/slideLayout" Target="../slideLayouts/slideLayout11.xml"/><Relationship Id="rId4" Type="http://schemas.openxmlformats.org/officeDocument/2006/relationships/hyperlink" Target="https://www.linkedin.com/in/muhammad-zohad-ijaz-7273b52b1/"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 name="PlaceHolder 1"/>
          <p:cNvSpPr>
            <a:spLocks noGrp="1"/>
          </p:cNvSpPr>
          <p:nvPr>
            <p:ph type="title"/>
          </p:nvPr>
        </p:nvSpPr>
        <p:spPr>
          <a:xfrm>
            <a:off x="390240" y="1969458"/>
            <a:ext cx="8353080" cy="1652683"/>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4500" b="0" strike="noStrike" spc="-1" dirty="0">
                <a:solidFill>
                  <a:schemeClr val="dk1"/>
                </a:solidFill>
                <a:latin typeface="Libre Baskerville"/>
                <a:ea typeface="Libre Baskerville"/>
              </a:rPr>
              <a:t>Data Structures and Algorithms</a:t>
            </a:r>
            <a:endParaRPr lang="fr-FR" sz="4500" b="0" strike="noStrike" spc="-1" dirty="0">
              <a:solidFill>
                <a:schemeClr val="dk1"/>
              </a:solidFill>
              <a:latin typeface="Arial"/>
            </a:endParaRPr>
          </a:p>
        </p:txBody>
      </p:sp>
      <p:sp>
        <p:nvSpPr>
          <p:cNvPr id="96" name="PlaceHolder 2"/>
          <p:cNvSpPr>
            <a:spLocks noGrp="1"/>
          </p:cNvSpPr>
          <p:nvPr>
            <p:ph type="subTitle"/>
          </p:nvPr>
        </p:nvSpPr>
        <p:spPr>
          <a:xfrm>
            <a:off x="871933" y="4131128"/>
            <a:ext cx="8353080" cy="1224643"/>
          </a:xfrm>
          <a:prstGeom prst="rect">
            <a:avLst/>
          </a:prstGeom>
          <a:noFill/>
          <a:ln w="0">
            <a:noFill/>
          </a:ln>
        </p:spPr>
        <p:txBody>
          <a:bodyPr lIns="91440" tIns="91440" rIns="91440" bIns="91440" anchor="t">
            <a:normAutofit/>
          </a:bodyPr>
          <a:lstStyle/>
          <a:p>
            <a:r>
              <a:rPr lang="en-US" sz="2000" b="1" dirty="0"/>
              <a:t>Trainers: </a:t>
            </a:r>
            <a:r>
              <a:rPr lang="en-US" sz="2000" dirty="0"/>
              <a:t>Muhammad Zohad Ijaz, Mariam Ashraf</a:t>
            </a:r>
          </a:p>
          <a:p>
            <a:r>
              <a:rPr lang="en-US" sz="2000" b="1" dirty="0"/>
              <a:t>Moderators: </a:t>
            </a:r>
            <a:r>
              <a:rPr lang="en-US" sz="2000" dirty="0"/>
              <a:t>Noor Fatima, Muhammad Zargham Khan</a:t>
            </a:r>
          </a:p>
          <a:p>
            <a:pPr indent="0" algn="ctr">
              <a:buNone/>
            </a:pPr>
            <a:endParaRPr lang="en-US" sz="2000" b="0" strike="noStrike" spc="-1" dirty="0">
              <a:solidFill>
                <a:schemeClr val="dk1"/>
              </a:solidFill>
              <a:latin typeface="DM Sans"/>
              <a:ea typeface="DM Sans"/>
            </a:endParaRPr>
          </a:p>
        </p:txBody>
      </p:sp>
      <p:pic>
        <p:nvPicPr>
          <p:cNvPr id="97" name="Google Shape;160;p27"/>
          <p:cNvPicPr/>
          <p:nvPr/>
        </p:nvPicPr>
        <p:blipFill>
          <a:blip r:embed="rId2"/>
          <a:srcRect t="34209" b="32172"/>
          <a:stretch/>
        </p:blipFill>
        <p:spPr>
          <a:xfrm>
            <a:off x="-5040" y="0"/>
            <a:ext cx="9143640" cy="152136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type="title"/>
          </p:nvPr>
        </p:nvSpPr>
        <p:spPr>
          <a:xfrm>
            <a:off x="390600" y="247680"/>
            <a:ext cx="5057280" cy="1133280"/>
          </a:xfrm>
          <a:prstGeom prst="rect">
            <a:avLst/>
          </a:prstGeom>
          <a:noFill/>
          <a:ln w="0">
            <a:noFill/>
          </a:ln>
        </p:spPr>
        <p:txBody>
          <a:bodyPr lIns="91440" tIns="91440" rIns="91440" bIns="91440" anchor="b">
            <a:normAutofit/>
          </a:bodyPr>
          <a:lstStyle/>
          <a:p>
            <a:pPr>
              <a:lnSpc>
                <a:spcPct val="100000"/>
              </a:lnSpc>
              <a:tabLst>
                <a:tab pos="0" algn="l"/>
              </a:tabLst>
            </a:pPr>
            <a:r>
              <a:rPr lang="en" sz="2600" b="0" strike="noStrike" spc="-1" dirty="0">
                <a:solidFill>
                  <a:schemeClr val="dk1"/>
                </a:solidFill>
                <a:latin typeface="Libre Baskerville"/>
                <a:ea typeface="Libre Baskerville"/>
              </a:rPr>
              <a:t>Trees and Graphs</a:t>
            </a:r>
            <a:endParaRPr lang="fr-FR" sz="2600" b="0" strike="noStrike" spc="-1" dirty="0">
              <a:solidFill>
                <a:schemeClr val="dk1"/>
              </a:solidFill>
              <a:latin typeface="Arial"/>
            </a:endParaRPr>
          </a:p>
        </p:txBody>
      </p:sp>
      <p:sp>
        <p:nvSpPr>
          <p:cNvPr id="128" name="PlaceHolder 2"/>
          <p:cNvSpPr>
            <a:spLocks noGrp="1"/>
          </p:cNvSpPr>
          <p:nvPr>
            <p:ph type="subTitle"/>
          </p:nvPr>
        </p:nvSpPr>
        <p:spPr>
          <a:xfrm>
            <a:off x="390600" y="1704960"/>
            <a:ext cx="4295520" cy="2800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1400" b="0" strike="noStrike" spc="-1" dirty="0">
                <a:solidFill>
                  <a:schemeClr val="dk1"/>
                </a:solidFill>
                <a:latin typeface="DM Sans"/>
                <a:ea typeface="DM Sans"/>
              </a:rPr>
              <a:t>Trees and graphs are powerful data structures used for representing hierarchical and interconnected data. A tree structure consists of nodes with a hierarchy, where each node can have multiple children but only one parent. Graphs consist of nodes connected by edges and can describe complex relationships. Understanding these structures is key for creating efficient algorithms and data representations.</a:t>
            </a:r>
            <a:endParaRPr lang="en-US" sz="1400" b="0" strike="noStrike" spc="-1" dirty="0">
              <a:solidFill>
                <a:srgbClr val="000000"/>
              </a:solidFill>
              <a:latin typeface="OpenSymbol"/>
            </a:endParaRPr>
          </a:p>
        </p:txBody>
      </p:sp>
      <p:pic>
        <p:nvPicPr>
          <p:cNvPr id="129" name="Google Shape;193;p30"/>
          <p:cNvPicPr/>
          <p:nvPr/>
        </p:nvPicPr>
        <p:blipFill>
          <a:blip r:embed="rId2"/>
          <a:srcRect l="34375" r="18568"/>
          <a:stretch/>
        </p:blipFill>
        <p:spPr>
          <a:xfrm>
            <a:off x="5512680" y="0"/>
            <a:ext cx="3630960" cy="5143320"/>
          </a:xfrm>
          <a:prstGeom prst="rect">
            <a:avLst/>
          </a:prstGeom>
          <a:ln w="0">
            <a:noFill/>
          </a:ln>
        </p:spPr>
      </p:pic>
      <p:cxnSp>
        <p:nvCxnSpPr>
          <p:cNvPr id="130" name="Google Shape;194;p30"/>
          <p:cNvCxnSpPr/>
          <p:nvPr/>
        </p:nvCxnSpPr>
        <p:spPr>
          <a:xfrm>
            <a:off x="-18720" y="1382400"/>
            <a:ext cx="5531400" cy="360"/>
          </a:xfrm>
          <a:prstGeom prst="straightConnector1">
            <a:avLst/>
          </a:prstGeom>
          <a:ln w="9525">
            <a:solidFill>
              <a:srgbClr val="C1C2AF"/>
            </a:solidFill>
            <a:roun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390600" y="1438200"/>
            <a:ext cx="8353080" cy="837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strike="noStrike" spc="-1">
                <a:solidFill>
                  <a:schemeClr val="dk1"/>
                </a:solidFill>
                <a:latin typeface="Libre Baskerville"/>
                <a:ea typeface="Libre Baskerville"/>
              </a:rPr>
              <a:t>Algorithms Overview</a:t>
            </a:r>
            <a:endParaRPr lang="fr-FR" sz="4000" b="0" strike="noStrike" spc="-1">
              <a:solidFill>
                <a:schemeClr val="dk1"/>
              </a:solidFill>
              <a:latin typeface="Arial"/>
            </a:endParaRPr>
          </a:p>
        </p:txBody>
      </p:sp>
      <p:sp>
        <p:nvSpPr>
          <p:cNvPr id="134" name="PlaceHolder 2"/>
          <p:cNvSpPr>
            <a:spLocks noGrp="1"/>
          </p:cNvSpPr>
          <p:nvPr>
            <p:ph type="title"/>
          </p:nvPr>
        </p:nvSpPr>
        <p:spPr>
          <a:xfrm>
            <a:off x="390600" y="390600"/>
            <a:ext cx="123804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strike="noStrike" spc="-1">
                <a:solidFill>
                  <a:schemeClr val="dk1"/>
                </a:solidFill>
                <a:latin typeface="Libre Baskerville"/>
                <a:ea typeface="Libre Baskerville"/>
              </a:rPr>
              <a:t>04</a:t>
            </a:r>
            <a:endParaRPr lang="fr-FR" sz="4000" b="0" strike="noStrike" spc="-1">
              <a:solidFill>
                <a:schemeClr val="dk1"/>
              </a:solidFill>
              <a:latin typeface="Arial"/>
            </a:endParaRPr>
          </a:p>
        </p:txBody>
      </p:sp>
      <p:pic>
        <p:nvPicPr>
          <p:cNvPr id="135" name="Google Shape;201;p31"/>
          <p:cNvPicPr/>
          <p:nvPr/>
        </p:nvPicPr>
        <p:blipFill>
          <a:blip r:embed="rId2"/>
          <a:srcRect t="27583" b="33526"/>
          <a:stretch/>
        </p:blipFill>
        <p:spPr>
          <a:xfrm>
            <a:off x="-5040" y="3150000"/>
            <a:ext cx="9143640" cy="1992960"/>
          </a:xfrm>
          <a:prstGeom prst="rect">
            <a:avLst/>
          </a:prstGeom>
          <a:ln w="0">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390600" y="3657600"/>
            <a:ext cx="8295840" cy="990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dirty="0">
                <a:solidFill>
                  <a:schemeClr val="dk1"/>
                </a:solidFill>
                <a:latin typeface="Libre Baskerville"/>
                <a:ea typeface="Libre Baskerville"/>
              </a:rPr>
              <a:t>What are Algorithms?</a:t>
            </a:r>
            <a:endParaRPr lang="fr-FR" sz="2600" b="0" strike="noStrike" spc="-1" dirty="0">
              <a:solidFill>
                <a:schemeClr val="dk1"/>
              </a:solidFill>
              <a:latin typeface="Arial"/>
            </a:endParaRPr>
          </a:p>
        </p:txBody>
      </p:sp>
      <p:sp>
        <p:nvSpPr>
          <p:cNvPr id="137" name="PlaceHolder 2"/>
          <p:cNvSpPr>
            <a:spLocks noGrp="1"/>
          </p:cNvSpPr>
          <p:nvPr>
            <p:ph type="subTitle"/>
          </p:nvPr>
        </p:nvSpPr>
        <p:spPr>
          <a:xfrm>
            <a:off x="390601" y="390599"/>
            <a:ext cx="8362440" cy="2956757"/>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400" b="0" strike="noStrike" spc="-1" dirty="0">
                <a:solidFill>
                  <a:schemeClr val="dk1"/>
                </a:solidFill>
                <a:latin typeface="DM Sans"/>
                <a:ea typeface="DM Sans"/>
              </a:rPr>
              <a:t>Algorithms are step-by-step procedures or formulas for solving problems or performing tasks. They are essential in computer science for data processing and computations. From simple addition to complex sorting tasks, understanding how algorithms work can help you write more efficient and effective code. Think of them as recipes that outline the process to achieve a specific outcome.</a:t>
            </a:r>
          </a:p>
          <a:p>
            <a:pPr indent="0">
              <a:lnSpc>
                <a:spcPct val="100000"/>
              </a:lnSpc>
              <a:buNone/>
              <a:tabLst>
                <a:tab pos="0" algn="l"/>
              </a:tabLst>
            </a:pPr>
            <a:r>
              <a:rPr lang="en-US" sz="1400" b="0" strike="noStrike" spc="-1" dirty="0">
                <a:solidFill>
                  <a:srgbClr val="000000"/>
                </a:solidFill>
                <a:latin typeface="OpenSymbol"/>
              </a:rPr>
              <a:t>An algorithm is a finite sequence of well-defined instructions that can be used to solve a computational problem. It provides a step-by-step procedure that convert an input into a desired output.</a:t>
            </a:r>
          </a:p>
          <a:p>
            <a:pPr indent="0">
              <a:lnSpc>
                <a:spcPct val="100000"/>
              </a:lnSpc>
              <a:buNone/>
              <a:tabLst>
                <a:tab pos="0" algn="l"/>
              </a:tabLst>
            </a:pPr>
            <a:r>
              <a:rPr lang="en-US" sz="1400" b="0" strike="noStrike" spc="-1" dirty="0">
                <a:solidFill>
                  <a:srgbClr val="000000"/>
                </a:solidFill>
                <a:latin typeface="OpenSymbol"/>
              </a:rPr>
              <a:t>Algorithms typically follow a logical structure:</a:t>
            </a:r>
          </a:p>
          <a:p>
            <a:pPr indent="0">
              <a:lnSpc>
                <a:spcPct val="100000"/>
              </a:lnSpc>
              <a:buNone/>
              <a:tabLst>
                <a:tab pos="0" algn="l"/>
              </a:tabLst>
            </a:pPr>
            <a:r>
              <a:rPr lang="en-US" sz="1400" b="0" strike="noStrike" spc="-1" dirty="0">
                <a:solidFill>
                  <a:srgbClr val="000000"/>
                </a:solidFill>
                <a:latin typeface="OpenSymbol"/>
              </a:rPr>
              <a:t>Input: The algorithm receives input data.</a:t>
            </a:r>
          </a:p>
          <a:p>
            <a:pPr indent="0">
              <a:lnSpc>
                <a:spcPct val="100000"/>
              </a:lnSpc>
              <a:buNone/>
              <a:tabLst>
                <a:tab pos="0" algn="l"/>
              </a:tabLst>
            </a:pPr>
            <a:r>
              <a:rPr lang="en-US" sz="1400" b="0" strike="noStrike" spc="-1" dirty="0">
                <a:solidFill>
                  <a:srgbClr val="000000"/>
                </a:solidFill>
                <a:latin typeface="OpenSymbol"/>
              </a:rPr>
              <a:t>Processing: The algorithm performs a series of operations on the input data.</a:t>
            </a:r>
          </a:p>
          <a:p>
            <a:pPr indent="0">
              <a:lnSpc>
                <a:spcPct val="100000"/>
              </a:lnSpc>
              <a:buNone/>
              <a:tabLst>
                <a:tab pos="0" algn="l"/>
              </a:tabLst>
            </a:pPr>
            <a:r>
              <a:rPr lang="en-US" sz="1400" b="0" strike="noStrike" spc="-1" dirty="0">
                <a:solidFill>
                  <a:srgbClr val="000000"/>
                </a:solidFill>
                <a:latin typeface="OpenSymbol"/>
              </a:rPr>
              <a:t>Output: The algorithm produces the desired output.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 name="PlaceHolder 1"/>
          <p:cNvSpPr>
            <a:spLocks noGrp="1"/>
          </p:cNvSpPr>
          <p:nvPr>
            <p:ph type="title"/>
          </p:nvPr>
        </p:nvSpPr>
        <p:spPr>
          <a:xfrm>
            <a:off x="390600" y="3657600"/>
            <a:ext cx="8295840" cy="990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dirty="0">
                <a:solidFill>
                  <a:schemeClr val="dk1"/>
                </a:solidFill>
                <a:latin typeface="Libre Baskerville"/>
                <a:ea typeface="Libre Baskerville"/>
              </a:rPr>
              <a:t>Algorithms</a:t>
            </a:r>
            <a:endParaRPr lang="fr-FR" sz="2600" b="0" strike="noStrike" spc="-1" dirty="0">
              <a:solidFill>
                <a:schemeClr val="dk1"/>
              </a:solidFill>
              <a:latin typeface="Arial"/>
            </a:endParaRPr>
          </a:p>
        </p:txBody>
      </p:sp>
      <p:sp>
        <p:nvSpPr>
          <p:cNvPr id="139" name="PlaceHolder 2"/>
          <p:cNvSpPr>
            <a:spLocks noGrp="1"/>
          </p:cNvSpPr>
          <p:nvPr>
            <p:ph type="subTitle"/>
          </p:nvPr>
        </p:nvSpPr>
        <p:spPr>
          <a:xfrm>
            <a:off x="2857500" y="390599"/>
            <a:ext cx="5895540" cy="3013907"/>
          </a:xfrm>
          <a:prstGeom prst="rect">
            <a:avLst/>
          </a:prstGeom>
          <a:noFill/>
          <a:ln w="0">
            <a:noFill/>
          </a:ln>
        </p:spPr>
        <p:txBody>
          <a:bodyPr lIns="91440" tIns="91440" rIns="91440" bIns="91440" anchor="t">
            <a:normAutofit fontScale="85000" lnSpcReduction="10000"/>
          </a:bodyPr>
          <a:lstStyle/>
          <a:p>
            <a:pPr indent="0">
              <a:lnSpc>
                <a:spcPct val="100000"/>
              </a:lnSpc>
              <a:buNone/>
              <a:tabLst>
                <a:tab pos="0" algn="l"/>
              </a:tabLst>
            </a:pPr>
            <a:r>
              <a:rPr lang="en" sz="1600" b="1" strike="noStrike" spc="-1" dirty="0">
                <a:solidFill>
                  <a:schemeClr val="dk1"/>
                </a:solidFill>
                <a:latin typeface="DM Sans"/>
                <a:ea typeface="DM Sans"/>
              </a:rPr>
              <a:t>Sorting algorithms</a:t>
            </a:r>
            <a:r>
              <a:rPr lang="en" sz="1600" b="0" strike="noStrike" spc="-1" dirty="0">
                <a:solidFill>
                  <a:schemeClr val="dk1"/>
                </a:solidFill>
                <a:latin typeface="DM Sans"/>
                <a:ea typeface="DM Sans"/>
              </a:rPr>
              <a:t> are designed to arrange the elements of a list or array in a certain order, typically ascending or descending. Common sorting techniques include bubble sort, quicksort, and mergesort. Each algorithm has its own advantages and disadvantages in terms of efficiency and simplicity, and knowing which to use can significantly impact performance.</a:t>
            </a:r>
          </a:p>
          <a:p>
            <a:pPr indent="0">
              <a:lnSpc>
                <a:spcPct val="100000"/>
              </a:lnSpc>
              <a:buNone/>
              <a:tabLst>
                <a:tab pos="0" algn="l"/>
              </a:tabLst>
            </a:pPr>
            <a:endParaRPr lang="en" sz="1600" spc="-1" dirty="0">
              <a:solidFill>
                <a:schemeClr val="dk1"/>
              </a:solidFill>
              <a:latin typeface="DM Sans"/>
            </a:endParaRPr>
          </a:p>
          <a:p>
            <a:pPr indent="0">
              <a:lnSpc>
                <a:spcPct val="100000"/>
              </a:lnSpc>
              <a:buNone/>
              <a:tabLst>
                <a:tab pos="0" algn="l"/>
              </a:tabLst>
            </a:pPr>
            <a:r>
              <a:rPr lang="en" sz="1600" b="1" strike="noStrike" spc="-1" dirty="0">
                <a:solidFill>
                  <a:schemeClr val="dk1"/>
                </a:solidFill>
                <a:latin typeface="DM Sans"/>
                <a:ea typeface="DM Sans"/>
              </a:rPr>
              <a:t>Searching algorithms </a:t>
            </a:r>
            <a:r>
              <a:rPr lang="en" sz="1600" b="0" strike="noStrike" spc="-1" dirty="0">
                <a:solidFill>
                  <a:schemeClr val="dk1"/>
                </a:solidFill>
                <a:latin typeface="DM Sans"/>
                <a:ea typeface="DM Sans"/>
              </a:rPr>
              <a:t>are used to locate a specific value within a data structure. Common methods include linear search, which checks each element one by one, and binary search, which efficiently narrows down the search space by dividing the data. Choosing the right searching algorithm is crucial for optimizing performance, especially with large datasets.</a:t>
            </a:r>
            <a:endParaRPr lang="en-US" sz="1600" b="0" strike="noStrike" spc="-1" dirty="0">
              <a:solidFill>
                <a:srgbClr val="000000"/>
              </a:solidFill>
              <a:latin typeface="OpenSymbol"/>
            </a:endParaRPr>
          </a:p>
          <a:p>
            <a:pPr indent="0">
              <a:lnSpc>
                <a:spcPct val="100000"/>
              </a:lnSpc>
              <a:buNone/>
              <a:tabLst>
                <a:tab pos="0" algn="l"/>
              </a:tabLst>
            </a:pPr>
            <a:endParaRPr lang="en-US" sz="1600" b="0" strike="noStrike" spc="-1" dirty="0">
              <a:solidFill>
                <a:srgbClr val="000000"/>
              </a:solidFill>
              <a:latin typeface="OpenSymbo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title"/>
          </p:nvPr>
        </p:nvSpPr>
        <p:spPr>
          <a:xfrm>
            <a:off x="390600" y="590400"/>
            <a:ext cx="4447800" cy="7999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strike="noStrike" spc="-1">
                <a:solidFill>
                  <a:schemeClr val="dk1"/>
                </a:solidFill>
                <a:latin typeface="Libre Baskerville"/>
                <a:ea typeface="Libre Baskerville"/>
              </a:rPr>
              <a:t>Thank you!</a:t>
            </a:r>
            <a:endParaRPr lang="fr-FR" sz="4000" b="0" strike="noStrike" spc="-1">
              <a:solidFill>
                <a:schemeClr val="dk1"/>
              </a:solidFill>
              <a:latin typeface="Arial"/>
            </a:endParaRPr>
          </a:p>
        </p:txBody>
      </p:sp>
      <p:sp>
        <p:nvSpPr>
          <p:cNvPr id="147" name="PlaceHolder 2"/>
          <p:cNvSpPr>
            <a:spLocks noGrp="1"/>
          </p:cNvSpPr>
          <p:nvPr>
            <p:ph type="subTitle"/>
          </p:nvPr>
        </p:nvSpPr>
        <p:spPr>
          <a:xfrm>
            <a:off x="390600" y="1666800"/>
            <a:ext cx="4447800" cy="10569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400" b="1" strike="noStrike" spc="-1" dirty="0">
                <a:solidFill>
                  <a:schemeClr val="dk1"/>
                </a:solidFill>
                <a:latin typeface="DM Sans"/>
                <a:ea typeface="DM Sans"/>
              </a:rPr>
              <a:t>Do you have any questions?</a:t>
            </a:r>
            <a:endParaRPr lang="en-US" sz="1400" b="0" strike="noStrike" spc="-1" dirty="0">
              <a:solidFill>
                <a:srgbClr val="000000"/>
              </a:solidFill>
              <a:latin typeface="OpenSymbol"/>
            </a:endParaRPr>
          </a:p>
        </p:txBody>
      </p:sp>
      <p:sp>
        <p:nvSpPr>
          <p:cNvPr id="149" name="Google Shape;306;p40"/>
          <p:cNvSpPr/>
          <p:nvPr/>
        </p:nvSpPr>
        <p:spPr>
          <a:xfrm>
            <a:off x="390600" y="3895560"/>
            <a:ext cx="3904920" cy="4093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defTabSz="914400">
              <a:lnSpc>
                <a:spcPct val="100000"/>
              </a:lnSpc>
              <a:spcBef>
                <a:spcPts val="300"/>
              </a:spcBef>
              <a:tabLst>
                <a:tab pos="0" algn="l"/>
              </a:tabLst>
            </a:pPr>
            <a:r>
              <a:rPr lang="en" sz="1000" b="1" strike="noStrike" spc="-1" dirty="0">
                <a:solidFill>
                  <a:schemeClr val="dk1"/>
                </a:solidFill>
                <a:latin typeface="Arial"/>
              </a:rPr>
              <a:t>zohadijaz786@gmail.com</a:t>
            </a:r>
            <a:endParaRPr lang="en-US" sz="1000" b="0" strike="noStrike" spc="-1" dirty="0">
              <a:solidFill>
                <a:srgbClr val="000000"/>
              </a:solidFill>
              <a:latin typeface="OpenSymbol"/>
            </a:endParaRPr>
          </a:p>
        </p:txBody>
      </p:sp>
      <p:sp>
        <p:nvSpPr>
          <p:cNvPr id="150" name="Google Shape;307;p40">
            <a:hlinkClick r:id="rId2" highlightClick="1"/>
            <a:hlinkHover r:id="rId2"/>
          </p:cNvPr>
          <p:cNvSpPr/>
          <p:nvPr/>
        </p:nvSpPr>
        <p:spPr>
          <a:xfrm>
            <a:off x="394920" y="2910600"/>
            <a:ext cx="344520" cy="344880"/>
          </a:xfrm>
          <a:custGeom>
            <a:avLst/>
            <a:gdLst>
              <a:gd name="textAreaLeft" fmla="*/ 0 w 344520"/>
              <a:gd name="textAreaRight" fmla="*/ 344880 w 344520"/>
              <a:gd name="textAreaTop" fmla="*/ 0 h 344880"/>
              <a:gd name="textAreaBottom" fmla="*/ 345240 h 344880"/>
            </a:gdLst>
            <a:ahLst/>
            <a:cxnLst/>
            <a:rect l="textAreaLeft" t="textAreaTop" r="textAreaRight" b="textAreaBottom"/>
            <a:pathLst>
              <a:path w="10860" h="10872">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51" name="Google Shape;308;p40"/>
          <p:cNvGrpSpPr/>
          <p:nvPr/>
        </p:nvGrpSpPr>
        <p:grpSpPr>
          <a:xfrm>
            <a:off x="909000" y="2909880"/>
            <a:ext cx="340560" cy="345960"/>
            <a:chOff x="909000" y="2909880"/>
            <a:chExt cx="340560" cy="345960"/>
          </a:xfrm>
        </p:grpSpPr>
        <p:sp>
          <p:nvSpPr>
            <p:cNvPr id="152" name="Google Shape;309;p40"/>
            <p:cNvSpPr/>
            <p:nvPr/>
          </p:nvSpPr>
          <p:spPr>
            <a:xfrm>
              <a:off x="909000" y="2909880"/>
              <a:ext cx="340560" cy="345960"/>
            </a:xfrm>
            <a:custGeom>
              <a:avLst/>
              <a:gdLst>
                <a:gd name="textAreaLeft" fmla="*/ 0 w 340560"/>
                <a:gd name="textAreaRight" fmla="*/ 340920 w 340560"/>
                <a:gd name="textAreaTop" fmla="*/ 0 h 345960"/>
                <a:gd name="textAreaBottom" fmla="*/ 346320 h 345960"/>
              </a:gdLst>
              <a:ahLst/>
              <a:cxnLst/>
              <a:rect l="textAreaLeft" t="textAreaTop" r="textAreaRight" b="textAreaBottom"/>
              <a:pathLst>
                <a:path w="10872" h="1086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3" name="Google Shape;310;p40"/>
            <p:cNvSpPr/>
            <p:nvPr/>
          </p:nvSpPr>
          <p:spPr>
            <a:xfrm>
              <a:off x="972720" y="2975400"/>
              <a:ext cx="211680" cy="215280"/>
            </a:xfrm>
            <a:custGeom>
              <a:avLst/>
              <a:gdLst>
                <a:gd name="textAreaLeft" fmla="*/ 0 w 211680"/>
                <a:gd name="textAreaRight" fmla="*/ 212040 w 211680"/>
                <a:gd name="textAreaTop" fmla="*/ 0 h 215280"/>
                <a:gd name="textAreaBottom" fmla="*/ 215640 h 215280"/>
              </a:gdLst>
              <a:ahLst/>
              <a:cxnLst/>
              <a:rect l="textAreaLeft" t="textAreaTop" r="textAreaRight" b="textAreaBottom"/>
              <a:pathLst>
                <a:path w="6764" h="6764">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4" name="Google Shape;311;p40">
              <a:hlinkClick r:id="rId3"/>
              <a:hlinkHover r:id="rId3"/>
            </p:cNvPr>
            <p:cNvSpPr/>
            <p:nvPr/>
          </p:nvSpPr>
          <p:spPr>
            <a:xfrm>
              <a:off x="1022040" y="3026520"/>
              <a:ext cx="112680" cy="112680"/>
            </a:xfrm>
            <a:custGeom>
              <a:avLst/>
              <a:gdLst>
                <a:gd name="textAreaLeft" fmla="*/ 0 w 112680"/>
                <a:gd name="textAreaRight" fmla="*/ 113040 w 112680"/>
                <a:gd name="textAreaTop" fmla="*/ 0 h 112680"/>
                <a:gd name="textAreaBottom" fmla="*/ 113040 h 112680"/>
              </a:gdLst>
              <a:ahLst/>
              <a:cxnLst/>
              <a:rect l="textAreaLeft" t="textAreaTop" r="textAreaRight" b="textAreaBottom"/>
              <a:pathLst>
                <a:path w="3607" h="3542">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56520" bIns="565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5" name="Google Shape;312;p40"/>
            <p:cNvSpPr/>
            <p:nvPr/>
          </p:nvSpPr>
          <p:spPr>
            <a:xfrm>
              <a:off x="1121760" y="3003120"/>
              <a:ext cx="28800" cy="28800"/>
            </a:xfrm>
            <a:custGeom>
              <a:avLst/>
              <a:gdLst>
                <a:gd name="textAreaLeft" fmla="*/ 0 w 28800"/>
                <a:gd name="textAreaRight" fmla="*/ 29160 w 28800"/>
                <a:gd name="textAreaTop" fmla="*/ 0 h 28800"/>
                <a:gd name="textAreaBottom" fmla="*/ 29160 h 28800"/>
              </a:gdLst>
              <a:ahLst/>
              <a:cxnLst/>
              <a:rect l="textAreaLeft" t="textAreaTop" r="textAreaRight" b="textAreaBottom"/>
              <a:pathLst>
                <a:path w="929" h="918">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14400" bIns="1440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56" name="Google Shape;313;p40"/>
          <p:cNvGrpSpPr/>
          <p:nvPr/>
        </p:nvGrpSpPr>
        <p:grpSpPr>
          <a:xfrm>
            <a:off x="1432440" y="2909880"/>
            <a:ext cx="345960" cy="345960"/>
            <a:chOff x="1432440" y="2909880"/>
            <a:chExt cx="345960" cy="345960"/>
          </a:xfrm>
        </p:grpSpPr>
        <p:sp>
          <p:nvSpPr>
            <p:cNvPr id="157" name="Google Shape;314;p40"/>
            <p:cNvSpPr/>
            <p:nvPr/>
          </p:nvSpPr>
          <p:spPr>
            <a:xfrm>
              <a:off x="1432440" y="2909880"/>
              <a:ext cx="345960" cy="345960"/>
            </a:xfrm>
            <a:custGeom>
              <a:avLst/>
              <a:gdLst>
                <a:gd name="textAreaLeft" fmla="*/ 0 w 345960"/>
                <a:gd name="textAreaRight" fmla="*/ 346320 w 345960"/>
                <a:gd name="textAreaTop" fmla="*/ 0 h 345960"/>
                <a:gd name="textAreaBottom" fmla="*/ 346320 h 345960"/>
              </a:gdLst>
              <a:ahLst/>
              <a:cxnLst/>
              <a:rect l="textAreaLeft" t="textAreaTop" r="textAreaRight" b="textAreaBottom"/>
              <a:pathLst>
                <a:path w="10872" h="1086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8" name="Google Shape;315;p40">
              <a:hlinkClick r:id="rId4"/>
              <a:hlinkHover r:id="rId4"/>
            </p:cNvPr>
            <p:cNvSpPr/>
            <p:nvPr/>
          </p:nvSpPr>
          <p:spPr>
            <a:xfrm>
              <a:off x="1512360" y="3048480"/>
              <a:ext cx="47520" cy="120600"/>
            </a:xfrm>
            <a:custGeom>
              <a:avLst/>
              <a:gdLst>
                <a:gd name="textAreaLeft" fmla="*/ 0 w 47520"/>
                <a:gd name="textAreaRight" fmla="*/ 47880 w 47520"/>
                <a:gd name="textAreaTop" fmla="*/ 0 h 120600"/>
                <a:gd name="textAreaBottom" fmla="*/ 120960 h 120600"/>
              </a:gdLst>
              <a:ahLst/>
              <a:cxnLst/>
              <a:rect l="textAreaLeft" t="textAreaTop" r="textAreaRight" b="textAreaBottom"/>
              <a:pathLst>
                <a:path w="1502" h="3787">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0480" bIns="60480" anchor="ctr">
              <a:noAutofit/>
            </a:bodyPr>
            <a:lstStyle/>
            <a:p>
              <a:pPr defTabSz="914400">
                <a:lnSpc>
                  <a:spcPct val="100000"/>
                </a:lnSpc>
                <a:tabLst>
                  <a:tab pos="0" algn="l"/>
                </a:tabLst>
              </a:pPr>
              <a:endParaRPr lang="en-US" sz="1800" b="0" strike="noStrike" spc="-1" dirty="0">
                <a:solidFill>
                  <a:srgbClr val="FFFFFF"/>
                </a:solidFill>
                <a:latin typeface="OpenSymbol"/>
              </a:endParaRPr>
            </a:p>
          </p:txBody>
        </p:sp>
        <p:sp>
          <p:nvSpPr>
            <p:cNvPr id="159" name="Google Shape;316;p40"/>
            <p:cNvSpPr/>
            <p:nvPr/>
          </p:nvSpPr>
          <p:spPr>
            <a:xfrm>
              <a:off x="1505160" y="2982960"/>
              <a:ext cx="54720" cy="54720"/>
            </a:xfrm>
            <a:custGeom>
              <a:avLst/>
              <a:gdLst>
                <a:gd name="textAreaLeft" fmla="*/ 0 w 54720"/>
                <a:gd name="textAreaRight" fmla="*/ 55080 w 54720"/>
                <a:gd name="textAreaTop" fmla="*/ 0 h 54720"/>
                <a:gd name="textAreaBottom" fmla="*/ 55080 h 54720"/>
              </a:gdLst>
              <a:ahLst/>
              <a:cxnLst/>
              <a:rect l="textAreaLeft" t="textAreaTop" r="textAreaRight" b="textAreaBottom"/>
              <a:pathLst>
                <a:path w="1728" h="1728">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27360" bIns="2736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0" name="Google Shape;317;p40"/>
            <p:cNvSpPr/>
            <p:nvPr/>
          </p:nvSpPr>
          <p:spPr>
            <a:xfrm>
              <a:off x="1585080" y="3048480"/>
              <a:ext cx="127800" cy="120600"/>
            </a:xfrm>
            <a:custGeom>
              <a:avLst/>
              <a:gdLst>
                <a:gd name="textAreaLeft" fmla="*/ 0 w 127800"/>
                <a:gd name="textAreaRight" fmla="*/ 128160 w 127800"/>
                <a:gd name="textAreaTop" fmla="*/ 0 h 120600"/>
                <a:gd name="textAreaBottom" fmla="*/ 120960 h 120600"/>
              </a:gdLst>
              <a:ahLst/>
              <a:cxnLst/>
              <a:rect l="textAreaLeft" t="textAreaTop" r="textAreaRight" b="textAreaBottom"/>
              <a:pathLst>
                <a:path w="4026" h="3787">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w="0">
              <a:noFill/>
            </a:ln>
          </p:spPr>
          <p:style>
            <a:lnRef idx="0">
              <a:scrgbClr r="0" g="0" b="0"/>
            </a:lnRef>
            <a:fillRef idx="0">
              <a:scrgbClr r="0" g="0" b="0"/>
            </a:fillRef>
            <a:effectRef idx="0">
              <a:scrgbClr r="0" g="0" b="0"/>
            </a:effectRef>
            <a:fontRef idx="minor"/>
          </p:style>
          <p:txBody>
            <a:bodyPr tIns="60480" bIns="604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2" name="TextBox 1">
            <a:extLst>
              <a:ext uri="{FF2B5EF4-FFF2-40B4-BE49-F238E27FC236}">
                <a16:creationId xmlns:a16="http://schemas.microsoft.com/office/drawing/2014/main" id="{2403575A-E19E-3E8E-6F59-DD55B15128DE}"/>
              </a:ext>
            </a:extLst>
          </p:cNvPr>
          <p:cNvSpPr txBox="1"/>
          <p:nvPr/>
        </p:nvSpPr>
        <p:spPr>
          <a:xfrm>
            <a:off x="228600" y="2562120"/>
            <a:ext cx="2326821" cy="307777"/>
          </a:xfrm>
          <a:prstGeom prst="rect">
            <a:avLst/>
          </a:prstGeom>
          <a:noFill/>
        </p:spPr>
        <p:txBody>
          <a:bodyPr wrap="square" rtlCol="0">
            <a:spAutoFit/>
          </a:bodyPr>
          <a:lstStyle/>
          <a:p>
            <a:r>
              <a:rPr lang="en-US" sz="1400" dirty="0">
                <a:latin typeface="Bookman Old Style" panose="02050604050505020204" pitchFamily="18" charset="0"/>
              </a:rPr>
              <a:t>Reach me by clicking</a:t>
            </a:r>
            <a:endParaRPr lang="en-PK" sz="1400" dirty="0">
              <a:latin typeface="Bookman Old Style" panose="020506040505050202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390600" y="1438200"/>
            <a:ext cx="8353080" cy="837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strike="noStrike" spc="-1">
                <a:solidFill>
                  <a:schemeClr val="dk1"/>
                </a:solidFill>
                <a:latin typeface="Libre Baskerville"/>
                <a:ea typeface="Libre Baskerville"/>
              </a:rPr>
              <a:t>Intro to Data Structures</a:t>
            </a:r>
            <a:endParaRPr lang="fr-FR" sz="4000" b="0" strike="noStrike" spc="-1">
              <a:solidFill>
                <a:schemeClr val="dk1"/>
              </a:solidFill>
              <a:latin typeface="Arial"/>
            </a:endParaRPr>
          </a:p>
        </p:txBody>
      </p:sp>
      <p:sp>
        <p:nvSpPr>
          <p:cNvPr id="101" name="PlaceHolder 2"/>
          <p:cNvSpPr>
            <a:spLocks noGrp="1"/>
          </p:cNvSpPr>
          <p:nvPr>
            <p:ph type="title"/>
          </p:nvPr>
        </p:nvSpPr>
        <p:spPr>
          <a:xfrm>
            <a:off x="390600" y="390600"/>
            <a:ext cx="123804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strike="noStrike" spc="-1">
                <a:solidFill>
                  <a:schemeClr val="dk1"/>
                </a:solidFill>
                <a:latin typeface="Libre Baskerville"/>
                <a:ea typeface="Libre Baskerville"/>
              </a:rPr>
              <a:t>01</a:t>
            </a:r>
            <a:endParaRPr lang="fr-FR" sz="4000" b="0" strike="noStrike" spc="-1">
              <a:solidFill>
                <a:schemeClr val="dk1"/>
              </a:solidFill>
              <a:latin typeface="Arial"/>
            </a:endParaRPr>
          </a:p>
        </p:txBody>
      </p:sp>
      <p:pic>
        <p:nvPicPr>
          <p:cNvPr id="102" name="Google Shape;201;p31"/>
          <p:cNvPicPr/>
          <p:nvPr/>
        </p:nvPicPr>
        <p:blipFill>
          <a:blip r:embed="rId2"/>
          <a:srcRect t="27583" b="33526"/>
          <a:stretch/>
        </p:blipFill>
        <p:spPr>
          <a:xfrm>
            <a:off x="-5040" y="3150000"/>
            <a:ext cx="9143640" cy="1992960"/>
          </a:xfrm>
          <a:prstGeom prst="rect">
            <a:avLst/>
          </a:prstGeom>
          <a:ln w="0">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390600" y="500773"/>
            <a:ext cx="5057280" cy="11332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2800" b="0" strike="noStrike" spc="-1" dirty="0">
                <a:solidFill>
                  <a:schemeClr val="dk1"/>
                </a:solidFill>
                <a:latin typeface="Libre Baskerville"/>
                <a:ea typeface="Libre Baskerville"/>
              </a:rPr>
              <a:t>What are Data Structures?</a:t>
            </a:r>
            <a:endParaRPr lang="fr-FR" sz="2800" b="0" strike="noStrike" spc="-1" dirty="0">
              <a:solidFill>
                <a:schemeClr val="dk1"/>
              </a:solidFill>
              <a:latin typeface="Arial"/>
            </a:endParaRPr>
          </a:p>
        </p:txBody>
      </p:sp>
      <p:sp>
        <p:nvSpPr>
          <p:cNvPr id="104" name="PlaceHolder 2"/>
          <p:cNvSpPr>
            <a:spLocks noGrp="1"/>
          </p:cNvSpPr>
          <p:nvPr>
            <p:ph type="subTitle"/>
          </p:nvPr>
        </p:nvSpPr>
        <p:spPr>
          <a:xfrm>
            <a:off x="390600" y="1704960"/>
            <a:ext cx="4295520" cy="2800080"/>
          </a:xfrm>
          <a:prstGeom prst="rect">
            <a:avLst/>
          </a:prstGeom>
          <a:noFill/>
          <a:ln w="0">
            <a:noFill/>
          </a:ln>
        </p:spPr>
        <p:txBody>
          <a:bodyPr lIns="91440" tIns="91440" rIns="91440" bIns="91440" anchor="b">
            <a:normAutofit fontScale="62500" lnSpcReduction="20000"/>
          </a:bodyPr>
          <a:lstStyle/>
          <a:p>
            <a:pPr indent="0" algn="just">
              <a:lnSpc>
                <a:spcPct val="100000"/>
              </a:lnSpc>
              <a:buNone/>
              <a:tabLst>
                <a:tab pos="0" algn="l"/>
              </a:tabLst>
            </a:pPr>
            <a:r>
              <a:rPr lang="en-US" b="1" dirty="0"/>
              <a:t> (D</a:t>
            </a:r>
            <a:r>
              <a:rPr lang="en-US" dirty="0"/>
              <a:t>ata</a:t>
            </a:r>
            <a:r>
              <a:rPr lang="en-US" b="1" dirty="0"/>
              <a:t> S</a:t>
            </a:r>
            <a:r>
              <a:rPr lang="en-US" dirty="0"/>
              <a:t>tructures</a:t>
            </a:r>
            <a:r>
              <a:rPr lang="en-US" b="1" dirty="0"/>
              <a:t> </a:t>
            </a:r>
            <a:r>
              <a:rPr lang="en-US" dirty="0"/>
              <a:t>and</a:t>
            </a:r>
            <a:r>
              <a:rPr lang="en-US" b="1" dirty="0"/>
              <a:t> A</a:t>
            </a:r>
            <a:r>
              <a:rPr lang="en-US" dirty="0"/>
              <a:t>lgorithms)</a:t>
            </a:r>
            <a:r>
              <a:rPr lang="en-US" b="1" dirty="0"/>
              <a:t> </a:t>
            </a:r>
            <a:r>
              <a:rPr lang="en-US" dirty="0"/>
              <a:t>is the study of organizing data efficiently using data structures like arrays, stacks, and trees, paired with step-by-step procedures (or algorithms) to solve problems effectively. Data structures manage how data is stored and accessed, while algorithms focus on processing this data.</a:t>
            </a:r>
            <a:endParaRPr lang="en-US" sz="1800" strike="noStrike" spc="-1" dirty="0">
              <a:solidFill>
                <a:srgbClr val="000000"/>
              </a:solidFill>
              <a:latin typeface="OpenSymbol"/>
            </a:endParaRPr>
          </a:p>
        </p:txBody>
      </p:sp>
      <p:pic>
        <p:nvPicPr>
          <p:cNvPr id="105" name="Google Shape;193;p30"/>
          <p:cNvPicPr/>
          <p:nvPr/>
        </p:nvPicPr>
        <p:blipFill>
          <a:blip r:embed="rId2"/>
          <a:srcRect l="34375" r="18568"/>
          <a:stretch/>
        </p:blipFill>
        <p:spPr>
          <a:xfrm>
            <a:off x="5512680" y="0"/>
            <a:ext cx="3630960" cy="5143320"/>
          </a:xfrm>
          <a:prstGeom prst="rect">
            <a:avLst/>
          </a:prstGeom>
          <a:ln w="0">
            <a:noFill/>
          </a:ln>
        </p:spPr>
      </p:pic>
      <p:cxnSp>
        <p:nvCxnSpPr>
          <p:cNvPr id="106" name="Google Shape;194;p30"/>
          <p:cNvCxnSpPr/>
          <p:nvPr/>
        </p:nvCxnSpPr>
        <p:spPr>
          <a:xfrm>
            <a:off x="-18720" y="1529357"/>
            <a:ext cx="5531400" cy="360"/>
          </a:xfrm>
          <a:prstGeom prst="straightConnector1">
            <a:avLst/>
          </a:prstGeom>
          <a:ln w="9525">
            <a:solidFill>
              <a:srgbClr val="C1C2AF"/>
            </a:solidFill>
            <a:roun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title"/>
          </p:nvPr>
        </p:nvSpPr>
        <p:spPr>
          <a:xfrm>
            <a:off x="390600" y="3657600"/>
            <a:ext cx="8295840" cy="990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a:solidFill>
                  <a:schemeClr val="dk1"/>
                </a:solidFill>
                <a:latin typeface="Libre Baskerville"/>
                <a:ea typeface="Libre Baskerville"/>
              </a:rPr>
              <a:t>Importance in Programming</a:t>
            </a:r>
            <a:endParaRPr lang="fr-FR" sz="2600" b="0" strike="noStrike" spc="-1">
              <a:solidFill>
                <a:schemeClr val="dk1"/>
              </a:solidFill>
              <a:latin typeface="Arial"/>
            </a:endParaRPr>
          </a:p>
        </p:txBody>
      </p:sp>
      <p:sp>
        <p:nvSpPr>
          <p:cNvPr id="108" name="PlaceHolder 2"/>
          <p:cNvSpPr>
            <a:spLocks noGrp="1"/>
          </p:cNvSpPr>
          <p:nvPr>
            <p:ph type="subTitle"/>
          </p:nvPr>
        </p:nvSpPr>
        <p:spPr>
          <a:xfrm>
            <a:off x="2106386" y="390600"/>
            <a:ext cx="6646654" cy="2876040"/>
          </a:xfrm>
          <a:prstGeom prst="rect">
            <a:avLst/>
          </a:prstGeom>
          <a:noFill/>
          <a:ln w="0">
            <a:noFill/>
          </a:ln>
        </p:spPr>
        <p:txBody>
          <a:bodyPr lIns="91440" tIns="91440" rIns="91440" bIns="91440" anchor="t">
            <a:normAutofit lnSpcReduction="10000"/>
          </a:bodyPr>
          <a:lstStyle/>
          <a:p>
            <a:pPr marL="514350" indent="-285750" algn="just">
              <a:lnSpc>
                <a:spcPct val="100000"/>
              </a:lnSpc>
              <a:buFont typeface="Wingdings" panose="05000000000000000000" pitchFamily="2" charset="2"/>
              <a:buChar char="ü"/>
              <a:tabLst>
                <a:tab pos="0" algn="l"/>
              </a:tabLst>
            </a:pPr>
            <a:r>
              <a:rPr lang="en" sz="1400" b="0" strike="noStrike" spc="-1" dirty="0">
                <a:solidFill>
                  <a:schemeClr val="dk1"/>
                </a:solidFill>
                <a:latin typeface="DM Sans"/>
                <a:ea typeface="DM Sans"/>
              </a:rPr>
              <a:t>Data structures are foundational to computer science and programming. They make data management easier and more efficient, allowing us to perform operations like searching, sorting, and modifying data effectively. When you use the right data structure, you can optimize resource usage and improve performance.</a:t>
            </a:r>
          </a:p>
          <a:p>
            <a:pPr marL="514350" indent="-285750" algn="just">
              <a:lnSpc>
                <a:spcPct val="100000"/>
              </a:lnSpc>
              <a:buFont typeface="Wingdings" panose="05000000000000000000" pitchFamily="2" charset="2"/>
              <a:buChar char="ü"/>
              <a:tabLst>
                <a:tab pos="0" algn="l"/>
              </a:tabLst>
            </a:pPr>
            <a:r>
              <a:rPr lang="en-US" sz="1400" b="0" strike="noStrike" spc="-1" dirty="0">
                <a:solidFill>
                  <a:srgbClr val="000000"/>
                </a:solidFill>
                <a:latin typeface="DM Sans" pitchFamily="2" charset="0"/>
              </a:rPr>
              <a:t>Learning DSA boosts your problem-solving abilities and make you a stronger programmer.</a:t>
            </a:r>
          </a:p>
          <a:p>
            <a:pPr marL="514350" indent="-285750" algn="just">
              <a:lnSpc>
                <a:spcPct val="100000"/>
              </a:lnSpc>
              <a:buFont typeface="Wingdings" panose="05000000000000000000" pitchFamily="2" charset="2"/>
              <a:buChar char="ü"/>
              <a:tabLst>
                <a:tab pos="0" algn="l"/>
              </a:tabLst>
            </a:pPr>
            <a:r>
              <a:rPr lang="en-US" sz="1400" b="0" strike="noStrike" spc="-1" dirty="0">
                <a:solidFill>
                  <a:srgbClr val="000000"/>
                </a:solidFill>
                <a:latin typeface="DM Sans" pitchFamily="2" charset="0"/>
              </a:rPr>
              <a:t>DSA is foundation for almost every software like GPS, Search Engines, AI </a:t>
            </a:r>
            <a:r>
              <a:rPr lang="en-US" sz="1400" b="0" strike="noStrike" spc="-1" dirty="0" err="1">
                <a:solidFill>
                  <a:srgbClr val="000000"/>
                </a:solidFill>
                <a:latin typeface="DM Sans" pitchFamily="2" charset="0"/>
              </a:rPr>
              <a:t>ChatBots</a:t>
            </a:r>
            <a:r>
              <a:rPr lang="en-US" sz="1400" b="0" strike="noStrike" spc="-1" dirty="0">
                <a:solidFill>
                  <a:srgbClr val="000000"/>
                </a:solidFill>
                <a:latin typeface="DM Sans" pitchFamily="2" charset="0"/>
              </a:rPr>
              <a:t>, Gaming Apps, Databases, Web Applications, </a:t>
            </a:r>
            <a:r>
              <a:rPr lang="en-US" sz="1400" b="0" strike="noStrike" spc="-1" dirty="0" err="1">
                <a:solidFill>
                  <a:srgbClr val="000000"/>
                </a:solidFill>
                <a:latin typeface="DM Sans" pitchFamily="2" charset="0"/>
              </a:rPr>
              <a:t>etc</a:t>
            </a:r>
            <a:endParaRPr lang="en-US" sz="1400" b="0" strike="noStrike" spc="-1" dirty="0">
              <a:solidFill>
                <a:srgbClr val="000000"/>
              </a:solidFill>
              <a:latin typeface="DM Sans" pitchFamily="2" charset="0"/>
            </a:endParaRPr>
          </a:p>
          <a:p>
            <a:pPr marL="514350" indent="-285750" algn="just">
              <a:lnSpc>
                <a:spcPct val="100000"/>
              </a:lnSpc>
              <a:buFont typeface="Wingdings" panose="05000000000000000000" pitchFamily="2" charset="2"/>
              <a:buChar char="ü"/>
              <a:tabLst>
                <a:tab pos="0" algn="l"/>
              </a:tabLst>
            </a:pPr>
            <a:r>
              <a:rPr lang="en-US" sz="1400" b="0" strike="noStrike" spc="-1" dirty="0">
                <a:solidFill>
                  <a:srgbClr val="000000"/>
                </a:solidFill>
                <a:latin typeface="DM Sans" pitchFamily="2" charset="0"/>
              </a:rPr>
              <a:t>Top Companies like Google, Microsoft, Amazon, Apple, Meta and many other heavily focus on DSA in interviews.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390600" y="1438200"/>
            <a:ext cx="8353080" cy="837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strike="noStrike" spc="-1">
                <a:solidFill>
                  <a:schemeClr val="dk1"/>
                </a:solidFill>
                <a:latin typeface="Libre Baskerville"/>
                <a:ea typeface="Libre Baskerville"/>
              </a:rPr>
              <a:t>Types of Data Structures</a:t>
            </a:r>
            <a:endParaRPr lang="fr-FR" sz="4000" b="0" strike="noStrike" spc="-1">
              <a:solidFill>
                <a:schemeClr val="dk1"/>
              </a:solidFill>
              <a:latin typeface="Arial"/>
            </a:endParaRPr>
          </a:p>
        </p:txBody>
      </p:sp>
      <p:sp>
        <p:nvSpPr>
          <p:cNvPr id="112" name="PlaceHolder 2"/>
          <p:cNvSpPr>
            <a:spLocks noGrp="1"/>
          </p:cNvSpPr>
          <p:nvPr>
            <p:ph type="title"/>
          </p:nvPr>
        </p:nvSpPr>
        <p:spPr>
          <a:xfrm>
            <a:off x="390600" y="390600"/>
            <a:ext cx="123804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strike="noStrike" spc="-1">
                <a:solidFill>
                  <a:schemeClr val="dk1"/>
                </a:solidFill>
                <a:latin typeface="Libre Baskerville"/>
                <a:ea typeface="Libre Baskerville"/>
              </a:rPr>
              <a:t>02</a:t>
            </a:r>
            <a:endParaRPr lang="fr-FR" sz="4000" b="0" strike="noStrike" spc="-1">
              <a:solidFill>
                <a:schemeClr val="dk1"/>
              </a:solidFill>
              <a:latin typeface="Arial"/>
            </a:endParaRPr>
          </a:p>
        </p:txBody>
      </p:sp>
      <p:pic>
        <p:nvPicPr>
          <p:cNvPr id="113" name="Google Shape;201;p31"/>
          <p:cNvPicPr/>
          <p:nvPr/>
        </p:nvPicPr>
        <p:blipFill>
          <a:blip r:embed="rId2"/>
          <a:srcRect t="27583" b="33526"/>
          <a:stretch/>
        </p:blipFill>
        <p:spPr>
          <a:xfrm>
            <a:off x="-5040" y="3150000"/>
            <a:ext cx="9143640" cy="1992960"/>
          </a:xfrm>
          <a:prstGeom prst="rect">
            <a:avLst/>
          </a:prstGeom>
          <a:ln w="0">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0DFF9F9-A4F6-7CB5-D88D-5C0FC2747C29}"/>
              </a:ext>
            </a:extLst>
          </p:cNvPr>
          <p:cNvSpPr txBox="1"/>
          <p:nvPr/>
        </p:nvSpPr>
        <p:spPr>
          <a:xfrm>
            <a:off x="65314" y="238347"/>
            <a:ext cx="8850086" cy="1200329"/>
          </a:xfrm>
          <a:prstGeom prst="rect">
            <a:avLst/>
          </a:prstGeom>
          <a:noFill/>
        </p:spPr>
        <p:txBody>
          <a:bodyPr wrap="square">
            <a:spAutoFit/>
          </a:bodyPr>
          <a:lstStyle/>
          <a:p>
            <a:r>
              <a:rPr lang="en-US" b="1" i="0" dirty="0">
                <a:solidFill>
                  <a:srgbClr val="273239"/>
                </a:solidFill>
                <a:effectLst/>
                <a:latin typeface="Nunito" pitchFamily="2" charset="0"/>
              </a:rPr>
              <a:t>Data structures</a:t>
            </a:r>
            <a:r>
              <a:rPr lang="en-US" b="0" i="0" dirty="0">
                <a:solidFill>
                  <a:srgbClr val="273239"/>
                </a:solidFill>
                <a:effectLst/>
                <a:latin typeface="Nunito" pitchFamily="2" charset="0"/>
              </a:rPr>
              <a:t> are the fundamental building blocks of computer programming. They define how data is organized, stored, and manipulated within a program. Understanding data structures is very important for developing efficient and effective algorithms.</a:t>
            </a:r>
            <a:endParaRPr lang="en-PK" dirty="0"/>
          </a:p>
        </p:txBody>
      </p:sp>
      <p:pic>
        <p:nvPicPr>
          <p:cNvPr id="1028" name="Picture 4">
            <a:extLst>
              <a:ext uri="{FF2B5EF4-FFF2-40B4-BE49-F238E27FC236}">
                <a16:creationId xmlns:a16="http://schemas.microsoft.com/office/drawing/2014/main" id="{CDB168E7-E9EF-6E90-7DB7-1E3DE1F15E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334180"/>
            <a:ext cx="9143999" cy="3809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6446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PlaceHolder 1"/>
          <p:cNvSpPr>
            <a:spLocks noGrp="1"/>
          </p:cNvSpPr>
          <p:nvPr>
            <p:ph type="title"/>
          </p:nvPr>
        </p:nvSpPr>
        <p:spPr>
          <a:xfrm>
            <a:off x="390600" y="3657600"/>
            <a:ext cx="8295840" cy="990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dirty="0">
                <a:solidFill>
                  <a:schemeClr val="dk1"/>
                </a:solidFill>
                <a:latin typeface="Libre Baskerville"/>
                <a:ea typeface="Libre Baskerville"/>
              </a:rPr>
              <a:t>Data Structures</a:t>
            </a:r>
            <a:endParaRPr lang="fr-FR" sz="2600" b="0" strike="noStrike" spc="-1" dirty="0">
              <a:solidFill>
                <a:schemeClr val="dk1"/>
              </a:solidFill>
              <a:latin typeface="Arial"/>
            </a:endParaRPr>
          </a:p>
        </p:txBody>
      </p:sp>
      <p:sp>
        <p:nvSpPr>
          <p:cNvPr id="115" name="PlaceHolder 2"/>
          <p:cNvSpPr>
            <a:spLocks noGrp="1"/>
          </p:cNvSpPr>
          <p:nvPr>
            <p:ph type="subTitle"/>
          </p:nvPr>
        </p:nvSpPr>
        <p:spPr>
          <a:xfrm>
            <a:off x="164480" y="283267"/>
            <a:ext cx="8521959" cy="3292689"/>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400" b="1" strike="noStrike" spc="-1" dirty="0">
                <a:solidFill>
                  <a:schemeClr val="dk1"/>
                </a:solidFill>
                <a:latin typeface="DM Sans"/>
                <a:ea typeface="DM Sans"/>
              </a:rPr>
              <a:t>Linear data structures </a:t>
            </a:r>
            <a:r>
              <a:rPr lang="en" sz="1400" b="0" strike="noStrike" spc="-1" dirty="0">
                <a:solidFill>
                  <a:schemeClr val="dk1"/>
                </a:solidFill>
                <a:latin typeface="DM Sans"/>
                <a:ea typeface="DM Sans"/>
              </a:rPr>
              <a:t>are organized in a sequential manner. This means that elements are arranged one after another. Common examples include arrays and linked lists. They allow for simple data retrieval but can be less efficient in terms of certain operations compared to other types.</a:t>
            </a:r>
          </a:p>
          <a:p>
            <a:pPr indent="0">
              <a:lnSpc>
                <a:spcPct val="100000"/>
              </a:lnSpc>
              <a:buNone/>
              <a:tabLst>
                <a:tab pos="0" algn="l"/>
              </a:tabLst>
            </a:pPr>
            <a:r>
              <a:rPr lang="en-US" sz="1400" b="1" strike="noStrike" spc="-1" dirty="0">
                <a:solidFill>
                  <a:schemeClr val="dk1"/>
                </a:solidFill>
                <a:latin typeface="DM Sans"/>
                <a:ea typeface="DM Sans"/>
              </a:rPr>
              <a:t>Static data structure </a:t>
            </a:r>
            <a:r>
              <a:rPr lang="en-US" sz="1400" b="0" strike="noStrike" spc="-1" dirty="0">
                <a:solidFill>
                  <a:schemeClr val="dk1"/>
                </a:solidFill>
                <a:latin typeface="DM Sans"/>
                <a:ea typeface="DM Sans"/>
              </a:rPr>
              <a:t>has a fixed memory size. It is easier to access the elements in a static data structure. Example: array.</a:t>
            </a:r>
          </a:p>
          <a:p>
            <a:pPr indent="0">
              <a:lnSpc>
                <a:spcPct val="100000"/>
              </a:lnSpc>
              <a:buNone/>
              <a:tabLst>
                <a:tab pos="0" algn="l"/>
              </a:tabLst>
            </a:pPr>
            <a:r>
              <a:rPr lang="en-US" sz="1400" b="0" strike="noStrike" spc="-1" dirty="0">
                <a:solidFill>
                  <a:schemeClr val="dk1"/>
                </a:solidFill>
                <a:latin typeface="DM Sans"/>
                <a:ea typeface="DM Sans"/>
              </a:rPr>
              <a:t>In </a:t>
            </a:r>
            <a:r>
              <a:rPr lang="en-US" sz="1400" b="1" strike="noStrike" spc="-1" dirty="0">
                <a:solidFill>
                  <a:schemeClr val="dk1"/>
                </a:solidFill>
                <a:latin typeface="DM Sans"/>
                <a:ea typeface="DM Sans"/>
              </a:rPr>
              <a:t>dynamic data structure</a:t>
            </a:r>
            <a:r>
              <a:rPr lang="en-US" sz="1400" b="0" strike="noStrike" spc="-1" dirty="0">
                <a:solidFill>
                  <a:schemeClr val="dk1"/>
                </a:solidFill>
                <a:latin typeface="DM Sans"/>
                <a:ea typeface="DM Sans"/>
              </a:rPr>
              <a:t>, the size is not fixed. It can be randomly updated during the runtime which may be considered efficient concerning the memory (space) complexity of the code.</a:t>
            </a:r>
          </a:p>
          <a:p>
            <a:pPr indent="0">
              <a:lnSpc>
                <a:spcPct val="100000"/>
              </a:lnSpc>
              <a:buNone/>
              <a:tabLst>
                <a:tab pos="0" algn="l"/>
              </a:tabLst>
            </a:pPr>
            <a:r>
              <a:rPr lang="en-US" sz="1400" b="0" strike="noStrike" spc="-1" dirty="0">
                <a:solidFill>
                  <a:schemeClr val="dk1"/>
                </a:solidFill>
                <a:latin typeface="DM Sans"/>
                <a:ea typeface="DM Sans"/>
              </a:rPr>
              <a:t>Example: Queue, Stack, etc.</a:t>
            </a:r>
            <a:endParaRPr lang="en" sz="1400" spc="-1" dirty="0">
              <a:solidFill>
                <a:schemeClr val="dk1"/>
              </a:solidFill>
              <a:latin typeface="DM Sans"/>
              <a:ea typeface="DM Sans"/>
            </a:endParaRPr>
          </a:p>
          <a:p>
            <a:pPr indent="0">
              <a:lnSpc>
                <a:spcPct val="100000"/>
              </a:lnSpc>
              <a:buNone/>
              <a:tabLst>
                <a:tab pos="0" algn="l"/>
              </a:tabLst>
            </a:pPr>
            <a:r>
              <a:rPr lang="en" sz="1400" b="1" strike="noStrike" spc="-1" dirty="0">
                <a:solidFill>
                  <a:schemeClr val="dk1"/>
                </a:solidFill>
                <a:latin typeface="DM Sans"/>
                <a:ea typeface="DM Sans"/>
              </a:rPr>
              <a:t>Non-linear data structures </a:t>
            </a:r>
            <a:r>
              <a:rPr lang="en" sz="1400" b="0" strike="noStrike" spc="-1" dirty="0">
                <a:solidFill>
                  <a:schemeClr val="dk1"/>
                </a:solidFill>
                <a:latin typeface="DM Sans"/>
                <a:ea typeface="DM Sans"/>
              </a:rPr>
              <a:t>allow for more complex relationships between elements. Instead of having a straight sequence, elements can have multiple connections. Examples include trees and graphs. These structures are essential for representing hierarchical data or networks, giving us flexibility in data representation.</a:t>
            </a:r>
            <a:endParaRPr lang="en-US" sz="1400" b="0" strike="noStrike" spc="-1" dirty="0">
              <a:solidFill>
                <a:srgbClr val="000000"/>
              </a:solidFill>
              <a:latin typeface="OpenSymbol"/>
            </a:endParaRPr>
          </a:p>
          <a:p>
            <a:pPr indent="0">
              <a:lnSpc>
                <a:spcPct val="100000"/>
              </a:lnSpc>
              <a:buNone/>
              <a:tabLst>
                <a:tab pos="0" algn="l"/>
              </a:tabLst>
            </a:pPr>
            <a:endParaRPr lang="en-US" sz="1400" b="0" strike="noStrike" spc="-1" dirty="0">
              <a:solidFill>
                <a:srgbClr val="000000"/>
              </a:solidFill>
              <a:latin typeface="OpenSymbo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1"/>
          <p:cNvSpPr>
            <a:spLocks noGrp="1"/>
          </p:cNvSpPr>
          <p:nvPr>
            <p:ph type="title"/>
          </p:nvPr>
        </p:nvSpPr>
        <p:spPr>
          <a:xfrm>
            <a:off x="390600" y="1438200"/>
            <a:ext cx="8353080" cy="8377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4000" b="0" strike="noStrike" spc="-1">
                <a:solidFill>
                  <a:schemeClr val="dk1"/>
                </a:solidFill>
                <a:latin typeface="Libre Baskerville"/>
                <a:ea typeface="Libre Baskerville"/>
              </a:rPr>
              <a:t>Common Data Structures</a:t>
            </a:r>
            <a:endParaRPr lang="fr-FR" sz="4000" b="0" strike="noStrike" spc="-1">
              <a:solidFill>
                <a:schemeClr val="dk1"/>
              </a:solidFill>
              <a:latin typeface="Arial"/>
            </a:endParaRPr>
          </a:p>
        </p:txBody>
      </p:sp>
      <p:sp>
        <p:nvSpPr>
          <p:cNvPr id="123" name="PlaceHolder 2"/>
          <p:cNvSpPr>
            <a:spLocks noGrp="1"/>
          </p:cNvSpPr>
          <p:nvPr>
            <p:ph type="title"/>
          </p:nvPr>
        </p:nvSpPr>
        <p:spPr>
          <a:xfrm>
            <a:off x="390600" y="390600"/>
            <a:ext cx="1238040" cy="83772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4000" b="0" strike="noStrike" spc="-1">
                <a:solidFill>
                  <a:schemeClr val="dk1"/>
                </a:solidFill>
                <a:latin typeface="Libre Baskerville"/>
                <a:ea typeface="Libre Baskerville"/>
              </a:rPr>
              <a:t>03</a:t>
            </a:r>
            <a:endParaRPr lang="fr-FR" sz="4000" b="0" strike="noStrike" spc="-1">
              <a:solidFill>
                <a:schemeClr val="dk1"/>
              </a:solidFill>
              <a:latin typeface="Arial"/>
            </a:endParaRPr>
          </a:p>
        </p:txBody>
      </p:sp>
      <p:pic>
        <p:nvPicPr>
          <p:cNvPr id="124" name="Google Shape;201;p31"/>
          <p:cNvPicPr/>
          <p:nvPr/>
        </p:nvPicPr>
        <p:blipFill>
          <a:blip r:embed="rId2"/>
          <a:srcRect t="27583" b="33526"/>
          <a:stretch/>
        </p:blipFill>
        <p:spPr>
          <a:xfrm>
            <a:off x="-5040" y="3150000"/>
            <a:ext cx="9143640" cy="199296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390600" y="3657600"/>
            <a:ext cx="8295840" cy="99036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2600" b="0" strike="noStrike" spc="-1" dirty="0">
                <a:solidFill>
                  <a:schemeClr val="dk1"/>
                </a:solidFill>
                <a:latin typeface="Libre Baskerville"/>
                <a:ea typeface="Libre Baskerville"/>
              </a:rPr>
              <a:t>Data Structures</a:t>
            </a:r>
            <a:endParaRPr lang="fr-FR" sz="2600" b="0" strike="noStrike" spc="-1" dirty="0">
              <a:solidFill>
                <a:schemeClr val="dk1"/>
              </a:solidFill>
              <a:latin typeface="Arial"/>
            </a:endParaRPr>
          </a:p>
        </p:txBody>
      </p:sp>
      <p:sp>
        <p:nvSpPr>
          <p:cNvPr id="126" name="PlaceHolder 2"/>
          <p:cNvSpPr>
            <a:spLocks noGrp="1"/>
          </p:cNvSpPr>
          <p:nvPr>
            <p:ph type="subTitle"/>
          </p:nvPr>
        </p:nvSpPr>
        <p:spPr>
          <a:xfrm>
            <a:off x="2759529" y="390599"/>
            <a:ext cx="5993511" cy="3136371"/>
          </a:xfrm>
          <a:prstGeom prst="rect">
            <a:avLst/>
          </a:prstGeom>
          <a:noFill/>
          <a:ln w="0">
            <a:noFill/>
          </a:ln>
        </p:spPr>
        <p:txBody>
          <a:bodyPr lIns="91440" tIns="91440" rIns="91440" bIns="91440" anchor="t">
            <a:normAutofit lnSpcReduction="10000"/>
          </a:bodyPr>
          <a:lstStyle/>
          <a:p>
            <a:pPr indent="0">
              <a:lnSpc>
                <a:spcPct val="100000"/>
              </a:lnSpc>
              <a:buNone/>
              <a:tabLst>
                <a:tab pos="0" algn="l"/>
              </a:tabLst>
            </a:pPr>
            <a:r>
              <a:rPr lang="en" sz="1400" b="1" strike="noStrike" spc="-1" dirty="0">
                <a:solidFill>
                  <a:schemeClr val="dk1"/>
                </a:solidFill>
                <a:latin typeface="DM Sans"/>
                <a:ea typeface="DM Sans"/>
              </a:rPr>
              <a:t>Arrays and lists</a:t>
            </a:r>
            <a:r>
              <a:rPr lang="en" sz="1400" b="0" strike="noStrike" spc="-1" dirty="0">
                <a:solidFill>
                  <a:schemeClr val="dk1"/>
                </a:solidFill>
                <a:latin typeface="DM Sans"/>
                <a:ea typeface="DM Sans"/>
              </a:rPr>
              <a:t> are basic data structures that store collections of elements. An array holds a fixed-size sequence of elements of the same data type, allowing quick access via indexing. Lists, on the other hand, can dynamically grow and shrink, providing more flexibility. Understanding when to use each is important for efficient data handling.</a:t>
            </a:r>
          </a:p>
          <a:p>
            <a:pPr indent="0">
              <a:lnSpc>
                <a:spcPct val="100000"/>
              </a:lnSpc>
              <a:buNone/>
              <a:tabLst>
                <a:tab pos="0" algn="l"/>
              </a:tabLst>
            </a:pPr>
            <a:endParaRPr lang="en" sz="1400" spc="-1" dirty="0">
              <a:solidFill>
                <a:schemeClr val="dk1"/>
              </a:solidFill>
              <a:latin typeface="DM Sans"/>
            </a:endParaRPr>
          </a:p>
          <a:p>
            <a:pPr indent="0">
              <a:lnSpc>
                <a:spcPct val="100000"/>
              </a:lnSpc>
              <a:buNone/>
              <a:tabLst>
                <a:tab pos="0" algn="l"/>
              </a:tabLst>
            </a:pPr>
            <a:r>
              <a:rPr lang="en" sz="1400" b="1" strike="noStrike" spc="-1" dirty="0">
                <a:solidFill>
                  <a:schemeClr val="dk1"/>
                </a:solidFill>
                <a:latin typeface="DM Sans"/>
                <a:ea typeface="DM Sans"/>
              </a:rPr>
              <a:t>Stacks and queues</a:t>
            </a:r>
            <a:r>
              <a:rPr lang="en" sz="1400" b="0" strike="noStrike" spc="-1" dirty="0">
                <a:solidFill>
                  <a:schemeClr val="dk1"/>
                </a:solidFill>
                <a:latin typeface="DM Sans"/>
                <a:ea typeface="DM Sans"/>
              </a:rPr>
              <a:t> are linear data structures that manage data in specific orders. A stack follows the Last In, First Out (LIFO) principle, where the last added item is the first to be removed. In contrast, a queue operates on a First In, First Out (FIFO) basis, where the first item added is the first one to be removed. These structures are essential for tasks like function calls and managing resources.</a:t>
            </a:r>
            <a:endParaRPr lang="en-US" sz="1400" b="0" strike="noStrike" spc="-1" dirty="0">
              <a:solidFill>
                <a:srgbClr val="000000"/>
              </a:solidFill>
              <a:latin typeface="OpenSymbol"/>
            </a:endParaRPr>
          </a:p>
          <a:p>
            <a:pPr indent="0">
              <a:lnSpc>
                <a:spcPct val="100000"/>
              </a:lnSpc>
              <a:buNone/>
              <a:tabLst>
                <a:tab pos="0" algn="l"/>
              </a:tabLst>
            </a:pPr>
            <a:endParaRPr lang="en-US" sz="1400" b="0" strike="noStrike" spc="-1" dirty="0">
              <a:solidFill>
                <a:srgbClr val="000000"/>
              </a:solidFill>
              <a:latin typeface="OpenSymbol"/>
            </a:endParaRPr>
          </a:p>
        </p:txBody>
      </p:sp>
    </p:spTree>
  </p:cSld>
  <p:clrMapOvr>
    <a:masterClrMapping/>
  </p:clrMapOvr>
</p:sld>
</file>

<file path=ppt/theme/theme1.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Corporate Sustainability Pitch Deck by Slidesgo">
  <a:themeElements>
    <a:clrScheme name="Simple Light">
      <a:dk1>
        <a:srgbClr val="303B34"/>
      </a:dk1>
      <a:lt1>
        <a:srgbClr val="FCFCF7"/>
      </a:lt1>
      <a:dk2>
        <a:srgbClr val="C1C2AF"/>
      </a:dk2>
      <a:lt2>
        <a:srgbClr val="FFFFFF"/>
      </a:lt2>
      <a:accent1>
        <a:srgbClr val="FFFFFF"/>
      </a:accent1>
      <a:accent2>
        <a:srgbClr val="FFFFFF"/>
      </a:accent2>
      <a:accent3>
        <a:srgbClr val="FFFFFF"/>
      </a:accent3>
      <a:accent4>
        <a:srgbClr val="FFFFFF"/>
      </a:accent4>
      <a:accent5>
        <a:srgbClr val="FFFFFF"/>
      </a:accent5>
      <a:accent6>
        <a:srgbClr val="FFFFFF"/>
      </a:accent6>
      <a:hlink>
        <a:srgbClr val="303B3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186</TotalTime>
  <Words>909</Words>
  <Application>Microsoft Office PowerPoint</Application>
  <PresentationFormat>On-screen Show (16:9)</PresentationFormat>
  <Paragraphs>46</Paragraphs>
  <Slides>14</Slides>
  <Notes>0</Notes>
  <HiddenSlides>0</HiddenSlides>
  <MMClips>0</MMClips>
  <ScaleCrop>false</ScaleCrop>
  <HeadingPairs>
    <vt:vector size="6" baseType="variant">
      <vt:variant>
        <vt:lpstr>Fonts Used</vt:lpstr>
      </vt:variant>
      <vt:variant>
        <vt:i4>8</vt:i4>
      </vt:variant>
      <vt:variant>
        <vt:lpstr>Theme</vt:lpstr>
      </vt:variant>
      <vt:variant>
        <vt:i4>24</vt:i4>
      </vt:variant>
      <vt:variant>
        <vt:lpstr>Slide Titles</vt:lpstr>
      </vt:variant>
      <vt:variant>
        <vt:i4>14</vt:i4>
      </vt:variant>
    </vt:vector>
  </HeadingPairs>
  <TitlesOfParts>
    <vt:vector size="46" baseType="lpstr">
      <vt:lpstr>Arial</vt:lpstr>
      <vt:lpstr>Bookman Old Style</vt:lpstr>
      <vt:lpstr>DM Sans</vt:lpstr>
      <vt:lpstr>Libre Baskerville</vt:lpstr>
      <vt:lpstr>Nunito</vt:lpstr>
      <vt:lpstr>OpenSymbol</vt:lpstr>
      <vt:lpstr>Symbol</vt:lpstr>
      <vt:lpstr>Wingdings</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Corporate Sustainability Pitch Deck by Slidesgo</vt:lpstr>
      <vt:lpstr>Slidesgo Final Pages</vt:lpstr>
      <vt:lpstr>Slidesgo Final Pages</vt:lpstr>
      <vt:lpstr>Slidesgo Final Pages</vt:lpstr>
      <vt:lpstr>Data Structures and Algorithms</vt:lpstr>
      <vt:lpstr>Intro to Data Structures</vt:lpstr>
      <vt:lpstr>What are Data Structures?</vt:lpstr>
      <vt:lpstr>Importance in Programming</vt:lpstr>
      <vt:lpstr>Types of Data Structures</vt:lpstr>
      <vt:lpstr>PowerPoint Presentation</vt:lpstr>
      <vt:lpstr>Data Structures</vt:lpstr>
      <vt:lpstr>Common Data Structures</vt:lpstr>
      <vt:lpstr>Data Structures</vt:lpstr>
      <vt:lpstr>Trees and Graphs</vt:lpstr>
      <vt:lpstr>Algorithms Overview</vt:lpstr>
      <vt:lpstr>What are Algorithms?</vt:lpstr>
      <vt:lpstr>Algorithms</vt:lpstr>
      <vt:lpstr>Thank you!</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2023-ag-10129 Muhammad Zohad Ijaz</cp:lastModifiedBy>
  <cp:revision>2</cp:revision>
  <dcterms:modified xsi:type="dcterms:W3CDTF">2025-06-29T15:59:50Z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2025-06-29T12:48:32Z</dcterms:created>
  <dc:creator>Unknown Creator</dc:creator>
  <dc:description/>
  <dc:language>en-US</dc:language>
  <cp:lastModifiedBy>Unknown Creator</cp:lastModifiedBy>
  <dcterms:modified xsi:type="dcterms:W3CDTF">2025-06-29T12:48:32Z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20</vt:r8>
  </property>
</Properties>
</file>