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798" y="1429601"/>
            <a:ext cx="1512110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03" y="3420110"/>
            <a:ext cx="7464425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had01/UniversityWork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874" y="2724645"/>
            <a:ext cx="15176500" cy="2882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9860">
              <a:lnSpc>
                <a:spcPct val="100299"/>
              </a:lnSpc>
              <a:spcBef>
                <a:spcPts val="90"/>
              </a:spcBef>
            </a:pPr>
            <a:r>
              <a:rPr sz="9350" spc="-105" dirty="0"/>
              <a:t>Designing</a:t>
            </a:r>
            <a:r>
              <a:rPr sz="9350" spc="-385" dirty="0"/>
              <a:t> </a:t>
            </a:r>
            <a:r>
              <a:rPr sz="9350" dirty="0"/>
              <a:t>an</a:t>
            </a:r>
            <a:r>
              <a:rPr sz="9350" spc="-385" dirty="0"/>
              <a:t> </a:t>
            </a:r>
            <a:r>
              <a:rPr sz="9350" spc="-100" dirty="0"/>
              <a:t>Efficient</a:t>
            </a:r>
            <a:r>
              <a:rPr sz="9350" spc="-385" dirty="0"/>
              <a:t> </a:t>
            </a:r>
            <a:r>
              <a:rPr sz="9350" spc="-10" dirty="0"/>
              <a:t>Student </a:t>
            </a:r>
            <a:r>
              <a:rPr sz="9350" spc="-200" dirty="0"/>
              <a:t>Management</a:t>
            </a:r>
            <a:r>
              <a:rPr sz="9350" spc="-320" dirty="0"/>
              <a:t> </a:t>
            </a:r>
            <a:r>
              <a:rPr sz="9350" spc="-185" dirty="0"/>
              <a:t>System</a:t>
            </a:r>
            <a:r>
              <a:rPr sz="9350" spc="-325" dirty="0"/>
              <a:t> </a:t>
            </a:r>
            <a:r>
              <a:rPr sz="9350" spc="-145" dirty="0"/>
              <a:t>Using</a:t>
            </a:r>
            <a:r>
              <a:rPr sz="9350" spc="-320" dirty="0"/>
              <a:t> </a:t>
            </a:r>
            <a:r>
              <a:rPr sz="9350" spc="-530" dirty="0"/>
              <a:t>C++</a:t>
            </a:r>
            <a:endParaRPr sz="935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25499"/>
            <a:ext cx="747204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35" dirty="0"/>
              <a:t>Challenges</a:t>
            </a:r>
            <a:r>
              <a:rPr sz="5600" spc="-250" dirty="0"/>
              <a:t> </a:t>
            </a:r>
            <a:r>
              <a:rPr sz="5600" spc="-40" dirty="0"/>
              <a:t>and</a:t>
            </a:r>
            <a:r>
              <a:rPr sz="5600" spc="-250" dirty="0"/>
              <a:t> </a:t>
            </a:r>
            <a:r>
              <a:rPr sz="5600" spc="-10" dirty="0"/>
              <a:t>Solutions</a:t>
            </a:r>
            <a:endParaRPr sz="56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41605">
              <a:lnSpc>
                <a:spcPct val="101099"/>
              </a:lnSpc>
              <a:spcBef>
                <a:spcPts val="70"/>
              </a:spcBef>
            </a:pPr>
            <a:r>
              <a:rPr spc="65" dirty="0"/>
              <a:t>During</a:t>
            </a:r>
            <a:r>
              <a:rPr spc="-200" dirty="0"/>
              <a:t> </a:t>
            </a:r>
            <a:r>
              <a:rPr dirty="0"/>
              <a:t>the</a:t>
            </a:r>
            <a:r>
              <a:rPr spc="-200" dirty="0"/>
              <a:t> </a:t>
            </a:r>
            <a:r>
              <a:rPr spc="45" dirty="0"/>
              <a:t>development</a:t>
            </a:r>
            <a:r>
              <a:rPr spc="-195" dirty="0"/>
              <a:t> </a:t>
            </a:r>
            <a:r>
              <a:rPr spc="-65" dirty="0"/>
              <a:t>process,</a:t>
            </a:r>
            <a:r>
              <a:rPr spc="-200" dirty="0"/>
              <a:t> </a:t>
            </a:r>
            <a:r>
              <a:rPr spc="60" dirty="0"/>
              <a:t>we</a:t>
            </a:r>
            <a:r>
              <a:rPr spc="-200" dirty="0"/>
              <a:t> </a:t>
            </a:r>
            <a:r>
              <a:rPr spc="-25" dirty="0"/>
              <a:t>may </a:t>
            </a:r>
            <a:r>
              <a:rPr dirty="0"/>
              <a:t>encounter</a:t>
            </a:r>
            <a:r>
              <a:rPr spc="-30" dirty="0"/>
              <a:t> </a:t>
            </a:r>
            <a:r>
              <a:rPr dirty="0"/>
              <a:t>challenges</a:t>
            </a:r>
            <a:r>
              <a:rPr spc="-30" dirty="0"/>
              <a:t> </a:t>
            </a:r>
            <a:r>
              <a:rPr dirty="0"/>
              <a:t>such</a:t>
            </a:r>
            <a:r>
              <a:rPr spc="-25" dirty="0"/>
              <a:t> </a:t>
            </a:r>
            <a:r>
              <a:rPr spc="-75" dirty="0"/>
              <a:t>as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integrity</a:t>
            </a:r>
            <a:r>
              <a:rPr spc="-195" dirty="0"/>
              <a:t> </a:t>
            </a:r>
            <a:r>
              <a:rPr spc="75" dirty="0"/>
              <a:t>and</a:t>
            </a:r>
            <a:r>
              <a:rPr spc="-195" dirty="0"/>
              <a:t> </a:t>
            </a:r>
            <a:r>
              <a:rPr dirty="0"/>
              <a:t>efﬁcient</a:t>
            </a:r>
            <a:r>
              <a:rPr spc="-195" dirty="0"/>
              <a:t> </a:t>
            </a:r>
            <a:r>
              <a:rPr spc="-30" dirty="0"/>
              <a:t>ﬁle</a:t>
            </a:r>
            <a:r>
              <a:rPr spc="-195" dirty="0"/>
              <a:t> </a:t>
            </a:r>
            <a:r>
              <a:rPr spc="-10" dirty="0"/>
              <a:t>handling.</a:t>
            </a:r>
          </a:p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pc="-10" dirty="0"/>
              <a:t>Solutions</a:t>
            </a:r>
            <a:r>
              <a:rPr spc="-120" dirty="0"/>
              <a:t> </a:t>
            </a:r>
            <a:r>
              <a:rPr spc="55" dirty="0"/>
              <a:t>include</a:t>
            </a:r>
            <a:r>
              <a:rPr spc="-120" dirty="0"/>
              <a:t> </a:t>
            </a:r>
            <a:r>
              <a:rPr dirty="0"/>
              <a:t>ensuring</a:t>
            </a:r>
            <a:r>
              <a:rPr spc="-114" dirty="0"/>
              <a:t> </a:t>
            </a:r>
            <a:r>
              <a:rPr dirty="0"/>
              <a:t>consistent</a:t>
            </a:r>
            <a:r>
              <a:rPr spc="-120" dirty="0"/>
              <a:t> </a:t>
            </a:r>
            <a:r>
              <a:rPr spc="-20" dirty="0"/>
              <a:t>data </a:t>
            </a:r>
            <a:r>
              <a:rPr spc="-30" dirty="0"/>
              <a:t>storage</a:t>
            </a:r>
            <a:r>
              <a:rPr spc="-190" dirty="0"/>
              <a:t> </a:t>
            </a:r>
            <a:r>
              <a:rPr spc="75" dirty="0"/>
              <a:t>and</a:t>
            </a:r>
            <a:r>
              <a:rPr spc="-190" dirty="0"/>
              <a:t> </a:t>
            </a:r>
            <a:r>
              <a:rPr spc="-60" dirty="0"/>
              <a:t>retrieval</a:t>
            </a:r>
            <a:r>
              <a:rPr spc="-190" dirty="0"/>
              <a:t> </a:t>
            </a:r>
            <a:r>
              <a:rPr dirty="0"/>
              <a:t>from</a:t>
            </a:r>
            <a:r>
              <a:rPr spc="-190" dirty="0"/>
              <a:t> </a:t>
            </a:r>
            <a:r>
              <a:rPr spc="-60" dirty="0"/>
              <a:t>text</a:t>
            </a:r>
            <a:r>
              <a:rPr spc="-190" dirty="0"/>
              <a:t> </a:t>
            </a:r>
            <a:r>
              <a:rPr spc="-50" dirty="0"/>
              <a:t>ﬁles</a:t>
            </a:r>
            <a:r>
              <a:rPr spc="-190" dirty="0"/>
              <a:t> </a:t>
            </a:r>
            <a:r>
              <a:rPr spc="50" dirty="0"/>
              <a:t>and </a:t>
            </a:r>
            <a:r>
              <a:rPr spc="65" dirty="0"/>
              <a:t>designing</a:t>
            </a:r>
            <a:r>
              <a:rPr spc="-210" dirty="0"/>
              <a:t> </a:t>
            </a:r>
            <a:r>
              <a:rPr dirty="0"/>
              <a:t>the</a:t>
            </a:r>
            <a:r>
              <a:rPr spc="-210" dirty="0"/>
              <a:t> </a:t>
            </a:r>
            <a:r>
              <a:rPr spc="-40" dirty="0"/>
              <a:t>system</a:t>
            </a:r>
            <a:r>
              <a:rPr spc="-210" dirty="0"/>
              <a:t> </a:t>
            </a:r>
            <a:r>
              <a:rPr dirty="0"/>
              <a:t>to</a:t>
            </a:r>
            <a:r>
              <a:rPr spc="-210" dirty="0"/>
              <a:t> </a:t>
            </a:r>
            <a:r>
              <a:rPr spc="55" dirty="0"/>
              <a:t>handle</a:t>
            </a:r>
            <a:r>
              <a:rPr spc="-210" dirty="0"/>
              <a:t> </a:t>
            </a:r>
            <a:r>
              <a:rPr spc="-40" dirty="0"/>
              <a:t>a</a:t>
            </a:r>
            <a:r>
              <a:rPr spc="-210" dirty="0"/>
              <a:t> </a:t>
            </a:r>
            <a:r>
              <a:rPr spc="55" dirty="0"/>
              <a:t>growing </a:t>
            </a:r>
            <a:r>
              <a:rPr spc="90" dirty="0"/>
              <a:t>number</a:t>
            </a:r>
            <a:r>
              <a:rPr spc="-165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dirty="0"/>
              <a:t>student</a:t>
            </a:r>
            <a:r>
              <a:rPr spc="-160" dirty="0"/>
              <a:t> </a:t>
            </a:r>
            <a:r>
              <a:rPr spc="-10" dirty="0"/>
              <a:t>records</a:t>
            </a:r>
            <a:r>
              <a:rPr spc="-160" dirty="0"/>
              <a:t> </a:t>
            </a:r>
            <a:r>
              <a:rPr spc="50" dirty="0"/>
              <a:t>without </a:t>
            </a:r>
            <a:r>
              <a:rPr spc="65" dirty="0"/>
              <a:t>compromising</a:t>
            </a:r>
            <a:r>
              <a:rPr spc="-215" dirty="0"/>
              <a:t> </a:t>
            </a:r>
            <a:r>
              <a:rPr spc="-10" dirty="0"/>
              <a:t>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8274786" y="3438906"/>
                  </a:moveTo>
                  <a:lnTo>
                    <a:pt x="8269249" y="3433356"/>
                  </a:lnTo>
                  <a:lnTo>
                    <a:pt x="8263623" y="3427704"/>
                  </a:lnTo>
                  <a:lnTo>
                    <a:pt x="8252092" y="3418344"/>
                  </a:lnTo>
                  <a:lnTo>
                    <a:pt x="8240281" y="3410877"/>
                  </a:lnTo>
                  <a:lnTo>
                    <a:pt x="8227962" y="3405162"/>
                  </a:lnTo>
                  <a:lnTo>
                    <a:pt x="8215363" y="3401022"/>
                  </a:lnTo>
                  <a:lnTo>
                    <a:pt x="8202739" y="3398139"/>
                  </a:lnTo>
                  <a:lnTo>
                    <a:pt x="8203006" y="3398139"/>
                  </a:lnTo>
                  <a:lnTo>
                    <a:pt x="8189125" y="3396297"/>
                  </a:lnTo>
                  <a:lnTo>
                    <a:pt x="8189468" y="3396297"/>
                  </a:lnTo>
                  <a:lnTo>
                    <a:pt x="8175168" y="3395675"/>
                  </a:lnTo>
                  <a:lnTo>
                    <a:pt x="8134070" y="3401199"/>
                  </a:lnTo>
                  <a:lnTo>
                    <a:pt x="8098218" y="3417278"/>
                  </a:lnTo>
                  <a:lnTo>
                    <a:pt x="8069516" y="3442424"/>
                  </a:lnTo>
                  <a:lnTo>
                    <a:pt x="8049654" y="3475050"/>
                  </a:lnTo>
                  <a:lnTo>
                    <a:pt x="8040129" y="3513594"/>
                  </a:lnTo>
                  <a:lnTo>
                    <a:pt x="8039494" y="3527501"/>
                  </a:lnTo>
                  <a:lnTo>
                    <a:pt x="8040129" y="3541458"/>
                  </a:lnTo>
                  <a:lnTo>
                    <a:pt x="8049654" y="3580053"/>
                  </a:lnTo>
                  <a:lnTo>
                    <a:pt x="8069427" y="3612680"/>
                  </a:lnTo>
                  <a:lnTo>
                    <a:pt x="8109090" y="3644188"/>
                  </a:lnTo>
                  <a:lnTo>
                    <a:pt x="8134020" y="3653993"/>
                  </a:lnTo>
                  <a:lnTo>
                    <a:pt x="8134159" y="3653993"/>
                  </a:lnTo>
                  <a:lnTo>
                    <a:pt x="8147101" y="3657015"/>
                  </a:lnTo>
                  <a:lnTo>
                    <a:pt x="8147240" y="3657015"/>
                  </a:lnTo>
                  <a:lnTo>
                    <a:pt x="8160690" y="3658819"/>
                  </a:lnTo>
                  <a:lnTo>
                    <a:pt x="8174825" y="3659416"/>
                  </a:lnTo>
                  <a:lnTo>
                    <a:pt x="8215401" y="3653993"/>
                  </a:lnTo>
                  <a:lnTo>
                    <a:pt x="8252155" y="3636467"/>
                  </a:lnTo>
                  <a:lnTo>
                    <a:pt x="8268944" y="3621735"/>
                  </a:lnTo>
                  <a:lnTo>
                    <a:pt x="8274786" y="3615842"/>
                  </a:lnTo>
                  <a:lnTo>
                    <a:pt x="8248218" y="3589274"/>
                  </a:lnTo>
                  <a:lnTo>
                    <a:pt x="8238820" y="3598202"/>
                  </a:lnTo>
                  <a:lnTo>
                    <a:pt x="8229714" y="3605504"/>
                  </a:lnTo>
                  <a:lnTo>
                    <a:pt x="8185493" y="3621341"/>
                  </a:lnTo>
                  <a:lnTo>
                    <a:pt x="8175853" y="3621735"/>
                  </a:lnTo>
                  <a:lnTo>
                    <a:pt x="8166455" y="3621341"/>
                  </a:lnTo>
                  <a:lnTo>
                    <a:pt x="8165947" y="3621341"/>
                  </a:lnTo>
                  <a:lnTo>
                    <a:pt x="8129092" y="3610876"/>
                  </a:lnTo>
                  <a:lnTo>
                    <a:pt x="8095551" y="3581146"/>
                  </a:lnTo>
                  <a:lnTo>
                    <a:pt x="8080007" y="3537585"/>
                  </a:lnTo>
                  <a:lnTo>
                    <a:pt x="8079562" y="3527501"/>
                  </a:lnTo>
                  <a:lnTo>
                    <a:pt x="8080007" y="3517442"/>
                  </a:lnTo>
                  <a:lnTo>
                    <a:pt x="8095551" y="3473983"/>
                  </a:lnTo>
                  <a:lnTo>
                    <a:pt x="8129092" y="3444227"/>
                  </a:lnTo>
                  <a:lnTo>
                    <a:pt x="8175853" y="3433356"/>
                  </a:lnTo>
                  <a:lnTo>
                    <a:pt x="8186585" y="3433800"/>
                  </a:lnTo>
                  <a:lnTo>
                    <a:pt x="8185861" y="3433800"/>
                  </a:lnTo>
                  <a:lnTo>
                    <a:pt x="8194827" y="3434931"/>
                  </a:lnTo>
                  <a:lnTo>
                    <a:pt x="8238820" y="3456533"/>
                  </a:lnTo>
                  <a:lnTo>
                    <a:pt x="8248218" y="3465474"/>
                  </a:lnTo>
                  <a:lnTo>
                    <a:pt x="8274786" y="3438906"/>
                  </a:lnTo>
                  <a:close/>
                </a:path>
                <a:path w="18287365" h="9251950">
                  <a:moveTo>
                    <a:pt x="8464080" y="3510153"/>
                  </a:moveTo>
                  <a:lnTo>
                    <a:pt x="8399056" y="3510153"/>
                  </a:lnTo>
                  <a:lnTo>
                    <a:pt x="8399056" y="3446081"/>
                  </a:lnTo>
                  <a:lnTo>
                    <a:pt x="8362493" y="3446081"/>
                  </a:lnTo>
                  <a:lnTo>
                    <a:pt x="8362493" y="3510153"/>
                  </a:lnTo>
                  <a:lnTo>
                    <a:pt x="8297392" y="3510153"/>
                  </a:lnTo>
                  <a:lnTo>
                    <a:pt x="8297392" y="3545268"/>
                  </a:lnTo>
                  <a:lnTo>
                    <a:pt x="8362493" y="3545268"/>
                  </a:lnTo>
                  <a:lnTo>
                    <a:pt x="8362493" y="3609009"/>
                  </a:lnTo>
                  <a:lnTo>
                    <a:pt x="8399056" y="3609009"/>
                  </a:lnTo>
                  <a:lnTo>
                    <a:pt x="8399056" y="3545268"/>
                  </a:lnTo>
                  <a:lnTo>
                    <a:pt x="8464080" y="3545268"/>
                  </a:lnTo>
                  <a:lnTo>
                    <a:pt x="8464080" y="3510153"/>
                  </a:lnTo>
                  <a:close/>
                </a:path>
                <a:path w="18287365" h="9251950">
                  <a:moveTo>
                    <a:pt x="8665273" y="3510153"/>
                  </a:moveTo>
                  <a:lnTo>
                    <a:pt x="8600249" y="3510153"/>
                  </a:lnTo>
                  <a:lnTo>
                    <a:pt x="8600249" y="3446081"/>
                  </a:lnTo>
                  <a:lnTo>
                    <a:pt x="8563686" y="3446081"/>
                  </a:lnTo>
                  <a:lnTo>
                    <a:pt x="8563686" y="3510153"/>
                  </a:lnTo>
                  <a:lnTo>
                    <a:pt x="8498586" y="3510153"/>
                  </a:lnTo>
                  <a:lnTo>
                    <a:pt x="8498586" y="3545268"/>
                  </a:lnTo>
                  <a:lnTo>
                    <a:pt x="8563686" y="3545268"/>
                  </a:lnTo>
                  <a:lnTo>
                    <a:pt x="8563686" y="3609009"/>
                  </a:lnTo>
                  <a:lnTo>
                    <a:pt x="8600249" y="3609009"/>
                  </a:lnTo>
                  <a:lnTo>
                    <a:pt x="8600249" y="3545268"/>
                  </a:lnTo>
                  <a:lnTo>
                    <a:pt x="8665273" y="3545268"/>
                  </a:lnTo>
                  <a:lnTo>
                    <a:pt x="8665273" y="3510153"/>
                  </a:lnTo>
                  <a:close/>
                </a:path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633" y="5243588"/>
              <a:ext cx="2403792" cy="3085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9615" y="4779683"/>
              <a:ext cx="2117369" cy="2758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9572" y="4779683"/>
              <a:ext cx="757796" cy="2758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1498" y="5208308"/>
              <a:ext cx="2741904" cy="3420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40547" y="3944518"/>
              <a:ext cx="626110" cy="264160"/>
            </a:xfrm>
            <a:custGeom>
              <a:avLst/>
              <a:gdLst/>
              <a:ahLst/>
              <a:cxnLst/>
              <a:rect l="l" t="t" r="r" b="b"/>
              <a:pathLst>
                <a:path w="626109" h="264160">
                  <a:moveTo>
                    <a:pt x="135674" y="0"/>
                  </a:moveTo>
                  <a:lnTo>
                    <a:pt x="94581" y="5523"/>
                  </a:lnTo>
                  <a:lnTo>
                    <a:pt x="58735" y="21593"/>
                  </a:lnTo>
                  <a:lnTo>
                    <a:pt x="30026" y="46742"/>
                  </a:lnTo>
                  <a:lnTo>
                    <a:pt x="10160" y="79375"/>
                  </a:lnTo>
                  <a:lnTo>
                    <a:pt x="635" y="117910"/>
                  </a:lnTo>
                  <a:lnTo>
                    <a:pt x="0" y="131826"/>
                  </a:lnTo>
                  <a:lnTo>
                    <a:pt x="635" y="145777"/>
                  </a:lnTo>
                  <a:lnTo>
                    <a:pt x="10160" y="184378"/>
                  </a:lnTo>
                  <a:lnTo>
                    <a:pt x="29935" y="217004"/>
                  </a:lnTo>
                  <a:lnTo>
                    <a:pt x="69607" y="248508"/>
                  </a:lnTo>
                  <a:lnTo>
                    <a:pt x="94538" y="258313"/>
                  </a:lnTo>
                  <a:lnTo>
                    <a:pt x="94675" y="258313"/>
                  </a:lnTo>
                  <a:lnTo>
                    <a:pt x="107612" y="261329"/>
                  </a:lnTo>
                  <a:lnTo>
                    <a:pt x="107757" y="261329"/>
                  </a:lnTo>
                  <a:lnTo>
                    <a:pt x="121199" y="263138"/>
                  </a:lnTo>
                  <a:lnTo>
                    <a:pt x="135331" y="263740"/>
                  </a:lnTo>
                  <a:lnTo>
                    <a:pt x="175907" y="258313"/>
                  </a:lnTo>
                  <a:lnTo>
                    <a:pt x="212672" y="240780"/>
                  </a:lnTo>
                  <a:lnTo>
                    <a:pt x="229451" y="226060"/>
                  </a:lnTo>
                  <a:lnTo>
                    <a:pt x="136359" y="226060"/>
                  </a:lnTo>
                  <a:lnTo>
                    <a:pt x="126974" y="225654"/>
                  </a:lnTo>
                  <a:lnTo>
                    <a:pt x="126455" y="225654"/>
                  </a:lnTo>
                  <a:lnTo>
                    <a:pt x="116449" y="224308"/>
                  </a:lnTo>
                  <a:lnTo>
                    <a:pt x="74355" y="205332"/>
                  </a:lnTo>
                  <a:lnTo>
                    <a:pt x="47332" y="169506"/>
                  </a:lnTo>
                  <a:lnTo>
                    <a:pt x="40068" y="131826"/>
                  </a:lnTo>
                  <a:lnTo>
                    <a:pt x="40523" y="121755"/>
                  </a:lnTo>
                  <a:lnTo>
                    <a:pt x="56068" y="78301"/>
                  </a:lnTo>
                  <a:lnTo>
                    <a:pt x="89609" y="48545"/>
                  </a:lnTo>
                  <a:lnTo>
                    <a:pt x="136359" y="37680"/>
                  </a:lnTo>
                  <a:lnTo>
                    <a:pt x="229765" y="37680"/>
                  </a:lnTo>
                  <a:lnTo>
                    <a:pt x="224129" y="32021"/>
                  </a:lnTo>
                  <a:lnTo>
                    <a:pt x="188468" y="9486"/>
                  </a:lnTo>
                  <a:lnTo>
                    <a:pt x="163254" y="2455"/>
                  </a:lnTo>
                  <a:lnTo>
                    <a:pt x="163519" y="2455"/>
                  </a:lnTo>
                  <a:lnTo>
                    <a:pt x="149642" y="614"/>
                  </a:lnTo>
                  <a:lnTo>
                    <a:pt x="149977" y="614"/>
                  </a:lnTo>
                  <a:lnTo>
                    <a:pt x="135674" y="0"/>
                  </a:lnTo>
                  <a:close/>
                </a:path>
                <a:path w="626109" h="264160">
                  <a:moveTo>
                    <a:pt x="208724" y="193598"/>
                  </a:moveTo>
                  <a:lnTo>
                    <a:pt x="172834" y="219570"/>
                  </a:lnTo>
                  <a:lnTo>
                    <a:pt x="136359" y="226060"/>
                  </a:lnTo>
                  <a:lnTo>
                    <a:pt x="229451" y="226060"/>
                  </a:lnTo>
                  <a:lnTo>
                    <a:pt x="235292" y="220167"/>
                  </a:lnTo>
                  <a:lnTo>
                    <a:pt x="208724" y="193598"/>
                  </a:lnTo>
                  <a:close/>
                </a:path>
                <a:path w="626109" h="264160">
                  <a:moveTo>
                    <a:pt x="229765" y="37680"/>
                  </a:moveTo>
                  <a:lnTo>
                    <a:pt x="136359" y="37680"/>
                  </a:lnTo>
                  <a:lnTo>
                    <a:pt x="147094" y="38117"/>
                  </a:lnTo>
                  <a:lnTo>
                    <a:pt x="146377" y="38117"/>
                  </a:lnTo>
                  <a:lnTo>
                    <a:pt x="190222" y="53567"/>
                  </a:lnTo>
                  <a:lnTo>
                    <a:pt x="208724" y="69799"/>
                  </a:lnTo>
                  <a:lnTo>
                    <a:pt x="235292" y="43230"/>
                  </a:lnTo>
                  <a:lnTo>
                    <a:pt x="229765" y="37680"/>
                  </a:lnTo>
                  <a:close/>
                </a:path>
                <a:path w="626109" h="264160">
                  <a:moveTo>
                    <a:pt x="359562" y="149593"/>
                  </a:moveTo>
                  <a:lnTo>
                    <a:pt x="322999" y="149593"/>
                  </a:lnTo>
                  <a:lnTo>
                    <a:pt x="322999" y="213334"/>
                  </a:lnTo>
                  <a:lnTo>
                    <a:pt x="359562" y="213334"/>
                  </a:lnTo>
                  <a:lnTo>
                    <a:pt x="359562" y="149593"/>
                  </a:lnTo>
                  <a:close/>
                </a:path>
                <a:path w="626109" h="264160">
                  <a:moveTo>
                    <a:pt x="424586" y="114477"/>
                  </a:moveTo>
                  <a:lnTo>
                    <a:pt x="257898" y="114477"/>
                  </a:lnTo>
                  <a:lnTo>
                    <a:pt x="257898" y="149593"/>
                  </a:lnTo>
                  <a:lnTo>
                    <a:pt x="424586" y="149593"/>
                  </a:lnTo>
                  <a:lnTo>
                    <a:pt x="424586" y="114477"/>
                  </a:lnTo>
                  <a:close/>
                </a:path>
                <a:path w="626109" h="264160">
                  <a:moveTo>
                    <a:pt x="359562" y="50406"/>
                  </a:moveTo>
                  <a:lnTo>
                    <a:pt x="322999" y="50406"/>
                  </a:lnTo>
                  <a:lnTo>
                    <a:pt x="322999" y="114477"/>
                  </a:lnTo>
                  <a:lnTo>
                    <a:pt x="359562" y="114477"/>
                  </a:lnTo>
                  <a:lnTo>
                    <a:pt x="359562" y="50406"/>
                  </a:lnTo>
                  <a:close/>
                </a:path>
                <a:path w="626109" h="264160">
                  <a:moveTo>
                    <a:pt x="560755" y="149593"/>
                  </a:moveTo>
                  <a:lnTo>
                    <a:pt x="524192" y="149593"/>
                  </a:lnTo>
                  <a:lnTo>
                    <a:pt x="524192" y="213334"/>
                  </a:lnTo>
                  <a:lnTo>
                    <a:pt x="560755" y="213334"/>
                  </a:lnTo>
                  <a:lnTo>
                    <a:pt x="560755" y="149593"/>
                  </a:lnTo>
                  <a:close/>
                </a:path>
                <a:path w="626109" h="264160">
                  <a:moveTo>
                    <a:pt x="625779" y="114477"/>
                  </a:moveTo>
                  <a:lnTo>
                    <a:pt x="459092" y="114477"/>
                  </a:lnTo>
                  <a:lnTo>
                    <a:pt x="459092" y="149593"/>
                  </a:lnTo>
                  <a:lnTo>
                    <a:pt x="625779" y="149593"/>
                  </a:lnTo>
                  <a:lnTo>
                    <a:pt x="625779" y="114477"/>
                  </a:lnTo>
                  <a:close/>
                </a:path>
                <a:path w="626109" h="264160">
                  <a:moveTo>
                    <a:pt x="560755" y="50406"/>
                  </a:moveTo>
                  <a:lnTo>
                    <a:pt x="524192" y="50406"/>
                  </a:lnTo>
                  <a:lnTo>
                    <a:pt x="524192" y="114477"/>
                  </a:lnTo>
                  <a:lnTo>
                    <a:pt x="560755" y="114477"/>
                  </a:lnTo>
                  <a:lnTo>
                    <a:pt x="560755" y="50406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15249" y="3414852"/>
            <a:ext cx="733996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05435">
              <a:lnSpc>
                <a:spcPct val="101499"/>
              </a:lnSpc>
              <a:spcBef>
                <a:spcPts val="55"/>
              </a:spcBef>
              <a:tabLst>
                <a:tab pos="4841875" algn="l"/>
              </a:tabLst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designing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efﬁcient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student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management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using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involves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careful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planning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execution.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focusing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  <a:p>
            <a:pPr marL="2445385">
              <a:lnSpc>
                <a:spcPct val="100000"/>
              </a:lnSpc>
              <a:spcBef>
                <a:spcPts val="75"/>
              </a:spcBef>
              <a:tabLst>
                <a:tab pos="6158230" algn="l"/>
              </a:tabLst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15"/>
              </a:spcBef>
            </a:pP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meets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needs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educational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institutions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effectively.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83603" y="5137740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204" dirty="0"/>
              <a:t>Thanks!</a:t>
            </a:r>
            <a:endParaRPr sz="9850" dirty="0"/>
          </a:p>
        </p:txBody>
      </p:sp>
      <p:sp>
        <p:nvSpPr>
          <p:cNvPr id="8" name="object 8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772" y="389839"/>
                  </a:lnTo>
                  <a:lnTo>
                    <a:pt x="438442" y="389839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041" y="389839"/>
                  </a:lnTo>
                  <a:lnTo>
                    <a:pt x="181711" y="389839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6003" y="389839"/>
                  </a:lnTo>
                  <a:lnTo>
                    <a:pt x="335673" y="389839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B62E0C-D402-FEB4-566F-A31000CE414B}"/>
              </a:ext>
            </a:extLst>
          </p:cNvPr>
          <p:cNvSpPr txBox="1"/>
          <p:nvPr/>
        </p:nvSpPr>
        <p:spPr>
          <a:xfrm>
            <a:off x="3511550" y="3190940"/>
            <a:ext cx="11829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You Can access code through the given Repository</a:t>
            </a:r>
          </a:p>
          <a:p>
            <a:r>
              <a:rPr lang="en-US" sz="3200" b="1" i="1" dirty="0">
                <a:hlinkClick r:id="rId3"/>
                <a:hlinkMouseOver r:id="" action="ppaction://hlinkshowjump?jump=nextslide"/>
              </a:rPr>
              <a:t>		 </a:t>
            </a:r>
            <a:r>
              <a:rPr lang="en-US" sz="3200" dirty="0">
                <a:hlinkClick r:id="rId3"/>
                <a:hlinkMouseOver r:id="" action="ppaction://hlinkshowjump?jump=nextslide"/>
              </a:rPr>
              <a:t>https://github.com/zohad01/UniversityWork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15974"/>
            <a:ext cx="4048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Introduction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pc="-120" dirty="0"/>
              <a:t>In</a:t>
            </a:r>
            <a:r>
              <a:rPr spc="-190" dirty="0"/>
              <a:t> </a:t>
            </a:r>
            <a:r>
              <a:rPr dirty="0"/>
              <a:t>this</a:t>
            </a:r>
            <a:r>
              <a:rPr spc="-190" dirty="0"/>
              <a:t> </a:t>
            </a:r>
            <a:r>
              <a:rPr spc="-55" dirty="0"/>
              <a:t>project,</a:t>
            </a:r>
            <a:r>
              <a:rPr spc="-190" dirty="0"/>
              <a:t> </a:t>
            </a:r>
            <a:r>
              <a:rPr spc="60" dirty="0"/>
              <a:t>we</a:t>
            </a:r>
            <a:r>
              <a:rPr spc="-190" dirty="0"/>
              <a:t> </a:t>
            </a:r>
            <a:r>
              <a:rPr dirty="0"/>
              <a:t>will</a:t>
            </a:r>
            <a:r>
              <a:rPr spc="-190" dirty="0"/>
              <a:t> </a:t>
            </a:r>
            <a:r>
              <a:rPr spc="-25" dirty="0"/>
              <a:t>explore</a:t>
            </a:r>
            <a:r>
              <a:rPr spc="-190" dirty="0"/>
              <a:t> </a:t>
            </a:r>
            <a:r>
              <a:rPr dirty="0"/>
              <a:t>the</a:t>
            </a:r>
            <a:r>
              <a:rPr spc="-190" dirty="0"/>
              <a:t> </a:t>
            </a:r>
            <a:r>
              <a:rPr spc="40" dirty="0"/>
              <a:t>design </a:t>
            </a:r>
            <a:r>
              <a:rPr spc="75" dirty="0"/>
              <a:t>and</a:t>
            </a:r>
            <a:r>
              <a:rPr spc="-195" dirty="0"/>
              <a:t> </a:t>
            </a:r>
            <a:r>
              <a:rPr spc="60" dirty="0"/>
              <a:t>implementation</a:t>
            </a:r>
            <a:r>
              <a:rPr spc="-190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dirty="0"/>
              <a:t>a</a:t>
            </a:r>
            <a:r>
              <a:rPr lang="en-US" dirty="0"/>
              <a:t> </a:t>
            </a:r>
            <a:r>
              <a:rPr dirty="0"/>
              <a:t>Student</a:t>
            </a:r>
            <a:r>
              <a:rPr spc="-190" dirty="0"/>
              <a:t> </a:t>
            </a:r>
            <a:r>
              <a:rPr spc="-10" dirty="0"/>
              <a:t>Learning </a:t>
            </a:r>
            <a:r>
              <a:rPr spc="85" dirty="0"/>
              <a:t>Management</a:t>
            </a:r>
            <a:r>
              <a:rPr spc="-200" dirty="0"/>
              <a:t> </a:t>
            </a:r>
            <a:r>
              <a:rPr spc="-10" dirty="0"/>
              <a:t>System</a:t>
            </a:r>
            <a:r>
              <a:rPr lang="en-US" spc="-10" dirty="0"/>
              <a:t> </a:t>
            </a:r>
            <a:r>
              <a:rPr spc="-10" dirty="0"/>
              <a:t>using</a:t>
            </a:r>
            <a:r>
              <a:rPr spc="-195" dirty="0"/>
              <a:t> </a:t>
            </a:r>
            <a:r>
              <a:rPr spc="-445" dirty="0"/>
              <a:t>C++.</a:t>
            </a:r>
            <a:r>
              <a:rPr spc="-190" dirty="0"/>
              <a:t> </a:t>
            </a:r>
            <a:r>
              <a:rPr spc="-20" dirty="0"/>
              <a:t>This </a:t>
            </a:r>
            <a:r>
              <a:rPr spc="-40" dirty="0"/>
              <a:t>system</a:t>
            </a:r>
            <a:r>
              <a:rPr spc="-165" dirty="0"/>
              <a:t> </a:t>
            </a:r>
            <a:r>
              <a:rPr spc="-30" dirty="0"/>
              <a:t>facilitates</a:t>
            </a:r>
            <a:r>
              <a:rPr spc="-160" dirty="0"/>
              <a:t> </a:t>
            </a:r>
            <a:r>
              <a:rPr dirty="0"/>
              <a:t>the</a:t>
            </a:r>
            <a:r>
              <a:rPr spc="-165" dirty="0"/>
              <a:t> </a:t>
            </a:r>
            <a:r>
              <a:rPr spc="80" dirty="0"/>
              <a:t>management</a:t>
            </a:r>
            <a:r>
              <a:rPr spc="-160" dirty="0"/>
              <a:t> </a:t>
            </a:r>
            <a:r>
              <a:rPr spc="-25" dirty="0"/>
              <a:t>of </a:t>
            </a:r>
            <a:r>
              <a:rPr dirty="0"/>
              <a:t>student</a:t>
            </a:r>
            <a:r>
              <a:rPr spc="-140" dirty="0"/>
              <a:t> </a:t>
            </a:r>
            <a:r>
              <a:rPr spc="-65" dirty="0"/>
              <a:t>records,</a:t>
            </a:r>
            <a:r>
              <a:rPr spc="-130" dirty="0"/>
              <a:t> </a:t>
            </a:r>
            <a:r>
              <a:rPr spc="70" dirty="0"/>
              <a:t>including</a:t>
            </a:r>
            <a:r>
              <a:rPr spc="-135" dirty="0"/>
              <a:t> </a:t>
            </a:r>
            <a:r>
              <a:rPr dirty="0"/>
              <a:t>their</a:t>
            </a:r>
            <a:r>
              <a:rPr spc="-135" dirty="0"/>
              <a:t> </a:t>
            </a:r>
            <a:r>
              <a:rPr spc="-10" dirty="0"/>
              <a:t>personal information,</a:t>
            </a:r>
            <a:r>
              <a:rPr spc="-210" dirty="0"/>
              <a:t> </a:t>
            </a:r>
            <a:r>
              <a:rPr spc="60" dirty="0"/>
              <a:t>academic</a:t>
            </a:r>
            <a:r>
              <a:rPr spc="-210" dirty="0"/>
              <a:t> </a:t>
            </a:r>
            <a:r>
              <a:rPr spc="-60" dirty="0"/>
              <a:t>details,</a:t>
            </a:r>
            <a:r>
              <a:rPr spc="-210" dirty="0"/>
              <a:t> </a:t>
            </a:r>
            <a:r>
              <a:rPr spc="50" dirty="0"/>
              <a:t>and </a:t>
            </a:r>
            <a:r>
              <a:rPr dirty="0"/>
              <a:t>enrollment</a:t>
            </a:r>
            <a:r>
              <a:rPr spc="-150" dirty="0"/>
              <a:t> </a:t>
            </a:r>
            <a:r>
              <a:rPr spc="-75" dirty="0"/>
              <a:t>data.</a:t>
            </a:r>
            <a:r>
              <a:rPr spc="-145" dirty="0"/>
              <a:t> </a:t>
            </a:r>
            <a:r>
              <a:rPr spc="-170" dirty="0"/>
              <a:t>It</a:t>
            </a:r>
            <a:r>
              <a:rPr spc="-145" dirty="0"/>
              <a:t> </a:t>
            </a:r>
            <a:r>
              <a:rPr spc="-10" dirty="0"/>
              <a:t>allows</a:t>
            </a:r>
            <a:r>
              <a:rPr spc="-145" dirty="0"/>
              <a:t> </a:t>
            </a:r>
            <a:r>
              <a:rPr spc="-35" dirty="0"/>
              <a:t>for</a:t>
            </a:r>
            <a:r>
              <a:rPr spc="-145" dirty="0"/>
              <a:t> </a:t>
            </a:r>
            <a:r>
              <a:rPr spc="-10" dirty="0"/>
              <a:t>adding, </a:t>
            </a:r>
            <a:r>
              <a:rPr spc="-30" dirty="0"/>
              <a:t>viewing,</a:t>
            </a:r>
            <a:r>
              <a:rPr spc="-160" dirty="0"/>
              <a:t> </a:t>
            </a:r>
            <a:r>
              <a:rPr spc="-30" dirty="0"/>
              <a:t>searching,</a:t>
            </a:r>
            <a:r>
              <a:rPr spc="-160" dirty="0"/>
              <a:t> </a:t>
            </a:r>
            <a:r>
              <a:rPr spc="75" dirty="0"/>
              <a:t>and</a:t>
            </a:r>
            <a:r>
              <a:rPr spc="-155" dirty="0"/>
              <a:t> </a:t>
            </a:r>
            <a:r>
              <a:rPr dirty="0"/>
              <a:t>removing</a:t>
            </a:r>
            <a:r>
              <a:rPr spc="-160" dirty="0"/>
              <a:t> </a:t>
            </a:r>
            <a:r>
              <a:rPr spc="-10" dirty="0"/>
              <a:t>student records</a:t>
            </a:r>
            <a:r>
              <a:rPr spc="-145" dirty="0"/>
              <a:t> </a:t>
            </a:r>
            <a:r>
              <a:rPr spc="-10" dirty="0"/>
              <a:t>efﬁciently</a:t>
            </a:r>
            <a:r>
              <a:rPr spc="-140" dirty="0"/>
              <a:t> </a:t>
            </a:r>
            <a:r>
              <a:rPr dirty="0"/>
              <a:t>while</a:t>
            </a:r>
            <a:r>
              <a:rPr spc="-140" dirty="0"/>
              <a:t> </a:t>
            </a:r>
            <a:r>
              <a:rPr spc="-10" dirty="0"/>
              <a:t>ensuring </a:t>
            </a:r>
            <a:r>
              <a:rPr dirty="0"/>
              <a:t>simplicity</a:t>
            </a:r>
            <a:r>
              <a:rPr spc="-165" dirty="0"/>
              <a:t> </a:t>
            </a:r>
            <a:r>
              <a:rPr spc="75" dirty="0"/>
              <a:t>and</a:t>
            </a:r>
            <a:r>
              <a:rPr spc="-165" dirty="0"/>
              <a:t> </a:t>
            </a:r>
            <a:r>
              <a:rPr spc="-70" dirty="0"/>
              <a:t>user-</a:t>
            </a:r>
            <a:r>
              <a:rPr spc="-10" dirty="0"/>
              <a:t>friendliness.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253" y="3414751"/>
            <a:ext cx="7546975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Before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developing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system,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need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identify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functional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non-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functional requirements.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Key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requirements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include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adding,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viewing,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searching,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removing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student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records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ﬁle-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data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storage.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Non-functional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aspects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include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performance,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user-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friendly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design,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reliable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handling.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System</a:t>
            </a:r>
            <a:r>
              <a:rPr spc="-180" dirty="0"/>
              <a:t> </a:t>
            </a:r>
            <a:r>
              <a:rPr spc="-110" dirty="0"/>
              <a:t>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2747" y="3429749"/>
            <a:ext cx="738187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system's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architecture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standalone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model.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program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handles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interactions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console interface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manages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processing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storage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ﬁle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handling.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This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ensures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simplicity,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ease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use,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straightforward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maintenance.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87296" y="1444498"/>
            <a:ext cx="6278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Architecture</a:t>
            </a:r>
            <a:r>
              <a:rPr spc="-140" dirty="0"/>
              <a:t> </a:t>
            </a:r>
            <a:r>
              <a:rPr spc="-55" dirty="0"/>
              <a:t>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2747" y="3429749"/>
            <a:ext cx="7425055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appropriate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structures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management.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utilize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aclassfor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managing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student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records,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attributes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roll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number,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name,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department.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File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handling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persistent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storage,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ensuring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access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manipulation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records.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Data</a:t>
            </a:r>
            <a:r>
              <a:rPr spc="-254" dirty="0"/>
              <a:t> </a:t>
            </a:r>
            <a:r>
              <a:rPr spc="-65" dirty="0"/>
              <a:t>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253" y="3414751"/>
            <a:ext cx="7386320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student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management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system requires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reliable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storage.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implement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ﬁle-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storage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system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text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ﬁles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store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student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records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securely.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ensures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simplicity,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quick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retrieval,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consistent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data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handling.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Database</a:t>
            </a:r>
            <a:r>
              <a:rPr spc="-155" dirty="0"/>
              <a:t> </a:t>
            </a:r>
            <a:r>
              <a:rPr spc="-105" dirty="0"/>
              <a:t>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325" y="1188453"/>
            <a:ext cx="2697480" cy="3173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40739" y="1190497"/>
            <a:ext cx="2866898" cy="3153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0695" y="2066798"/>
            <a:ext cx="3133763" cy="3909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8799" y="1091190"/>
            <a:ext cx="1614106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15"/>
              </a:lnSpc>
              <a:spcBef>
                <a:spcPts val="100"/>
              </a:spcBef>
              <a:tabLst>
                <a:tab pos="3698875" algn="l"/>
              </a:tabLst>
            </a:pP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75" dirty="0">
                <a:solidFill>
                  <a:srgbClr val="332C2C"/>
                </a:solidFill>
                <a:latin typeface="Verdana"/>
                <a:cs typeface="Verdana"/>
              </a:rPr>
              <a:t>must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be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intuitive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/>
                <a:cs typeface="Verdana"/>
              </a:rPr>
              <a:t>user-</a:t>
            </a:r>
            <a:r>
              <a:rPr sz="3150" spc="-85" dirty="0">
                <a:solidFill>
                  <a:srgbClr val="332C2C"/>
                </a:solidFill>
                <a:latin typeface="Verdana"/>
                <a:cs typeface="Verdana"/>
              </a:rPr>
              <a:t>friendly.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5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use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ts val="3450"/>
              </a:lnSpc>
              <a:spcBef>
                <a:spcPts val="225"/>
              </a:spcBef>
              <a:tabLst>
                <a:tab pos="5340985" algn="l"/>
              </a:tabLst>
            </a:pPr>
            <a:r>
              <a:rPr sz="3150" spc="-110" dirty="0">
                <a:solidFill>
                  <a:srgbClr val="332C2C"/>
                </a:solidFill>
                <a:latin typeface="Verdana"/>
                <a:cs typeface="Verdana"/>
              </a:rPr>
              <a:t>UI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elements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allow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navigate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options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50" dirty="0">
                <a:solidFill>
                  <a:srgbClr val="332C2C"/>
                </a:solidFill>
                <a:latin typeface="Verdana"/>
                <a:cs typeface="Verdana"/>
              </a:rPr>
              <a:t>easily.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well-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designed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UI </a:t>
            </a:r>
            <a:r>
              <a:rPr sz="3150" spc="35" dirty="0">
                <a:solidFill>
                  <a:srgbClr val="332C2C"/>
                </a:solidFill>
                <a:latin typeface="Verdana"/>
                <a:cs typeface="Verdana"/>
              </a:rPr>
              <a:t>enhances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minimizes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errors.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41535" y="1515974"/>
            <a:ext cx="4062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Key</a:t>
            </a:r>
            <a:r>
              <a:rPr spc="-155" dirty="0"/>
              <a:t> </a:t>
            </a:r>
            <a:r>
              <a:rPr spc="-130" dirty="0"/>
              <a:t>Features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1275" marR="5080">
              <a:lnSpc>
                <a:spcPct val="101400"/>
              </a:lnSpc>
              <a:spcBef>
                <a:spcPts val="60"/>
              </a:spcBef>
            </a:pPr>
            <a:r>
              <a:rPr dirty="0"/>
              <a:t>The</a:t>
            </a:r>
            <a:r>
              <a:rPr spc="-204" dirty="0"/>
              <a:t> </a:t>
            </a:r>
            <a:r>
              <a:rPr spc="-40" dirty="0"/>
              <a:t>system</a:t>
            </a:r>
            <a:r>
              <a:rPr spc="-200" dirty="0"/>
              <a:t> </a:t>
            </a:r>
            <a:r>
              <a:rPr dirty="0"/>
              <a:t>will</a:t>
            </a:r>
            <a:r>
              <a:rPr spc="-200" dirty="0"/>
              <a:t> </a:t>
            </a:r>
            <a:r>
              <a:rPr spc="55" dirty="0"/>
              <a:t>include</a:t>
            </a:r>
            <a:r>
              <a:rPr spc="-200" dirty="0"/>
              <a:t> </a:t>
            </a:r>
            <a:r>
              <a:rPr spc="-20" dirty="0"/>
              <a:t>essential</a:t>
            </a:r>
            <a:r>
              <a:rPr spc="-200" dirty="0"/>
              <a:t> </a:t>
            </a:r>
            <a:r>
              <a:rPr spc="-10" dirty="0"/>
              <a:t>features </a:t>
            </a:r>
            <a:r>
              <a:rPr dirty="0"/>
              <a:t>such</a:t>
            </a:r>
            <a:r>
              <a:rPr spc="-170" dirty="0"/>
              <a:t> </a:t>
            </a:r>
            <a:r>
              <a:rPr spc="-75" dirty="0"/>
              <a:t>as</a:t>
            </a:r>
            <a:r>
              <a:rPr spc="-170" dirty="0"/>
              <a:t> </a:t>
            </a:r>
            <a:r>
              <a:rPr dirty="0"/>
              <a:t>adding,</a:t>
            </a:r>
            <a:r>
              <a:rPr spc="-165" dirty="0"/>
              <a:t> </a:t>
            </a:r>
            <a:r>
              <a:rPr spc="-30" dirty="0"/>
              <a:t>viewing,</a:t>
            </a:r>
            <a:r>
              <a:rPr spc="-165" dirty="0"/>
              <a:t> </a:t>
            </a:r>
            <a:r>
              <a:rPr spc="-30" dirty="0"/>
              <a:t>searching,</a:t>
            </a:r>
            <a:r>
              <a:rPr spc="-165" dirty="0"/>
              <a:t> </a:t>
            </a:r>
            <a:r>
              <a:rPr spc="50" dirty="0"/>
              <a:t>and </a:t>
            </a:r>
            <a:r>
              <a:rPr dirty="0"/>
              <a:t>removing</a:t>
            </a:r>
            <a:r>
              <a:rPr spc="-85" dirty="0"/>
              <a:t> </a:t>
            </a:r>
            <a:r>
              <a:rPr dirty="0"/>
              <a:t>student</a:t>
            </a:r>
            <a:r>
              <a:rPr spc="-85" dirty="0"/>
              <a:t> </a:t>
            </a:r>
            <a:r>
              <a:rPr spc="-65" dirty="0"/>
              <a:t>records.</a:t>
            </a:r>
            <a:r>
              <a:rPr spc="-80" dirty="0"/>
              <a:t> </a:t>
            </a:r>
            <a:r>
              <a:rPr spc="-25" dirty="0"/>
              <a:t>These</a:t>
            </a:r>
            <a:r>
              <a:rPr spc="-85" dirty="0"/>
              <a:t> </a:t>
            </a:r>
            <a:r>
              <a:rPr spc="-10" dirty="0"/>
              <a:t>features </a:t>
            </a:r>
            <a:r>
              <a:rPr spc="-50" dirty="0"/>
              <a:t>are</a:t>
            </a:r>
            <a:r>
              <a:rPr spc="-225" dirty="0"/>
              <a:t> </a:t>
            </a:r>
            <a:r>
              <a:rPr spc="60" dirty="0"/>
              <a:t>designed</a:t>
            </a:r>
            <a:r>
              <a:rPr spc="-225" dirty="0"/>
              <a:t> </a:t>
            </a:r>
            <a:r>
              <a:rPr dirty="0"/>
              <a:t>to</a:t>
            </a:r>
            <a:r>
              <a:rPr spc="-225" dirty="0"/>
              <a:t> </a:t>
            </a:r>
            <a:r>
              <a:rPr dirty="0"/>
              <a:t>streamline</a:t>
            </a:r>
            <a:r>
              <a:rPr spc="-225" dirty="0"/>
              <a:t> </a:t>
            </a:r>
            <a:r>
              <a:rPr spc="-25" dirty="0"/>
              <a:t>the </a:t>
            </a:r>
            <a:r>
              <a:rPr spc="80" dirty="0"/>
              <a:t>management</a:t>
            </a:r>
            <a:r>
              <a:rPr spc="-16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student</a:t>
            </a:r>
            <a:r>
              <a:rPr spc="-155" dirty="0"/>
              <a:t> </a:t>
            </a:r>
            <a:r>
              <a:rPr dirty="0"/>
              <a:t>data</a:t>
            </a:r>
            <a:r>
              <a:rPr spc="-160" dirty="0"/>
              <a:t> </a:t>
            </a:r>
            <a:r>
              <a:rPr spc="75" dirty="0"/>
              <a:t>and</a:t>
            </a:r>
            <a:r>
              <a:rPr spc="-155" dirty="0"/>
              <a:t> </a:t>
            </a:r>
            <a:r>
              <a:rPr spc="-10" dirty="0"/>
              <a:t>provide </a:t>
            </a:r>
            <a:r>
              <a:rPr spc="60" dirty="0"/>
              <a:t>quick</a:t>
            </a:r>
            <a:r>
              <a:rPr spc="-235" dirty="0"/>
              <a:t> </a:t>
            </a:r>
            <a:r>
              <a:rPr spc="-20" dirty="0"/>
              <a:t>access</a:t>
            </a:r>
            <a:r>
              <a:rPr spc="-229" dirty="0"/>
              <a:t> </a:t>
            </a:r>
            <a:r>
              <a:rPr dirty="0"/>
              <a:t>to</a:t>
            </a:r>
            <a:r>
              <a:rPr spc="-235" dirty="0"/>
              <a:t> </a:t>
            </a:r>
            <a:r>
              <a:rPr spc="55" dirty="0"/>
              <a:t>important</a:t>
            </a:r>
            <a:r>
              <a:rPr spc="-229" dirty="0"/>
              <a:t> </a:t>
            </a:r>
            <a:r>
              <a:rPr spc="-10" dirty="0"/>
              <a:t>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7404" y="1190497"/>
            <a:ext cx="1375791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39162" y="1190497"/>
            <a:ext cx="1943100" cy="3153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90136" y="1091190"/>
            <a:ext cx="110489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53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799" y="1091190"/>
            <a:ext cx="1564640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15"/>
              </a:lnSpc>
              <a:spcBef>
                <a:spcPts val="100"/>
              </a:spcBef>
              <a:tabLst>
                <a:tab pos="13391515" algn="l"/>
              </a:tabLst>
            </a:pPr>
            <a:r>
              <a:rPr sz="3150" spc="-13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system's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/>
                <a:cs typeface="Verdana"/>
              </a:rPr>
              <a:t>reliability,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5" dirty="0">
                <a:solidFill>
                  <a:srgbClr val="332C2C"/>
                </a:solidFill>
                <a:latin typeface="Verdana"/>
                <a:cs typeface="Verdana"/>
              </a:rPr>
              <a:t>conduct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thorough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ts val="3450"/>
              </a:lnSpc>
              <a:spcBef>
                <a:spcPts val="225"/>
              </a:spcBef>
            </a:pP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includes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unit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25" dirty="0">
                <a:solidFill>
                  <a:srgbClr val="332C2C"/>
                </a:solidFill>
                <a:latin typeface="Verdana"/>
                <a:cs typeface="Verdana"/>
              </a:rPr>
              <a:t>tests,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integration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25" dirty="0">
                <a:solidFill>
                  <a:srgbClr val="332C2C"/>
                </a:solidFill>
                <a:latin typeface="Verdana"/>
                <a:cs typeface="Verdana"/>
              </a:rPr>
              <a:t>tests,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acceptance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tests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rgbClr val="332C2C"/>
                </a:solidFill>
                <a:latin typeface="Verdana"/>
                <a:cs typeface="Verdana"/>
              </a:rPr>
              <a:t>conﬁrm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332C2C"/>
                </a:solidFill>
                <a:latin typeface="Verdana"/>
                <a:cs typeface="Verdana"/>
              </a:rPr>
              <a:t>all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functionalities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work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intended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meet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473</Words>
  <Application>Microsoft Office PowerPoint</Application>
  <PresentationFormat>Custom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Cambria</vt:lpstr>
      <vt:lpstr>Verdana</vt:lpstr>
      <vt:lpstr>Office Theme</vt:lpstr>
      <vt:lpstr>Designing an Efficient Student Management System Using C++</vt:lpstr>
      <vt:lpstr>Introduction</vt:lpstr>
      <vt:lpstr>System Requirements</vt:lpstr>
      <vt:lpstr>Architecture Design</vt:lpstr>
      <vt:lpstr>Data Structures</vt:lpstr>
      <vt:lpstr>Database Management</vt:lpstr>
      <vt:lpstr>PowerPoint Presentation</vt:lpstr>
      <vt:lpstr>Key Features</vt:lpstr>
      <vt:lpstr>PowerPoint Presentation</vt:lpstr>
      <vt:lpstr>Challenges and Solutions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2023-ag-10129 Muhammad Zohad Ijaz</cp:lastModifiedBy>
  <cp:revision>1</cp:revision>
  <dcterms:created xsi:type="dcterms:W3CDTF">2025-01-18T15:10:40Z</dcterms:created>
  <dcterms:modified xsi:type="dcterms:W3CDTF">2025-01-18T15:59:48Z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2025-01-18T00:00:00Z</vt:filetime>
  </property>
  <property fmtid="{D5CDD505-2E9C-101B-9397-08002B2CF9AE}" pid="5" name="Producer">
    <vt:lpwstr>GPL Ghostscript 10.04.0</vt:lpwstr>
  </property>
</Properties>
</file>