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6" r:id="rId2"/>
    <p:sldId id="258" r:id="rId3"/>
    <p:sldId id="264" r:id="rId4"/>
    <p:sldId id="266" r:id="rId5"/>
    <p:sldId id="290" r:id="rId6"/>
    <p:sldId id="291" r:id="rId7"/>
    <p:sldId id="292" r:id="rId8"/>
    <p:sldId id="289" r:id="rId9"/>
    <p:sldId id="268" r:id="rId10"/>
    <p:sldId id="270" r:id="rId11"/>
    <p:sldId id="272" r:id="rId12"/>
    <p:sldId id="274" r:id="rId13"/>
    <p:sldId id="260" r:id="rId14"/>
    <p:sldId id="275" r:id="rId15"/>
    <p:sldId id="277" r:id="rId16"/>
    <p:sldId id="278" r:id="rId17"/>
    <p:sldId id="279" r:id="rId18"/>
    <p:sldId id="281" r:id="rId19"/>
    <p:sldId id="282" r:id="rId20"/>
    <p:sldId id="283" r:id="rId21"/>
    <p:sldId id="284" r:id="rId22"/>
    <p:sldId id="285"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8" d="100"/>
          <a:sy n="48" d="100"/>
        </p:scale>
        <p:origin x="-62" y="-1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C743FF-B65F-469C-8649-5BB5D9CE0583}" type="doc">
      <dgm:prSet loTypeId="urn:microsoft.com/office/officeart/2005/8/layout/equation1" loCatId="process" qsTypeId="urn:microsoft.com/office/officeart/2005/8/quickstyle/3d3" qsCatId="3D" csTypeId="urn:microsoft.com/office/officeart/2005/8/colors/colorful1" csCatId="colorful" phldr="1"/>
      <dgm:spPr/>
    </dgm:pt>
    <dgm:pt modelId="{8E0A32EE-B3E3-4DB7-A33E-163A4799A81A}">
      <dgm:prSet phldrT="[Text]"/>
      <dgm:spPr/>
      <dgm:t>
        <a:bodyPr/>
        <a:lstStyle/>
        <a:p>
          <a:r>
            <a:rPr lang="en-US" dirty="0" smtClean="0"/>
            <a:t>Narrowed Topic</a:t>
          </a:r>
          <a:endParaRPr lang="en-US" dirty="0"/>
        </a:p>
      </dgm:t>
    </dgm:pt>
    <dgm:pt modelId="{B0300A2F-0CD0-4B9A-8AEA-B5ED499366BE}" type="parTrans" cxnId="{CC2C4741-5245-4BDD-8E57-C7248EB06F1E}">
      <dgm:prSet/>
      <dgm:spPr/>
      <dgm:t>
        <a:bodyPr/>
        <a:lstStyle/>
        <a:p>
          <a:endParaRPr lang="en-US"/>
        </a:p>
      </dgm:t>
    </dgm:pt>
    <dgm:pt modelId="{D36622FB-29D1-47CB-B605-062E27AE39DE}" type="sibTrans" cxnId="{CC2C4741-5245-4BDD-8E57-C7248EB06F1E}">
      <dgm:prSet/>
      <dgm:spPr/>
      <dgm:t>
        <a:bodyPr/>
        <a:lstStyle/>
        <a:p>
          <a:endParaRPr lang="en-US"/>
        </a:p>
      </dgm:t>
    </dgm:pt>
    <dgm:pt modelId="{8B986D2A-7553-4D00-B136-D236E3EB64D0}">
      <dgm:prSet phldrT="[Text]"/>
      <dgm:spPr/>
      <dgm:t>
        <a:bodyPr/>
        <a:lstStyle/>
        <a:p>
          <a:r>
            <a:rPr lang="en-US" dirty="0" smtClean="0"/>
            <a:t>Main Point</a:t>
          </a:r>
          <a:endParaRPr lang="en-US" dirty="0"/>
        </a:p>
      </dgm:t>
    </dgm:pt>
    <dgm:pt modelId="{9A8EA60D-3B73-4975-9E70-C92C683AD02C}" type="parTrans" cxnId="{C60012EC-77E1-4CB7-9A4E-70BE530C572C}">
      <dgm:prSet/>
      <dgm:spPr/>
      <dgm:t>
        <a:bodyPr/>
        <a:lstStyle/>
        <a:p>
          <a:endParaRPr lang="en-US"/>
        </a:p>
      </dgm:t>
    </dgm:pt>
    <dgm:pt modelId="{C7E445A5-5767-4B7B-AE4B-FBB789A758E6}" type="sibTrans" cxnId="{C60012EC-77E1-4CB7-9A4E-70BE530C572C}">
      <dgm:prSet/>
      <dgm:spPr/>
      <dgm:t>
        <a:bodyPr/>
        <a:lstStyle/>
        <a:p>
          <a:endParaRPr lang="en-US"/>
        </a:p>
      </dgm:t>
    </dgm:pt>
    <dgm:pt modelId="{71F4C465-4908-4A19-A468-12E308804019}">
      <dgm:prSet phldrT="[Text]"/>
      <dgm:spPr/>
      <dgm:t>
        <a:bodyPr/>
        <a:lstStyle/>
        <a:p>
          <a:r>
            <a:rPr lang="en-US" dirty="0" smtClean="0"/>
            <a:t>Topic Sentence/</a:t>
          </a:r>
          <a:endParaRPr lang="en-US" dirty="0"/>
        </a:p>
      </dgm:t>
    </dgm:pt>
    <dgm:pt modelId="{B9B737E3-94C9-4A2C-A259-83E9259BA033}" type="parTrans" cxnId="{7BCB760E-A083-46C6-B5AB-C806ED441BC6}">
      <dgm:prSet/>
      <dgm:spPr/>
      <dgm:t>
        <a:bodyPr/>
        <a:lstStyle/>
        <a:p>
          <a:endParaRPr lang="en-US"/>
        </a:p>
      </dgm:t>
    </dgm:pt>
    <dgm:pt modelId="{7DA238BB-9077-4684-B215-02807DB2A67B}" type="sibTrans" cxnId="{7BCB760E-A083-46C6-B5AB-C806ED441BC6}">
      <dgm:prSet/>
      <dgm:spPr/>
      <dgm:t>
        <a:bodyPr/>
        <a:lstStyle/>
        <a:p>
          <a:endParaRPr lang="en-US"/>
        </a:p>
      </dgm:t>
    </dgm:pt>
    <dgm:pt modelId="{6A2D142E-DA83-4B4B-817C-777033D59D75}" type="pres">
      <dgm:prSet presAssocID="{47C743FF-B65F-469C-8649-5BB5D9CE0583}" presName="linearFlow" presStyleCnt="0">
        <dgm:presLayoutVars>
          <dgm:dir/>
          <dgm:resizeHandles val="exact"/>
        </dgm:presLayoutVars>
      </dgm:prSet>
      <dgm:spPr/>
    </dgm:pt>
    <dgm:pt modelId="{AE518686-A958-4F31-A5DD-5F5706B56E9F}" type="pres">
      <dgm:prSet presAssocID="{8E0A32EE-B3E3-4DB7-A33E-163A4799A81A}" presName="node" presStyleLbl="node1" presStyleIdx="0" presStyleCnt="3">
        <dgm:presLayoutVars>
          <dgm:bulletEnabled val="1"/>
        </dgm:presLayoutVars>
      </dgm:prSet>
      <dgm:spPr/>
    </dgm:pt>
    <dgm:pt modelId="{7D7D289B-1692-4FCA-81C1-92298EBE4023}" type="pres">
      <dgm:prSet presAssocID="{D36622FB-29D1-47CB-B605-062E27AE39DE}" presName="spacerL" presStyleCnt="0"/>
      <dgm:spPr/>
    </dgm:pt>
    <dgm:pt modelId="{FFFE69ED-4D33-434B-AC89-90702150499A}" type="pres">
      <dgm:prSet presAssocID="{D36622FB-29D1-47CB-B605-062E27AE39DE}" presName="sibTrans" presStyleLbl="sibTrans2D1" presStyleIdx="0" presStyleCnt="2"/>
      <dgm:spPr/>
    </dgm:pt>
    <dgm:pt modelId="{D2D65E5E-D786-4A10-BA73-CA76C2B8BE68}" type="pres">
      <dgm:prSet presAssocID="{D36622FB-29D1-47CB-B605-062E27AE39DE}" presName="spacerR" presStyleCnt="0"/>
      <dgm:spPr/>
    </dgm:pt>
    <dgm:pt modelId="{AE3FE7C2-E1DA-42A5-B86A-4EEA96F43832}" type="pres">
      <dgm:prSet presAssocID="{8B986D2A-7553-4D00-B136-D236E3EB64D0}" presName="node" presStyleLbl="node1" presStyleIdx="1" presStyleCnt="3">
        <dgm:presLayoutVars>
          <dgm:bulletEnabled val="1"/>
        </dgm:presLayoutVars>
      </dgm:prSet>
      <dgm:spPr/>
    </dgm:pt>
    <dgm:pt modelId="{4CF77A5D-9EA9-428A-9E08-692361F723FD}" type="pres">
      <dgm:prSet presAssocID="{C7E445A5-5767-4B7B-AE4B-FBB789A758E6}" presName="spacerL" presStyleCnt="0"/>
      <dgm:spPr/>
    </dgm:pt>
    <dgm:pt modelId="{7BEDD0D3-8EDD-426A-B23B-B6A9D22561C1}" type="pres">
      <dgm:prSet presAssocID="{C7E445A5-5767-4B7B-AE4B-FBB789A758E6}" presName="sibTrans" presStyleLbl="sibTrans2D1" presStyleIdx="1" presStyleCnt="2"/>
      <dgm:spPr/>
    </dgm:pt>
    <dgm:pt modelId="{FB29F51A-E8F2-4F21-87EE-21D24D4D9020}" type="pres">
      <dgm:prSet presAssocID="{C7E445A5-5767-4B7B-AE4B-FBB789A758E6}" presName="spacerR" presStyleCnt="0"/>
      <dgm:spPr/>
    </dgm:pt>
    <dgm:pt modelId="{2B37C445-E42A-4A75-923E-A9C6F6EA8BD0}" type="pres">
      <dgm:prSet presAssocID="{71F4C465-4908-4A19-A468-12E308804019}" presName="node" presStyleLbl="node1" presStyleIdx="2" presStyleCnt="3">
        <dgm:presLayoutVars>
          <dgm:bulletEnabled val="1"/>
        </dgm:presLayoutVars>
      </dgm:prSet>
      <dgm:spPr/>
      <dgm:t>
        <a:bodyPr/>
        <a:lstStyle/>
        <a:p>
          <a:endParaRPr lang="en-US"/>
        </a:p>
      </dgm:t>
    </dgm:pt>
  </dgm:ptLst>
  <dgm:cxnLst>
    <dgm:cxn modelId="{C60012EC-77E1-4CB7-9A4E-70BE530C572C}" srcId="{47C743FF-B65F-469C-8649-5BB5D9CE0583}" destId="{8B986D2A-7553-4D00-B136-D236E3EB64D0}" srcOrd="1" destOrd="0" parTransId="{9A8EA60D-3B73-4975-9E70-C92C683AD02C}" sibTransId="{C7E445A5-5767-4B7B-AE4B-FBB789A758E6}"/>
    <dgm:cxn modelId="{24069EB7-11BE-4B00-BC02-67FEAFD76019}" type="presOf" srcId="{D36622FB-29D1-47CB-B605-062E27AE39DE}" destId="{FFFE69ED-4D33-434B-AC89-90702150499A}" srcOrd="0" destOrd="0" presId="urn:microsoft.com/office/officeart/2005/8/layout/equation1"/>
    <dgm:cxn modelId="{987885F2-31E1-4A98-8378-79C2BD63213D}" type="presOf" srcId="{47C743FF-B65F-469C-8649-5BB5D9CE0583}" destId="{6A2D142E-DA83-4B4B-817C-777033D59D75}" srcOrd="0" destOrd="0" presId="urn:microsoft.com/office/officeart/2005/8/layout/equation1"/>
    <dgm:cxn modelId="{8CC9E36E-3339-4325-AAE2-BE4F41D6E7E1}" type="presOf" srcId="{8E0A32EE-B3E3-4DB7-A33E-163A4799A81A}" destId="{AE518686-A958-4F31-A5DD-5F5706B56E9F}" srcOrd="0" destOrd="0" presId="urn:microsoft.com/office/officeart/2005/8/layout/equation1"/>
    <dgm:cxn modelId="{524CB7B4-60BD-4409-AE4E-13E2DC459723}" type="presOf" srcId="{71F4C465-4908-4A19-A468-12E308804019}" destId="{2B37C445-E42A-4A75-923E-A9C6F6EA8BD0}" srcOrd="0" destOrd="0" presId="urn:microsoft.com/office/officeart/2005/8/layout/equation1"/>
    <dgm:cxn modelId="{797247E3-1E65-4115-BE99-611D5666FCEC}" type="presOf" srcId="{8B986D2A-7553-4D00-B136-D236E3EB64D0}" destId="{AE3FE7C2-E1DA-42A5-B86A-4EEA96F43832}" srcOrd="0" destOrd="0" presId="urn:microsoft.com/office/officeart/2005/8/layout/equation1"/>
    <dgm:cxn modelId="{CC2C4741-5245-4BDD-8E57-C7248EB06F1E}" srcId="{47C743FF-B65F-469C-8649-5BB5D9CE0583}" destId="{8E0A32EE-B3E3-4DB7-A33E-163A4799A81A}" srcOrd="0" destOrd="0" parTransId="{B0300A2F-0CD0-4B9A-8AEA-B5ED499366BE}" sibTransId="{D36622FB-29D1-47CB-B605-062E27AE39DE}"/>
    <dgm:cxn modelId="{7BCB760E-A083-46C6-B5AB-C806ED441BC6}" srcId="{47C743FF-B65F-469C-8649-5BB5D9CE0583}" destId="{71F4C465-4908-4A19-A468-12E308804019}" srcOrd="2" destOrd="0" parTransId="{B9B737E3-94C9-4A2C-A259-83E9259BA033}" sibTransId="{7DA238BB-9077-4684-B215-02807DB2A67B}"/>
    <dgm:cxn modelId="{B8FAF714-718B-4FD7-AC3C-9FE9B15D3568}" type="presOf" srcId="{C7E445A5-5767-4B7B-AE4B-FBB789A758E6}" destId="{7BEDD0D3-8EDD-426A-B23B-B6A9D22561C1}" srcOrd="0" destOrd="0" presId="urn:microsoft.com/office/officeart/2005/8/layout/equation1"/>
    <dgm:cxn modelId="{91B66129-C4FF-4E32-B35E-7499A49F4EC7}" type="presParOf" srcId="{6A2D142E-DA83-4B4B-817C-777033D59D75}" destId="{AE518686-A958-4F31-A5DD-5F5706B56E9F}" srcOrd="0" destOrd="0" presId="urn:microsoft.com/office/officeart/2005/8/layout/equation1"/>
    <dgm:cxn modelId="{9991CC1F-079F-4CEB-AE8B-691A25FA1837}" type="presParOf" srcId="{6A2D142E-DA83-4B4B-817C-777033D59D75}" destId="{7D7D289B-1692-4FCA-81C1-92298EBE4023}" srcOrd="1" destOrd="0" presId="urn:microsoft.com/office/officeart/2005/8/layout/equation1"/>
    <dgm:cxn modelId="{8159EBB5-FBEA-4176-8BE3-5D6140BE4D8E}" type="presParOf" srcId="{6A2D142E-DA83-4B4B-817C-777033D59D75}" destId="{FFFE69ED-4D33-434B-AC89-90702150499A}" srcOrd="2" destOrd="0" presId="urn:microsoft.com/office/officeart/2005/8/layout/equation1"/>
    <dgm:cxn modelId="{941908B0-C301-4CBD-B3E4-FBFDDB20853D}" type="presParOf" srcId="{6A2D142E-DA83-4B4B-817C-777033D59D75}" destId="{D2D65E5E-D786-4A10-BA73-CA76C2B8BE68}" srcOrd="3" destOrd="0" presId="urn:microsoft.com/office/officeart/2005/8/layout/equation1"/>
    <dgm:cxn modelId="{B972AB49-8055-4410-9504-72DCD7253534}" type="presParOf" srcId="{6A2D142E-DA83-4B4B-817C-777033D59D75}" destId="{AE3FE7C2-E1DA-42A5-B86A-4EEA96F43832}" srcOrd="4" destOrd="0" presId="urn:microsoft.com/office/officeart/2005/8/layout/equation1"/>
    <dgm:cxn modelId="{236737A7-485A-43CA-ACFE-4749BC6F6862}" type="presParOf" srcId="{6A2D142E-DA83-4B4B-817C-777033D59D75}" destId="{4CF77A5D-9EA9-428A-9E08-692361F723FD}" srcOrd="5" destOrd="0" presId="urn:microsoft.com/office/officeart/2005/8/layout/equation1"/>
    <dgm:cxn modelId="{1094802F-3237-4B3A-B8B6-923EC702C9C1}" type="presParOf" srcId="{6A2D142E-DA83-4B4B-817C-777033D59D75}" destId="{7BEDD0D3-8EDD-426A-B23B-B6A9D22561C1}" srcOrd="6" destOrd="0" presId="urn:microsoft.com/office/officeart/2005/8/layout/equation1"/>
    <dgm:cxn modelId="{D2C6BC86-342F-4B81-ADBF-9A0009C96D92}" type="presParOf" srcId="{6A2D142E-DA83-4B4B-817C-777033D59D75}" destId="{FB29F51A-E8F2-4F21-87EE-21D24D4D9020}" srcOrd="7" destOrd="0" presId="urn:microsoft.com/office/officeart/2005/8/layout/equation1"/>
    <dgm:cxn modelId="{DF6DEE60-1C87-4CFD-8E17-23D62147AE94}" type="presParOf" srcId="{6A2D142E-DA83-4B4B-817C-777033D59D75}" destId="{2B37C445-E42A-4A75-923E-A9C6F6EA8BD0}" srcOrd="8" destOrd="0" presId="urn:microsoft.com/office/officeart/2005/8/layout/equation1"/>
  </dgm:cxnLst>
  <dgm:bg/>
  <dgm:whole/>
</dgm:dataModel>
</file>

<file path=ppt/diagrams/data2.xml><?xml version="1.0" encoding="utf-8"?>
<dgm:dataModel xmlns:dgm="http://schemas.openxmlformats.org/drawingml/2006/diagram" xmlns:a="http://schemas.openxmlformats.org/drawingml/2006/main">
  <dgm:ptLst>
    <dgm:pt modelId="{DE84E338-918F-4A70-BEF6-14F01615442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7884FCD-B36B-445F-A45B-7BF47E1F5839}">
      <dgm:prSet phldrT="[Text]"/>
      <dgm:spPr/>
      <dgm:t>
        <a:bodyPr/>
        <a:lstStyle/>
        <a:p>
          <a:r>
            <a:rPr lang="en-US" dirty="0" smtClean="0"/>
            <a:t>CAUSE AND EFFECT</a:t>
          </a:r>
          <a:endParaRPr lang="en-US" dirty="0"/>
        </a:p>
      </dgm:t>
    </dgm:pt>
    <dgm:pt modelId="{797E50C9-962B-488B-91B5-901C175D1928}" type="parTrans" cxnId="{50969C70-494D-47A5-AA4C-C7764D073630}">
      <dgm:prSet/>
      <dgm:spPr/>
      <dgm:t>
        <a:bodyPr/>
        <a:lstStyle/>
        <a:p>
          <a:endParaRPr lang="en-US"/>
        </a:p>
      </dgm:t>
    </dgm:pt>
    <dgm:pt modelId="{31C8C35F-253B-4674-A28D-F2DDC041C2E8}" type="sibTrans" cxnId="{50969C70-494D-47A5-AA4C-C7764D073630}">
      <dgm:prSet/>
      <dgm:spPr/>
      <dgm:t>
        <a:bodyPr/>
        <a:lstStyle/>
        <a:p>
          <a:endParaRPr lang="en-US"/>
        </a:p>
      </dgm:t>
    </dgm:pt>
    <dgm:pt modelId="{FF5D7335-2FD3-44F1-834C-3769C173E0E4}">
      <dgm:prSet phldrT="[Text]"/>
      <dgm:spPr/>
      <dgm:t>
        <a:bodyPr/>
        <a:lstStyle/>
        <a:p>
          <a:r>
            <a:rPr lang="en-US" dirty="0" smtClean="0"/>
            <a:t>As a result</a:t>
          </a:r>
          <a:endParaRPr lang="en-US" dirty="0"/>
        </a:p>
      </dgm:t>
    </dgm:pt>
    <dgm:pt modelId="{2997695F-5065-4149-90DE-6EA383838843}" type="parTrans" cxnId="{11D9DF66-1F74-43BE-9D0E-EC325EE17D2E}">
      <dgm:prSet/>
      <dgm:spPr/>
      <dgm:t>
        <a:bodyPr/>
        <a:lstStyle/>
        <a:p>
          <a:endParaRPr lang="en-US"/>
        </a:p>
      </dgm:t>
    </dgm:pt>
    <dgm:pt modelId="{79539519-5A99-497E-B9C2-1349005E40B5}" type="sibTrans" cxnId="{11D9DF66-1F74-43BE-9D0E-EC325EE17D2E}">
      <dgm:prSet/>
      <dgm:spPr/>
      <dgm:t>
        <a:bodyPr/>
        <a:lstStyle/>
        <a:p>
          <a:endParaRPr lang="en-US"/>
        </a:p>
      </dgm:t>
    </dgm:pt>
    <dgm:pt modelId="{6B5532AF-10BF-4441-9CEF-C801D02A268F}">
      <dgm:prSet phldrT="[Text]"/>
      <dgm:spPr/>
      <dgm:t>
        <a:bodyPr/>
        <a:lstStyle/>
        <a:p>
          <a:r>
            <a:rPr lang="en-US" dirty="0" smtClean="0"/>
            <a:t>Because</a:t>
          </a:r>
          <a:endParaRPr lang="en-US" dirty="0"/>
        </a:p>
      </dgm:t>
    </dgm:pt>
    <dgm:pt modelId="{FA3A87D1-C4C8-4A75-849A-08D1509BAAC2}" type="parTrans" cxnId="{25FF7273-7630-49AC-8629-FFEBFF1C2E34}">
      <dgm:prSet/>
      <dgm:spPr/>
      <dgm:t>
        <a:bodyPr/>
        <a:lstStyle/>
        <a:p>
          <a:endParaRPr lang="en-US"/>
        </a:p>
      </dgm:t>
    </dgm:pt>
    <dgm:pt modelId="{6953F683-735F-4A6F-9869-CB48CACD3F0E}" type="sibTrans" cxnId="{25FF7273-7630-49AC-8629-FFEBFF1C2E34}">
      <dgm:prSet/>
      <dgm:spPr/>
      <dgm:t>
        <a:bodyPr/>
        <a:lstStyle/>
        <a:p>
          <a:endParaRPr lang="en-US"/>
        </a:p>
      </dgm:t>
    </dgm:pt>
    <dgm:pt modelId="{ED9A3549-425D-452B-8A05-B2747E9C92B7}">
      <dgm:prSet phldrT="[Text]"/>
      <dgm:spPr/>
      <dgm:t>
        <a:bodyPr/>
        <a:lstStyle/>
        <a:p>
          <a:r>
            <a:rPr lang="en-US" dirty="0" smtClean="0"/>
            <a:t>SIMILARITY</a:t>
          </a:r>
          <a:endParaRPr lang="en-US" dirty="0"/>
        </a:p>
      </dgm:t>
    </dgm:pt>
    <dgm:pt modelId="{44959812-E83E-4BCA-A94F-E0EB81F4021D}" type="parTrans" cxnId="{502D57A8-0E5C-44B9-B697-5CED86B2FE98}">
      <dgm:prSet/>
      <dgm:spPr/>
      <dgm:t>
        <a:bodyPr/>
        <a:lstStyle/>
        <a:p>
          <a:endParaRPr lang="en-US"/>
        </a:p>
      </dgm:t>
    </dgm:pt>
    <dgm:pt modelId="{15DED094-C3D5-4A2E-991B-F6B3E6201DCB}" type="sibTrans" cxnId="{502D57A8-0E5C-44B9-B697-5CED86B2FE98}">
      <dgm:prSet/>
      <dgm:spPr/>
      <dgm:t>
        <a:bodyPr/>
        <a:lstStyle/>
        <a:p>
          <a:endParaRPr lang="en-US"/>
        </a:p>
      </dgm:t>
    </dgm:pt>
    <dgm:pt modelId="{7E16F275-97BD-44A5-8573-8D69A69B7C3D}">
      <dgm:prSet phldrT="[Text]"/>
      <dgm:spPr/>
      <dgm:t>
        <a:bodyPr/>
        <a:lstStyle/>
        <a:p>
          <a:r>
            <a:rPr lang="en-US" dirty="0" smtClean="0"/>
            <a:t>Also</a:t>
          </a:r>
          <a:endParaRPr lang="en-US" dirty="0"/>
        </a:p>
      </dgm:t>
    </dgm:pt>
    <dgm:pt modelId="{A5B1291E-FC6E-4752-A8FB-0B9A19A2576F}" type="parTrans" cxnId="{FD11CC4F-DF26-4E2F-B0F0-4B2B7CFE819A}">
      <dgm:prSet/>
      <dgm:spPr/>
      <dgm:t>
        <a:bodyPr/>
        <a:lstStyle/>
        <a:p>
          <a:endParaRPr lang="en-US"/>
        </a:p>
      </dgm:t>
    </dgm:pt>
    <dgm:pt modelId="{20EEC5B5-4FD6-4585-9E9A-421CA8E9C0E2}" type="sibTrans" cxnId="{FD11CC4F-DF26-4E2F-B0F0-4B2B7CFE819A}">
      <dgm:prSet/>
      <dgm:spPr/>
      <dgm:t>
        <a:bodyPr/>
        <a:lstStyle/>
        <a:p>
          <a:endParaRPr lang="en-US"/>
        </a:p>
      </dgm:t>
    </dgm:pt>
    <dgm:pt modelId="{FD11E171-FEFD-44C0-9DD6-144B85022CF5}">
      <dgm:prSet phldrT="[Text]"/>
      <dgm:spPr/>
      <dgm:t>
        <a:bodyPr/>
        <a:lstStyle/>
        <a:p>
          <a:r>
            <a:rPr lang="en-US" dirty="0" smtClean="0"/>
            <a:t>TIME</a:t>
          </a:r>
          <a:endParaRPr lang="en-US" dirty="0"/>
        </a:p>
      </dgm:t>
    </dgm:pt>
    <dgm:pt modelId="{00C44E65-8513-4D59-9083-36EFBC2FB3C8}" type="parTrans" cxnId="{5B17D172-5D4C-4A2D-AC47-687A3FDF5AA5}">
      <dgm:prSet/>
      <dgm:spPr/>
      <dgm:t>
        <a:bodyPr/>
        <a:lstStyle/>
        <a:p>
          <a:endParaRPr lang="en-US"/>
        </a:p>
      </dgm:t>
    </dgm:pt>
    <dgm:pt modelId="{54FE7697-EABE-43D6-B153-5370DB528C2F}" type="sibTrans" cxnId="{5B17D172-5D4C-4A2D-AC47-687A3FDF5AA5}">
      <dgm:prSet/>
      <dgm:spPr/>
      <dgm:t>
        <a:bodyPr/>
        <a:lstStyle/>
        <a:p>
          <a:endParaRPr lang="en-US"/>
        </a:p>
      </dgm:t>
    </dgm:pt>
    <dgm:pt modelId="{BFD488A3-3B0D-4E83-B345-B931B0F8559B}">
      <dgm:prSet phldrT="[Text]"/>
      <dgm:spPr/>
      <dgm:t>
        <a:bodyPr/>
        <a:lstStyle/>
        <a:p>
          <a:r>
            <a:rPr lang="en-US" dirty="0" smtClean="0"/>
            <a:t>After</a:t>
          </a:r>
          <a:endParaRPr lang="en-US" dirty="0"/>
        </a:p>
      </dgm:t>
    </dgm:pt>
    <dgm:pt modelId="{BE8C5471-98D9-4C9F-85C5-2DF408CF73F3}" type="parTrans" cxnId="{F5741B1C-DDBB-471D-9BC3-8C95EE8A18EA}">
      <dgm:prSet/>
      <dgm:spPr/>
      <dgm:t>
        <a:bodyPr/>
        <a:lstStyle/>
        <a:p>
          <a:endParaRPr lang="en-US"/>
        </a:p>
      </dgm:t>
    </dgm:pt>
    <dgm:pt modelId="{2CD09200-F174-4535-94DC-36B339F182AD}" type="sibTrans" cxnId="{F5741B1C-DDBB-471D-9BC3-8C95EE8A18EA}">
      <dgm:prSet/>
      <dgm:spPr/>
      <dgm:t>
        <a:bodyPr/>
        <a:lstStyle/>
        <a:p>
          <a:endParaRPr lang="en-US"/>
        </a:p>
      </dgm:t>
    </dgm:pt>
    <dgm:pt modelId="{7DE75F2A-0B59-4417-BFA2-E707FF7BEEC3}">
      <dgm:prSet phldrT="[Text]"/>
      <dgm:spPr/>
      <dgm:t>
        <a:bodyPr/>
        <a:lstStyle/>
        <a:p>
          <a:r>
            <a:rPr lang="en-US" dirty="0" smtClean="0"/>
            <a:t>Hence </a:t>
          </a:r>
          <a:endParaRPr lang="en-US" dirty="0"/>
        </a:p>
      </dgm:t>
    </dgm:pt>
    <dgm:pt modelId="{871798F7-5543-43CF-96FF-9ED8306DCE5D}" type="parTrans" cxnId="{2784DA61-1EBF-42A7-9936-96AE51AF0D56}">
      <dgm:prSet/>
      <dgm:spPr/>
    </dgm:pt>
    <dgm:pt modelId="{64B19BD0-4318-4726-87E1-1DC93C7F4D46}" type="sibTrans" cxnId="{2784DA61-1EBF-42A7-9936-96AE51AF0D56}">
      <dgm:prSet/>
      <dgm:spPr/>
    </dgm:pt>
    <dgm:pt modelId="{CE7350D1-BDD9-4993-B092-8E7A6EA00E01}">
      <dgm:prSet phldrT="[Text]"/>
      <dgm:spPr/>
      <dgm:t>
        <a:bodyPr/>
        <a:lstStyle/>
        <a:p>
          <a:r>
            <a:rPr lang="en-US" dirty="0" smtClean="0"/>
            <a:t>Since</a:t>
          </a:r>
          <a:endParaRPr lang="en-US" dirty="0"/>
        </a:p>
      </dgm:t>
    </dgm:pt>
    <dgm:pt modelId="{07170059-B666-41CF-960F-E02784367205}" type="parTrans" cxnId="{91E7D83F-6FB9-4AB4-8E7B-9EF7D7FFA438}">
      <dgm:prSet/>
      <dgm:spPr/>
    </dgm:pt>
    <dgm:pt modelId="{F6A3DAB2-A769-4F94-BF81-91DB781FA7B7}" type="sibTrans" cxnId="{91E7D83F-6FB9-4AB4-8E7B-9EF7D7FFA438}">
      <dgm:prSet/>
      <dgm:spPr/>
    </dgm:pt>
    <dgm:pt modelId="{95628083-F9A3-4175-86B2-0C9270FEB8B4}">
      <dgm:prSet phldrT="[Text]"/>
      <dgm:spPr/>
      <dgm:t>
        <a:bodyPr/>
        <a:lstStyle/>
        <a:p>
          <a:r>
            <a:rPr lang="en-US" dirty="0" smtClean="0"/>
            <a:t>Another </a:t>
          </a:r>
          <a:endParaRPr lang="en-US" dirty="0"/>
        </a:p>
      </dgm:t>
    </dgm:pt>
    <dgm:pt modelId="{0EF91D85-4879-4703-9C52-5F0EA3B1B5B8}" type="parTrans" cxnId="{4849A0BF-8BF3-4813-B8B0-872847EAB30D}">
      <dgm:prSet/>
      <dgm:spPr/>
    </dgm:pt>
    <dgm:pt modelId="{969539F8-6706-4DD7-9151-7A471B993A7E}" type="sibTrans" cxnId="{4849A0BF-8BF3-4813-B8B0-872847EAB30D}">
      <dgm:prSet/>
      <dgm:spPr/>
    </dgm:pt>
    <dgm:pt modelId="{ADD0A0A0-2F45-4BC5-A202-71D057992B68}">
      <dgm:prSet phldrT="[Text]"/>
      <dgm:spPr/>
      <dgm:t>
        <a:bodyPr/>
        <a:lstStyle/>
        <a:p>
          <a:r>
            <a:rPr lang="en-US" dirty="0" smtClean="0"/>
            <a:t>And</a:t>
          </a:r>
          <a:endParaRPr lang="en-US" dirty="0"/>
        </a:p>
      </dgm:t>
    </dgm:pt>
    <dgm:pt modelId="{B938B208-8620-4FA6-B496-84118C893290}" type="parTrans" cxnId="{1A56A47F-495A-4500-B31A-E403F96704B8}">
      <dgm:prSet/>
      <dgm:spPr/>
    </dgm:pt>
    <dgm:pt modelId="{0F8DD744-481B-4257-BF03-FFE0F40D8965}" type="sibTrans" cxnId="{1A56A47F-495A-4500-B31A-E403F96704B8}">
      <dgm:prSet/>
      <dgm:spPr/>
    </dgm:pt>
    <dgm:pt modelId="{B71E30A7-D649-416A-AC73-09C219A98130}">
      <dgm:prSet phldrT="[Text]"/>
      <dgm:spPr/>
      <dgm:t>
        <a:bodyPr/>
        <a:lstStyle/>
        <a:p>
          <a:r>
            <a:rPr lang="en-US" dirty="0" smtClean="0"/>
            <a:t>In addition to</a:t>
          </a:r>
          <a:endParaRPr lang="en-US" dirty="0"/>
        </a:p>
      </dgm:t>
    </dgm:pt>
    <dgm:pt modelId="{F8EC8481-0264-41F0-9E3B-36DAA9C07153}" type="parTrans" cxnId="{F641E5B8-2BA5-49BD-8DB2-283EB5EC1BF6}">
      <dgm:prSet/>
      <dgm:spPr/>
    </dgm:pt>
    <dgm:pt modelId="{8C1FE3DE-3290-408E-BAD9-7A255D6FBD16}" type="sibTrans" cxnId="{F641E5B8-2BA5-49BD-8DB2-283EB5EC1BF6}">
      <dgm:prSet/>
      <dgm:spPr/>
    </dgm:pt>
    <dgm:pt modelId="{71D3DC9D-DB53-4083-96F1-C590A58B2D01}">
      <dgm:prSet phldrT="[Text]"/>
      <dgm:spPr/>
      <dgm:t>
        <a:bodyPr/>
        <a:lstStyle/>
        <a:p>
          <a:r>
            <a:rPr lang="en-US" dirty="0" smtClean="0"/>
            <a:t>like</a:t>
          </a:r>
          <a:endParaRPr lang="en-US" dirty="0"/>
        </a:p>
      </dgm:t>
    </dgm:pt>
    <dgm:pt modelId="{1CB1093C-79F0-4A40-BA13-DC601DD43386}" type="parTrans" cxnId="{B7C5D339-3ACB-4F62-9227-DD1562B5D71C}">
      <dgm:prSet/>
      <dgm:spPr/>
    </dgm:pt>
    <dgm:pt modelId="{05CE219E-F801-4FF2-8C50-03A9D3A7CC9B}" type="sibTrans" cxnId="{B7C5D339-3ACB-4F62-9227-DD1562B5D71C}">
      <dgm:prSet/>
      <dgm:spPr/>
    </dgm:pt>
    <dgm:pt modelId="{F3D6FF3A-AF96-4A8C-AB01-13F11B2F1474}">
      <dgm:prSet phldrT="[Text]"/>
      <dgm:spPr/>
      <dgm:t>
        <a:bodyPr/>
        <a:lstStyle/>
        <a:p>
          <a:r>
            <a:rPr lang="en-US" dirty="0" smtClean="0"/>
            <a:t>Before</a:t>
          </a:r>
          <a:endParaRPr lang="en-US" dirty="0"/>
        </a:p>
      </dgm:t>
    </dgm:pt>
    <dgm:pt modelId="{DAC13C70-C9C6-4629-AC60-F32AE783953D}" type="parTrans" cxnId="{666A6DC8-16C7-4AB3-983A-C4A6D8CF7840}">
      <dgm:prSet/>
      <dgm:spPr/>
    </dgm:pt>
    <dgm:pt modelId="{BB33AFC8-3D43-4ECD-9E87-19CE56D1A77F}" type="sibTrans" cxnId="{666A6DC8-16C7-4AB3-983A-C4A6D8CF7840}">
      <dgm:prSet/>
      <dgm:spPr/>
    </dgm:pt>
    <dgm:pt modelId="{58087380-8471-48F0-942F-2FF9A3CFE316}">
      <dgm:prSet phldrT="[Text]"/>
      <dgm:spPr/>
      <dgm:t>
        <a:bodyPr/>
        <a:lstStyle/>
        <a:p>
          <a:r>
            <a:rPr lang="en-US" dirty="0" smtClean="0"/>
            <a:t>Then</a:t>
          </a:r>
          <a:endParaRPr lang="en-US" dirty="0"/>
        </a:p>
      </dgm:t>
    </dgm:pt>
    <dgm:pt modelId="{9BB55438-1C93-4733-A1B8-6ED174F02C3D}" type="parTrans" cxnId="{B374FAFF-8801-4620-A351-B7193AF7453D}">
      <dgm:prSet/>
      <dgm:spPr/>
    </dgm:pt>
    <dgm:pt modelId="{C0B2C0C8-CB3A-4765-8795-D38DA5766C8D}" type="sibTrans" cxnId="{B374FAFF-8801-4620-A351-B7193AF7453D}">
      <dgm:prSet/>
      <dgm:spPr/>
    </dgm:pt>
    <dgm:pt modelId="{60CB8966-B748-4EC1-8556-6A251F2E964F}">
      <dgm:prSet phldrT="[Text]"/>
      <dgm:spPr/>
      <dgm:t>
        <a:bodyPr/>
        <a:lstStyle/>
        <a:p>
          <a:r>
            <a:rPr lang="en-US" dirty="0" smtClean="0"/>
            <a:t>When</a:t>
          </a:r>
          <a:endParaRPr lang="en-US" dirty="0"/>
        </a:p>
      </dgm:t>
    </dgm:pt>
    <dgm:pt modelId="{F89A0327-A9A5-4A05-A2B6-640F94351956}" type="parTrans" cxnId="{BF0C1180-A53E-43DB-A528-39B192DA3914}">
      <dgm:prSet/>
      <dgm:spPr/>
    </dgm:pt>
    <dgm:pt modelId="{4EDA279B-460F-4ACE-B90D-DEC9BA9E5EBE}" type="sibTrans" cxnId="{BF0C1180-A53E-43DB-A528-39B192DA3914}">
      <dgm:prSet/>
      <dgm:spPr/>
    </dgm:pt>
    <dgm:pt modelId="{BC37CE37-F406-4E2E-8D71-66054CA7D99F}">
      <dgm:prSet phldrT="[Text]"/>
      <dgm:spPr/>
      <dgm:t>
        <a:bodyPr/>
        <a:lstStyle/>
        <a:p>
          <a:r>
            <a:rPr lang="en-US" dirty="0" smtClean="0"/>
            <a:t>Finally etc…</a:t>
          </a:r>
          <a:endParaRPr lang="en-US" dirty="0"/>
        </a:p>
      </dgm:t>
    </dgm:pt>
    <dgm:pt modelId="{62734FBB-295B-4E64-BC22-0D92BEF03DC9}" type="parTrans" cxnId="{06A08C1D-FDB6-4DF0-9A9E-E165E13499E9}">
      <dgm:prSet/>
      <dgm:spPr/>
    </dgm:pt>
    <dgm:pt modelId="{F7FFC7AF-A5CA-4DBB-AB0F-8ECA77FF5801}" type="sibTrans" cxnId="{06A08C1D-FDB6-4DF0-9A9E-E165E13499E9}">
      <dgm:prSet/>
      <dgm:spPr/>
    </dgm:pt>
    <dgm:pt modelId="{DB793D97-3CF7-4ED4-B50E-2ACAA4EA4C77}">
      <dgm:prSet phldrT="[Text]"/>
      <dgm:spPr/>
      <dgm:t>
        <a:bodyPr/>
        <a:lstStyle/>
        <a:p>
          <a:r>
            <a:rPr lang="en-US" dirty="0" smtClean="0"/>
            <a:t>therefore</a:t>
          </a:r>
          <a:endParaRPr lang="en-US" dirty="0"/>
        </a:p>
      </dgm:t>
    </dgm:pt>
    <dgm:pt modelId="{DECC8C58-7069-4D01-9D08-8184A8FA3C53}" type="parTrans" cxnId="{6C057C89-84AD-4D74-93E6-2EC8FBDA3EDA}">
      <dgm:prSet/>
      <dgm:spPr/>
    </dgm:pt>
    <dgm:pt modelId="{2D6A7FCF-4B00-4D5D-973D-C0DAED5EAD4A}" type="sibTrans" cxnId="{6C057C89-84AD-4D74-93E6-2EC8FBDA3EDA}">
      <dgm:prSet/>
      <dgm:spPr/>
    </dgm:pt>
    <dgm:pt modelId="{936B2BC3-B0BD-40B0-AD30-18B38A98B73D}" type="pres">
      <dgm:prSet presAssocID="{DE84E338-918F-4A70-BEF6-14F016154421}" presName="Name0" presStyleCnt="0">
        <dgm:presLayoutVars>
          <dgm:dir/>
          <dgm:animLvl val="lvl"/>
          <dgm:resizeHandles val="exact"/>
        </dgm:presLayoutVars>
      </dgm:prSet>
      <dgm:spPr/>
      <dgm:t>
        <a:bodyPr/>
        <a:lstStyle/>
        <a:p>
          <a:endParaRPr lang="en-US"/>
        </a:p>
      </dgm:t>
    </dgm:pt>
    <dgm:pt modelId="{84DF6E90-ABC9-4CE1-ACDA-26E0CC257C26}" type="pres">
      <dgm:prSet presAssocID="{B7884FCD-B36B-445F-A45B-7BF47E1F5839}" presName="composite" presStyleCnt="0"/>
      <dgm:spPr/>
    </dgm:pt>
    <dgm:pt modelId="{3FD0CC49-611A-4E62-9263-9D3D5D3DD02F}" type="pres">
      <dgm:prSet presAssocID="{B7884FCD-B36B-445F-A45B-7BF47E1F5839}" presName="parTx" presStyleLbl="alignNode1" presStyleIdx="0" presStyleCnt="3">
        <dgm:presLayoutVars>
          <dgm:chMax val="0"/>
          <dgm:chPref val="0"/>
          <dgm:bulletEnabled val="1"/>
        </dgm:presLayoutVars>
      </dgm:prSet>
      <dgm:spPr/>
      <dgm:t>
        <a:bodyPr/>
        <a:lstStyle/>
        <a:p>
          <a:endParaRPr lang="en-US"/>
        </a:p>
      </dgm:t>
    </dgm:pt>
    <dgm:pt modelId="{CD1972FE-EF90-472C-A1FB-D641B0C6E307}" type="pres">
      <dgm:prSet presAssocID="{B7884FCD-B36B-445F-A45B-7BF47E1F5839}" presName="desTx" presStyleLbl="alignAccFollowNode1" presStyleIdx="0" presStyleCnt="3">
        <dgm:presLayoutVars>
          <dgm:bulletEnabled val="1"/>
        </dgm:presLayoutVars>
      </dgm:prSet>
      <dgm:spPr/>
      <dgm:t>
        <a:bodyPr/>
        <a:lstStyle/>
        <a:p>
          <a:endParaRPr lang="en-US"/>
        </a:p>
      </dgm:t>
    </dgm:pt>
    <dgm:pt modelId="{4CCAE436-4D3E-4FDF-8953-2CCF14101CDE}" type="pres">
      <dgm:prSet presAssocID="{31C8C35F-253B-4674-A28D-F2DDC041C2E8}" presName="space" presStyleCnt="0"/>
      <dgm:spPr/>
    </dgm:pt>
    <dgm:pt modelId="{9B4E29A3-252C-4BD1-B03B-645BEB02F466}" type="pres">
      <dgm:prSet presAssocID="{ED9A3549-425D-452B-8A05-B2747E9C92B7}" presName="composite" presStyleCnt="0"/>
      <dgm:spPr/>
    </dgm:pt>
    <dgm:pt modelId="{3E76A20A-100E-4C34-933E-FA9E19FF6A0D}" type="pres">
      <dgm:prSet presAssocID="{ED9A3549-425D-452B-8A05-B2747E9C92B7}" presName="parTx" presStyleLbl="alignNode1" presStyleIdx="1" presStyleCnt="3">
        <dgm:presLayoutVars>
          <dgm:chMax val="0"/>
          <dgm:chPref val="0"/>
          <dgm:bulletEnabled val="1"/>
        </dgm:presLayoutVars>
      </dgm:prSet>
      <dgm:spPr/>
      <dgm:t>
        <a:bodyPr/>
        <a:lstStyle/>
        <a:p>
          <a:endParaRPr lang="en-US"/>
        </a:p>
      </dgm:t>
    </dgm:pt>
    <dgm:pt modelId="{84AB1EA9-5149-40FC-BDCB-C470DDC76AA0}" type="pres">
      <dgm:prSet presAssocID="{ED9A3549-425D-452B-8A05-B2747E9C92B7}" presName="desTx" presStyleLbl="alignAccFollowNode1" presStyleIdx="1" presStyleCnt="3">
        <dgm:presLayoutVars>
          <dgm:bulletEnabled val="1"/>
        </dgm:presLayoutVars>
      </dgm:prSet>
      <dgm:spPr/>
      <dgm:t>
        <a:bodyPr/>
        <a:lstStyle/>
        <a:p>
          <a:endParaRPr lang="en-US"/>
        </a:p>
      </dgm:t>
    </dgm:pt>
    <dgm:pt modelId="{0D5FE86D-6DAA-44F8-9881-CEB4E69D765D}" type="pres">
      <dgm:prSet presAssocID="{15DED094-C3D5-4A2E-991B-F6B3E6201DCB}" presName="space" presStyleCnt="0"/>
      <dgm:spPr/>
    </dgm:pt>
    <dgm:pt modelId="{03623F6F-DB4D-4FFE-BD91-F99E312E68DC}" type="pres">
      <dgm:prSet presAssocID="{FD11E171-FEFD-44C0-9DD6-144B85022CF5}" presName="composite" presStyleCnt="0"/>
      <dgm:spPr/>
    </dgm:pt>
    <dgm:pt modelId="{3EB42E19-2CA4-4CE2-B6C4-519A229A4136}" type="pres">
      <dgm:prSet presAssocID="{FD11E171-FEFD-44C0-9DD6-144B85022CF5}" presName="parTx" presStyleLbl="alignNode1" presStyleIdx="2" presStyleCnt="3">
        <dgm:presLayoutVars>
          <dgm:chMax val="0"/>
          <dgm:chPref val="0"/>
          <dgm:bulletEnabled val="1"/>
        </dgm:presLayoutVars>
      </dgm:prSet>
      <dgm:spPr/>
      <dgm:t>
        <a:bodyPr/>
        <a:lstStyle/>
        <a:p>
          <a:endParaRPr lang="en-US"/>
        </a:p>
      </dgm:t>
    </dgm:pt>
    <dgm:pt modelId="{FC4411F5-53F2-4B4D-97F5-E41922ADD40E}" type="pres">
      <dgm:prSet presAssocID="{FD11E171-FEFD-44C0-9DD6-144B85022CF5}" presName="desTx" presStyleLbl="alignAccFollowNode1" presStyleIdx="2" presStyleCnt="3">
        <dgm:presLayoutVars>
          <dgm:bulletEnabled val="1"/>
        </dgm:presLayoutVars>
      </dgm:prSet>
      <dgm:spPr/>
      <dgm:t>
        <a:bodyPr/>
        <a:lstStyle/>
        <a:p>
          <a:endParaRPr lang="en-US"/>
        </a:p>
      </dgm:t>
    </dgm:pt>
  </dgm:ptLst>
  <dgm:cxnLst>
    <dgm:cxn modelId="{BF96E880-BBD6-4E96-BC41-07470A451B29}" type="presOf" srcId="{6B5532AF-10BF-4441-9CEF-C801D02A268F}" destId="{CD1972FE-EF90-472C-A1FB-D641B0C6E307}" srcOrd="0" destOrd="1" presId="urn:microsoft.com/office/officeart/2005/8/layout/hList1"/>
    <dgm:cxn modelId="{4849A0BF-8BF3-4813-B8B0-872847EAB30D}" srcId="{ED9A3549-425D-452B-8A05-B2747E9C92B7}" destId="{95628083-F9A3-4175-86B2-0C9270FEB8B4}" srcOrd="1" destOrd="0" parTransId="{0EF91D85-4879-4703-9C52-5F0EA3B1B5B8}" sibTransId="{969539F8-6706-4DD7-9151-7A471B993A7E}"/>
    <dgm:cxn modelId="{EB680C98-1706-4CC7-A5C3-1D5CC8EE0763}" type="presOf" srcId="{DE84E338-918F-4A70-BEF6-14F016154421}" destId="{936B2BC3-B0BD-40B0-AD30-18B38A98B73D}" srcOrd="0" destOrd="0" presId="urn:microsoft.com/office/officeart/2005/8/layout/hList1"/>
    <dgm:cxn modelId="{9EA8EEA4-0154-4C33-AB22-E5A080837258}" type="presOf" srcId="{ED9A3549-425D-452B-8A05-B2747E9C92B7}" destId="{3E76A20A-100E-4C34-933E-FA9E19FF6A0D}" srcOrd="0" destOrd="0" presId="urn:microsoft.com/office/officeart/2005/8/layout/hList1"/>
    <dgm:cxn modelId="{50969C70-494D-47A5-AA4C-C7764D073630}" srcId="{DE84E338-918F-4A70-BEF6-14F016154421}" destId="{B7884FCD-B36B-445F-A45B-7BF47E1F5839}" srcOrd="0" destOrd="0" parTransId="{797E50C9-962B-488B-91B5-901C175D1928}" sibTransId="{31C8C35F-253B-4674-A28D-F2DDC041C2E8}"/>
    <dgm:cxn modelId="{6102FB77-6EE9-4878-A6EB-3E2517416308}" type="presOf" srcId="{B7884FCD-B36B-445F-A45B-7BF47E1F5839}" destId="{3FD0CC49-611A-4E62-9263-9D3D5D3DD02F}" srcOrd="0" destOrd="0" presId="urn:microsoft.com/office/officeart/2005/8/layout/hList1"/>
    <dgm:cxn modelId="{1A56A47F-495A-4500-B31A-E403F96704B8}" srcId="{ED9A3549-425D-452B-8A05-B2747E9C92B7}" destId="{ADD0A0A0-2F45-4BC5-A202-71D057992B68}" srcOrd="2" destOrd="0" parTransId="{B938B208-8620-4FA6-B496-84118C893290}" sibTransId="{0F8DD744-481B-4257-BF03-FFE0F40D8965}"/>
    <dgm:cxn modelId="{06A08C1D-FDB6-4DF0-9A9E-E165E13499E9}" srcId="{FD11E171-FEFD-44C0-9DD6-144B85022CF5}" destId="{BC37CE37-F406-4E2E-8D71-66054CA7D99F}" srcOrd="4" destOrd="0" parTransId="{62734FBB-295B-4E64-BC22-0D92BEF03DC9}" sibTransId="{F7FFC7AF-A5CA-4DBB-AB0F-8ECA77FF5801}"/>
    <dgm:cxn modelId="{ECF4601D-684F-43E1-83B5-4EE3ADFB6FD6}" type="presOf" srcId="{58087380-8471-48F0-942F-2FF9A3CFE316}" destId="{FC4411F5-53F2-4B4D-97F5-E41922ADD40E}" srcOrd="0" destOrd="2" presId="urn:microsoft.com/office/officeart/2005/8/layout/hList1"/>
    <dgm:cxn modelId="{6C057C89-84AD-4D74-93E6-2EC8FBDA3EDA}" srcId="{B7884FCD-B36B-445F-A45B-7BF47E1F5839}" destId="{DB793D97-3CF7-4ED4-B50E-2ACAA4EA4C77}" srcOrd="4" destOrd="0" parTransId="{DECC8C58-7069-4D01-9D08-8184A8FA3C53}" sibTransId="{2D6A7FCF-4B00-4D5D-973D-C0DAED5EAD4A}"/>
    <dgm:cxn modelId="{25FF7273-7630-49AC-8629-FFEBFF1C2E34}" srcId="{B7884FCD-B36B-445F-A45B-7BF47E1F5839}" destId="{6B5532AF-10BF-4441-9CEF-C801D02A268F}" srcOrd="1" destOrd="0" parTransId="{FA3A87D1-C4C8-4A75-849A-08D1509BAAC2}" sibTransId="{6953F683-735F-4A6F-9869-CB48CACD3F0E}"/>
    <dgm:cxn modelId="{F641E5B8-2BA5-49BD-8DB2-283EB5EC1BF6}" srcId="{ED9A3549-425D-452B-8A05-B2747E9C92B7}" destId="{B71E30A7-D649-416A-AC73-09C219A98130}" srcOrd="3" destOrd="0" parTransId="{F8EC8481-0264-41F0-9E3B-36DAA9C07153}" sibTransId="{8C1FE3DE-3290-408E-BAD9-7A255D6FBD16}"/>
    <dgm:cxn modelId="{91E7D83F-6FB9-4AB4-8E7B-9EF7D7FFA438}" srcId="{B7884FCD-B36B-445F-A45B-7BF47E1F5839}" destId="{CE7350D1-BDD9-4993-B092-8E7A6EA00E01}" srcOrd="3" destOrd="0" parTransId="{07170059-B666-41CF-960F-E02784367205}" sibTransId="{F6A3DAB2-A769-4F94-BF81-91DB781FA7B7}"/>
    <dgm:cxn modelId="{F5741B1C-DDBB-471D-9BC3-8C95EE8A18EA}" srcId="{FD11E171-FEFD-44C0-9DD6-144B85022CF5}" destId="{BFD488A3-3B0D-4E83-B345-B931B0F8559B}" srcOrd="0" destOrd="0" parTransId="{BE8C5471-98D9-4C9F-85C5-2DF408CF73F3}" sibTransId="{2CD09200-F174-4535-94DC-36B339F182AD}"/>
    <dgm:cxn modelId="{666A6DC8-16C7-4AB3-983A-C4A6D8CF7840}" srcId="{FD11E171-FEFD-44C0-9DD6-144B85022CF5}" destId="{F3D6FF3A-AF96-4A8C-AB01-13F11B2F1474}" srcOrd="1" destOrd="0" parTransId="{DAC13C70-C9C6-4629-AC60-F32AE783953D}" sibTransId="{BB33AFC8-3D43-4ECD-9E87-19CE56D1A77F}"/>
    <dgm:cxn modelId="{BAD68038-9347-42BB-9012-CA4C8C52C682}" type="presOf" srcId="{95628083-F9A3-4175-86B2-0C9270FEB8B4}" destId="{84AB1EA9-5149-40FC-BDCB-C470DDC76AA0}" srcOrd="0" destOrd="1" presId="urn:microsoft.com/office/officeart/2005/8/layout/hList1"/>
    <dgm:cxn modelId="{AF9C8C9B-2912-4862-B191-EAC362A1EB46}" type="presOf" srcId="{BC37CE37-F406-4E2E-8D71-66054CA7D99F}" destId="{FC4411F5-53F2-4B4D-97F5-E41922ADD40E}" srcOrd="0" destOrd="4" presId="urn:microsoft.com/office/officeart/2005/8/layout/hList1"/>
    <dgm:cxn modelId="{FE4AB56C-EBAD-4FCC-B876-9723015C00F8}" type="presOf" srcId="{DB793D97-3CF7-4ED4-B50E-2ACAA4EA4C77}" destId="{CD1972FE-EF90-472C-A1FB-D641B0C6E307}" srcOrd="0" destOrd="4" presId="urn:microsoft.com/office/officeart/2005/8/layout/hList1"/>
    <dgm:cxn modelId="{BF0C1180-A53E-43DB-A528-39B192DA3914}" srcId="{FD11E171-FEFD-44C0-9DD6-144B85022CF5}" destId="{60CB8966-B748-4EC1-8556-6A251F2E964F}" srcOrd="3" destOrd="0" parTransId="{F89A0327-A9A5-4A05-A2B6-640F94351956}" sibTransId="{4EDA279B-460F-4ACE-B90D-DEC9BA9E5EBE}"/>
    <dgm:cxn modelId="{11D9DF66-1F74-43BE-9D0E-EC325EE17D2E}" srcId="{B7884FCD-B36B-445F-A45B-7BF47E1F5839}" destId="{FF5D7335-2FD3-44F1-834C-3769C173E0E4}" srcOrd="0" destOrd="0" parTransId="{2997695F-5065-4149-90DE-6EA383838843}" sibTransId="{79539519-5A99-497E-B9C2-1349005E40B5}"/>
    <dgm:cxn modelId="{2784DA61-1EBF-42A7-9936-96AE51AF0D56}" srcId="{B7884FCD-B36B-445F-A45B-7BF47E1F5839}" destId="{7DE75F2A-0B59-4417-BFA2-E707FF7BEEC3}" srcOrd="2" destOrd="0" parTransId="{871798F7-5543-43CF-96FF-9ED8306DCE5D}" sibTransId="{64B19BD0-4318-4726-87E1-1DC93C7F4D46}"/>
    <dgm:cxn modelId="{390AA3A3-A659-4B78-A653-34CAF77DF8A1}" type="presOf" srcId="{F3D6FF3A-AF96-4A8C-AB01-13F11B2F1474}" destId="{FC4411F5-53F2-4B4D-97F5-E41922ADD40E}" srcOrd="0" destOrd="1" presId="urn:microsoft.com/office/officeart/2005/8/layout/hList1"/>
    <dgm:cxn modelId="{5E82E397-8026-48E0-A042-86612DBD805D}" type="presOf" srcId="{71D3DC9D-DB53-4083-96F1-C590A58B2D01}" destId="{84AB1EA9-5149-40FC-BDCB-C470DDC76AA0}" srcOrd="0" destOrd="4" presId="urn:microsoft.com/office/officeart/2005/8/layout/hList1"/>
    <dgm:cxn modelId="{864024EF-A3FB-4EEF-A902-F1F7A46009AF}" type="presOf" srcId="{CE7350D1-BDD9-4993-B092-8E7A6EA00E01}" destId="{CD1972FE-EF90-472C-A1FB-D641B0C6E307}" srcOrd="0" destOrd="3" presId="urn:microsoft.com/office/officeart/2005/8/layout/hList1"/>
    <dgm:cxn modelId="{B7C5D339-3ACB-4F62-9227-DD1562B5D71C}" srcId="{ED9A3549-425D-452B-8A05-B2747E9C92B7}" destId="{71D3DC9D-DB53-4083-96F1-C590A58B2D01}" srcOrd="4" destOrd="0" parTransId="{1CB1093C-79F0-4A40-BA13-DC601DD43386}" sibTransId="{05CE219E-F801-4FF2-8C50-03A9D3A7CC9B}"/>
    <dgm:cxn modelId="{5B17D172-5D4C-4A2D-AC47-687A3FDF5AA5}" srcId="{DE84E338-918F-4A70-BEF6-14F016154421}" destId="{FD11E171-FEFD-44C0-9DD6-144B85022CF5}" srcOrd="2" destOrd="0" parTransId="{00C44E65-8513-4D59-9083-36EFBC2FB3C8}" sibTransId="{54FE7697-EABE-43D6-B153-5370DB528C2F}"/>
    <dgm:cxn modelId="{B374FAFF-8801-4620-A351-B7193AF7453D}" srcId="{FD11E171-FEFD-44C0-9DD6-144B85022CF5}" destId="{58087380-8471-48F0-942F-2FF9A3CFE316}" srcOrd="2" destOrd="0" parTransId="{9BB55438-1C93-4733-A1B8-6ED174F02C3D}" sibTransId="{C0B2C0C8-CB3A-4765-8795-D38DA5766C8D}"/>
    <dgm:cxn modelId="{2207012B-F9CA-48D1-BCFD-0982F9E85325}" type="presOf" srcId="{7DE75F2A-0B59-4417-BFA2-E707FF7BEEC3}" destId="{CD1972FE-EF90-472C-A1FB-D641B0C6E307}" srcOrd="0" destOrd="2" presId="urn:microsoft.com/office/officeart/2005/8/layout/hList1"/>
    <dgm:cxn modelId="{3B8D757E-2991-4AE1-8E67-7A6F22EEB3BC}" type="presOf" srcId="{B71E30A7-D649-416A-AC73-09C219A98130}" destId="{84AB1EA9-5149-40FC-BDCB-C470DDC76AA0}" srcOrd="0" destOrd="3" presId="urn:microsoft.com/office/officeart/2005/8/layout/hList1"/>
    <dgm:cxn modelId="{6CA93F5D-4CC4-45F3-B337-4CB8E9BC5CA7}" type="presOf" srcId="{60CB8966-B748-4EC1-8556-6A251F2E964F}" destId="{FC4411F5-53F2-4B4D-97F5-E41922ADD40E}" srcOrd="0" destOrd="3" presId="urn:microsoft.com/office/officeart/2005/8/layout/hList1"/>
    <dgm:cxn modelId="{4E6B6481-6C58-452E-AE0E-406C8181A9F4}" type="presOf" srcId="{ADD0A0A0-2F45-4BC5-A202-71D057992B68}" destId="{84AB1EA9-5149-40FC-BDCB-C470DDC76AA0}" srcOrd="0" destOrd="2" presId="urn:microsoft.com/office/officeart/2005/8/layout/hList1"/>
    <dgm:cxn modelId="{D5AE29AB-CE74-4CA0-8798-6C66730F0998}" type="presOf" srcId="{FF5D7335-2FD3-44F1-834C-3769C173E0E4}" destId="{CD1972FE-EF90-472C-A1FB-D641B0C6E307}" srcOrd="0" destOrd="0" presId="urn:microsoft.com/office/officeart/2005/8/layout/hList1"/>
    <dgm:cxn modelId="{FD11CC4F-DF26-4E2F-B0F0-4B2B7CFE819A}" srcId="{ED9A3549-425D-452B-8A05-B2747E9C92B7}" destId="{7E16F275-97BD-44A5-8573-8D69A69B7C3D}" srcOrd="0" destOrd="0" parTransId="{A5B1291E-FC6E-4752-A8FB-0B9A19A2576F}" sibTransId="{20EEC5B5-4FD6-4585-9E9A-421CA8E9C0E2}"/>
    <dgm:cxn modelId="{502D57A8-0E5C-44B9-B697-5CED86B2FE98}" srcId="{DE84E338-918F-4A70-BEF6-14F016154421}" destId="{ED9A3549-425D-452B-8A05-B2747E9C92B7}" srcOrd="1" destOrd="0" parTransId="{44959812-E83E-4BCA-A94F-E0EB81F4021D}" sibTransId="{15DED094-C3D5-4A2E-991B-F6B3E6201DCB}"/>
    <dgm:cxn modelId="{8BFE3907-61E8-4D14-A301-F2CBD7CADB30}" type="presOf" srcId="{FD11E171-FEFD-44C0-9DD6-144B85022CF5}" destId="{3EB42E19-2CA4-4CE2-B6C4-519A229A4136}" srcOrd="0" destOrd="0" presId="urn:microsoft.com/office/officeart/2005/8/layout/hList1"/>
    <dgm:cxn modelId="{89930678-3494-4694-AFAD-BD369456BE0B}" type="presOf" srcId="{7E16F275-97BD-44A5-8573-8D69A69B7C3D}" destId="{84AB1EA9-5149-40FC-BDCB-C470DDC76AA0}" srcOrd="0" destOrd="0" presId="urn:microsoft.com/office/officeart/2005/8/layout/hList1"/>
    <dgm:cxn modelId="{DC4A843C-3A42-487D-B934-9908FBDCAB6E}" type="presOf" srcId="{BFD488A3-3B0D-4E83-B345-B931B0F8559B}" destId="{FC4411F5-53F2-4B4D-97F5-E41922ADD40E}" srcOrd="0" destOrd="0" presId="urn:microsoft.com/office/officeart/2005/8/layout/hList1"/>
    <dgm:cxn modelId="{C4669579-E9FD-4C12-978A-2CD725AC40C2}" type="presParOf" srcId="{936B2BC3-B0BD-40B0-AD30-18B38A98B73D}" destId="{84DF6E90-ABC9-4CE1-ACDA-26E0CC257C26}" srcOrd="0" destOrd="0" presId="urn:microsoft.com/office/officeart/2005/8/layout/hList1"/>
    <dgm:cxn modelId="{811A42E9-C0D5-4770-8DB6-DD1353B4BB90}" type="presParOf" srcId="{84DF6E90-ABC9-4CE1-ACDA-26E0CC257C26}" destId="{3FD0CC49-611A-4E62-9263-9D3D5D3DD02F}" srcOrd="0" destOrd="0" presId="urn:microsoft.com/office/officeart/2005/8/layout/hList1"/>
    <dgm:cxn modelId="{35478DA9-B778-4764-B123-DB0E9ACDDB5F}" type="presParOf" srcId="{84DF6E90-ABC9-4CE1-ACDA-26E0CC257C26}" destId="{CD1972FE-EF90-472C-A1FB-D641B0C6E307}" srcOrd="1" destOrd="0" presId="urn:microsoft.com/office/officeart/2005/8/layout/hList1"/>
    <dgm:cxn modelId="{F22FCBAC-7146-476C-B134-DF3EB2D2F50E}" type="presParOf" srcId="{936B2BC3-B0BD-40B0-AD30-18B38A98B73D}" destId="{4CCAE436-4D3E-4FDF-8953-2CCF14101CDE}" srcOrd="1" destOrd="0" presId="urn:microsoft.com/office/officeart/2005/8/layout/hList1"/>
    <dgm:cxn modelId="{D7679976-BCF9-4EAC-B68E-F503E6785753}" type="presParOf" srcId="{936B2BC3-B0BD-40B0-AD30-18B38A98B73D}" destId="{9B4E29A3-252C-4BD1-B03B-645BEB02F466}" srcOrd="2" destOrd="0" presId="urn:microsoft.com/office/officeart/2005/8/layout/hList1"/>
    <dgm:cxn modelId="{864AAB18-462F-4149-AA7B-56D37353FCB0}" type="presParOf" srcId="{9B4E29A3-252C-4BD1-B03B-645BEB02F466}" destId="{3E76A20A-100E-4C34-933E-FA9E19FF6A0D}" srcOrd="0" destOrd="0" presId="urn:microsoft.com/office/officeart/2005/8/layout/hList1"/>
    <dgm:cxn modelId="{0D4F0B1C-5706-4F79-9CC9-AE15042BB56D}" type="presParOf" srcId="{9B4E29A3-252C-4BD1-B03B-645BEB02F466}" destId="{84AB1EA9-5149-40FC-BDCB-C470DDC76AA0}" srcOrd="1" destOrd="0" presId="urn:microsoft.com/office/officeart/2005/8/layout/hList1"/>
    <dgm:cxn modelId="{6555B2F5-A869-466C-9435-29F4891F5B34}" type="presParOf" srcId="{936B2BC3-B0BD-40B0-AD30-18B38A98B73D}" destId="{0D5FE86D-6DAA-44F8-9881-CEB4E69D765D}" srcOrd="3" destOrd="0" presId="urn:microsoft.com/office/officeart/2005/8/layout/hList1"/>
    <dgm:cxn modelId="{ADC126B2-443F-4432-B59B-FB49C5805306}" type="presParOf" srcId="{936B2BC3-B0BD-40B0-AD30-18B38A98B73D}" destId="{03623F6F-DB4D-4FFE-BD91-F99E312E68DC}" srcOrd="4" destOrd="0" presId="urn:microsoft.com/office/officeart/2005/8/layout/hList1"/>
    <dgm:cxn modelId="{00CE2835-1E3D-48FE-AC36-ECD69E4A6184}" type="presParOf" srcId="{03623F6F-DB4D-4FFE-BD91-F99E312E68DC}" destId="{3EB42E19-2CA4-4CE2-B6C4-519A229A4136}" srcOrd="0" destOrd="0" presId="urn:microsoft.com/office/officeart/2005/8/layout/hList1"/>
    <dgm:cxn modelId="{3ED63FE9-338F-458B-94C6-28EC48742B15}" type="presParOf" srcId="{03623F6F-DB4D-4FFE-BD91-F99E312E68DC}" destId="{FC4411F5-53F2-4B4D-97F5-E41922ADD40E}"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219F6-B3C2-4133-820B-2572398FC728}" type="datetimeFigureOut">
              <a:rPr lang="en-US" smtClean="0"/>
              <a:t>8/31/2016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E274D-A2F5-43EA-9C17-0E190716382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FCBB30-9FF6-4813-8F8D-B2E7D529685B}" type="slidenum">
              <a:rPr lang="en-US" smtClean="0"/>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E56D635-4EAD-470B-957F-291653BDFCC6}" type="datetimeFigureOut">
              <a:rPr lang="en-US" smtClean="0"/>
              <a:t>8/31/2016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9F2FE88-246D-4C41-BB75-1ED57E08B45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6D635-4EAD-470B-957F-291653BDFCC6}"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2FE88-246D-4C41-BB75-1ED57E08B4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6D635-4EAD-470B-957F-291653BDFCC6}"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2FE88-246D-4C41-BB75-1ED57E08B4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E56D635-4EAD-470B-957F-291653BDFCC6}" type="datetimeFigureOut">
              <a:rPr lang="en-US" smtClean="0"/>
              <a:t>8/31/2016</a:t>
            </a:fld>
            <a:endParaRPr lang="en-US"/>
          </a:p>
        </p:txBody>
      </p:sp>
      <p:sp>
        <p:nvSpPr>
          <p:cNvPr id="9" name="Slide Number Placeholder 8"/>
          <p:cNvSpPr>
            <a:spLocks noGrp="1"/>
          </p:cNvSpPr>
          <p:nvPr>
            <p:ph type="sldNum" sz="quarter" idx="15"/>
          </p:nvPr>
        </p:nvSpPr>
        <p:spPr/>
        <p:txBody>
          <a:bodyPr rtlCol="0"/>
          <a:lstStyle/>
          <a:p>
            <a:fld id="{19F2FE88-246D-4C41-BB75-1ED57E08B45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E56D635-4EAD-470B-957F-291653BDFCC6}" type="datetimeFigureOut">
              <a:rPr lang="en-US" smtClean="0"/>
              <a:t>8/31/2016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9F2FE88-246D-4C41-BB75-1ED57E08B45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E56D635-4EAD-470B-957F-291653BDFCC6}"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2FE88-246D-4C41-BB75-1ED57E08B45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E56D635-4EAD-470B-957F-291653BDFCC6}" type="datetimeFigureOut">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F2FE88-246D-4C41-BB75-1ED57E08B45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E56D635-4EAD-470B-957F-291653BDFCC6}" type="datetimeFigureOut">
              <a:rPr lang="en-US" smtClean="0"/>
              <a:t>8/31/2016</a:t>
            </a:fld>
            <a:endParaRPr lang="en-US"/>
          </a:p>
        </p:txBody>
      </p:sp>
      <p:sp>
        <p:nvSpPr>
          <p:cNvPr id="7" name="Slide Number Placeholder 6"/>
          <p:cNvSpPr>
            <a:spLocks noGrp="1"/>
          </p:cNvSpPr>
          <p:nvPr>
            <p:ph type="sldNum" sz="quarter" idx="11"/>
          </p:nvPr>
        </p:nvSpPr>
        <p:spPr/>
        <p:txBody>
          <a:bodyPr rtlCol="0"/>
          <a:lstStyle/>
          <a:p>
            <a:fld id="{19F2FE88-246D-4C41-BB75-1ED57E08B45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6D635-4EAD-470B-957F-291653BDFCC6}" type="datetimeFigureOut">
              <a:rPr lang="en-US" smtClean="0"/>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F2FE88-246D-4C41-BB75-1ED57E08B4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E56D635-4EAD-470B-957F-291653BDFCC6}" type="datetimeFigureOut">
              <a:rPr lang="en-US" smtClean="0"/>
              <a:t>8/31/2016</a:t>
            </a:fld>
            <a:endParaRPr lang="en-US"/>
          </a:p>
        </p:txBody>
      </p:sp>
      <p:sp>
        <p:nvSpPr>
          <p:cNvPr id="22" name="Slide Number Placeholder 21"/>
          <p:cNvSpPr>
            <a:spLocks noGrp="1"/>
          </p:cNvSpPr>
          <p:nvPr>
            <p:ph type="sldNum" sz="quarter" idx="15"/>
          </p:nvPr>
        </p:nvSpPr>
        <p:spPr/>
        <p:txBody>
          <a:bodyPr rtlCol="0"/>
          <a:lstStyle/>
          <a:p>
            <a:fld id="{19F2FE88-246D-4C41-BB75-1ED57E08B45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E56D635-4EAD-470B-957F-291653BDFCC6}" type="datetimeFigureOut">
              <a:rPr lang="en-US" smtClean="0"/>
              <a:t>8/31/2016</a:t>
            </a:fld>
            <a:endParaRPr lang="en-US"/>
          </a:p>
        </p:txBody>
      </p:sp>
      <p:sp>
        <p:nvSpPr>
          <p:cNvPr id="18" name="Slide Number Placeholder 17"/>
          <p:cNvSpPr>
            <a:spLocks noGrp="1"/>
          </p:cNvSpPr>
          <p:nvPr>
            <p:ph type="sldNum" sz="quarter" idx="11"/>
          </p:nvPr>
        </p:nvSpPr>
        <p:spPr/>
        <p:txBody>
          <a:bodyPr rtlCol="0"/>
          <a:lstStyle/>
          <a:p>
            <a:fld id="{19F2FE88-246D-4C41-BB75-1ED57E08B45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56D635-4EAD-470B-957F-291653BDFCC6}" type="datetimeFigureOut">
              <a:rPr lang="en-US" smtClean="0"/>
              <a:t>8/31/2016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9F2FE88-246D-4C41-BB75-1ED57E08B4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33600"/>
            <a:ext cx="6172200" cy="1894362"/>
          </a:xfrm>
        </p:spPr>
        <p:txBody>
          <a:bodyPr>
            <a:normAutofit/>
          </a:bodyPr>
          <a:lstStyle/>
          <a:p>
            <a:pPr algn="ctr"/>
            <a:r>
              <a:rPr lang="en-US" sz="3200" dirty="0" smtClean="0">
                <a:solidFill>
                  <a:schemeClr val="tx1"/>
                </a:solidFill>
                <a:latin typeface="Times New Roman" pitchFamily="18" charset="0"/>
                <a:cs typeface="Times New Roman" pitchFamily="18" charset="0"/>
              </a:rPr>
              <a:t>Course Title:</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ENGLISH COMPOSITION</a:t>
            </a: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lgn="ctr"/>
            <a:r>
              <a:rPr lang="en-US" sz="2400" dirty="0" smtClean="0">
                <a:solidFill>
                  <a:schemeClr val="tx1"/>
                </a:solidFill>
                <a:latin typeface="Times New Roman" pitchFamily="18" charset="0"/>
                <a:cs typeface="Times New Roman" pitchFamily="18" charset="0"/>
              </a:rPr>
              <a:t>Course Coordinator:</a:t>
            </a:r>
          </a:p>
          <a:p>
            <a:pPr algn="r"/>
            <a:r>
              <a:rPr lang="en-US" sz="2400" dirty="0" err="1" smtClean="0">
                <a:solidFill>
                  <a:schemeClr val="tx1"/>
                </a:solidFill>
                <a:latin typeface="Times New Roman" pitchFamily="18" charset="0"/>
                <a:cs typeface="Times New Roman" pitchFamily="18" charset="0"/>
              </a:rPr>
              <a:t>Syeda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Bushra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Zaidi</a:t>
            </a:r>
            <a:endParaRPr lang="en-US" sz="2400" dirty="0">
              <a:solidFill>
                <a:schemeClr val="tx1"/>
              </a:solidFill>
              <a:latin typeface="Times New Roman" pitchFamily="18" charset="0"/>
              <a:cs typeface="Times New Roman" pitchFamily="18" charset="0"/>
            </a:endParaRPr>
          </a:p>
        </p:txBody>
      </p:sp>
      <p:pic>
        <p:nvPicPr>
          <p:cNvPr id="4" name="Picture 3" descr="download.jpg"/>
          <p:cNvPicPr>
            <a:picLocks noChangeAspect="1"/>
          </p:cNvPicPr>
          <p:nvPr/>
        </p:nvPicPr>
        <p:blipFill>
          <a:blip r:embed="rId2"/>
          <a:stretch>
            <a:fillRect/>
          </a:stretch>
        </p:blipFill>
        <p:spPr>
          <a:xfrm>
            <a:off x="6858000" y="457200"/>
            <a:ext cx="1776369" cy="1676400"/>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SUPPORTING SENTENCE</a:t>
            </a:r>
          </a:p>
        </p:txBody>
      </p:sp>
      <p:sp>
        <p:nvSpPr>
          <p:cNvPr id="12291" name="Content Placeholder 2"/>
          <p:cNvSpPr>
            <a:spLocks noGrp="1"/>
          </p:cNvSpPr>
          <p:nvPr>
            <p:ph sz="quarter" idx="1"/>
          </p:nvPr>
        </p:nvSpPr>
        <p:spPr/>
        <p:txBody>
          <a:bodyPr>
            <a:normAutofit/>
          </a:bodyPr>
          <a:lstStyle/>
          <a:p>
            <a:pPr algn="just" eaLnBrk="1" hangingPunct="1">
              <a:lnSpc>
                <a:spcPct val="80000"/>
              </a:lnSpc>
            </a:pPr>
            <a:r>
              <a:rPr lang="en-US" dirty="0" smtClean="0">
                <a:latin typeface="Times New Roman" pitchFamily="18" charset="0"/>
                <a:cs typeface="Times New Roman" pitchFamily="18" charset="0"/>
              </a:rPr>
              <a:t>Develops, explains and supports the main idea of the paragraph. </a:t>
            </a:r>
          </a:p>
          <a:p>
            <a:pPr algn="just" eaLnBrk="1" hangingPunct="1">
              <a:lnSpc>
                <a:spcPct val="80000"/>
              </a:lnSpc>
            </a:pPr>
            <a:endParaRPr lang="en-US" dirty="0" smtClean="0">
              <a:latin typeface="Times New Roman" pitchFamily="18" charset="0"/>
              <a:cs typeface="Times New Roman" pitchFamily="18" charset="0"/>
            </a:endParaRPr>
          </a:p>
          <a:p>
            <a:pPr algn="just" eaLnBrk="1" hangingPunct="1">
              <a:lnSpc>
                <a:spcPct val="80000"/>
              </a:lnSpc>
            </a:pPr>
            <a:r>
              <a:rPr lang="en-US" dirty="0" smtClean="0">
                <a:latin typeface="Times New Roman" pitchFamily="18" charset="0"/>
                <a:cs typeface="Times New Roman" pitchFamily="18" charset="0"/>
              </a:rPr>
              <a:t>Contains facts, examples and details.</a:t>
            </a:r>
          </a:p>
          <a:p>
            <a:pPr algn="just" eaLnBrk="1" hangingPunct="1">
              <a:lnSpc>
                <a:spcPct val="80000"/>
              </a:lnSpc>
            </a:pPr>
            <a:endParaRPr lang="en-US" dirty="0" smtClean="0">
              <a:latin typeface="Times New Roman" pitchFamily="18" charset="0"/>
              <a:cs typeface="Times New Roman" pitchFamily="18" charset="0"/>
            </a:endParaRPr>
          </a:p>
          <a:p>
            <a:pPr algn="just" eaLnBrk="1" hangingPunct="1">
              <a:lnSpc>
                <a:spcPct val="80000"/>
              </a:lnSpc>
            </a:pPr>
            <a:r>
              <a:rPr lang="en-US" dirty="0" smtClean="0">
                <a:latin typeface="Times New Roman" pitchFamily="18" charset="0"/>
                <a:cs typeface="Times New Roman" pitchFamily="18" charset="0"/>
              </a:rPr>
              <a:t>Explains why the main idea is true.  </a:t>
            </a:r>
          </a:p>
          <a:p>
            <a:pPr algn="just" eaLnBrk="1" hangingPunct="1">
              <a:lnSpc>
                <a:spcPct val="80000"/>
              </a:lnSpc>
            </a:pPr>
            <a:endParaRPr lang="en-US" dirty="0" smtClean="0">
              <a:latin typeface="Times New Roman" pitchFamily="18" charset="0"/>
              <a:cs typeface="Times New Roman" pitchFamily="18" charset="0"/>
            </a:endParaRPr>
          </a:p>
          <a:p>
            <a:pPr algn="just" eaLnBrk="1" hangingPunct="1">
              <a:lnSpc>
                <a:spcPct val="80000"/>
              </a:lnSpc>
            </a:pPr>
            <a:r>
              <a:rPr lang="en-US" dirty="0" smtClean="0">
                <a:latin typeface="Times New Roman" pitchFamily="18" charset="0"/>
                <a:cs typeface="Times New Roman" pitchFamily="18" charset="0"/>
              </a:rPr>
              <a:t>There should be around 3-5 sentences that support the topic sentence</a:t>
            </a:r>
          </a:p>
          <a:p>
            <a:pPr eaLnBrk="1" hangingPunct="1"/>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Example…</a:t>
            </a:r>
          </a:p>
        </p:txBody>
      </p:sp>
      <p:sp>
        <p:nvSpPr>
          <p:cNvPr id="3" name="Content Placeholder 2"/>
          <p:cNvSpPr>
            <a:spLocks noGrp="1"/>
          </p:cNvSpPr>
          <p:nvPr>
            <p:ph sz="quarter" idx="1"/>
          </p:nvPr>
        </p:nvSpPr>
        <p:spPr>
          <a:xfrm>
            <a:off x="685800" y="2362200"/>
            <a:ext cx="7772400" cy="3505200"/>
          </a:xfrm>
        </p:spPr>
        <p:txBody>
          <a:bodyPr/>
          <a:lstStyle/>
          <a:p>
            <a:pPr algn="ctr" eaLnBrk="1" hangingPunct="1">
              <a:buFont typeface="Monotype Sorts" pitchFamily="-64" charset="2"/>
              <a:buNone/>
            </a:pPr>
            <a:r>
              <a:rPr lang="en-US" sz="2400" dirty="0" smtClean="0"/>
              <a:t>My hometown is famous for several amazing natural features.  </a:t>
            </a:r>
            <a:r>
              <a:rPr lang="en-US" sz="2400" b="1" i="1" u="sng" dirty="0" smtClean="0"/>
              <a:t>First, it is noted for the Wheaton River, which is very wide and beautiful. Also, on the other side of the town is Wheaton Hill, which is unusual because it is very steep. The third amazing feature is the Big Old Tree. This tree stands two hundred feet tall and is probably about six hundred years old.</a:t>
            </a:r>
            <a:endParaRPr lang="en-US" sz="2400" b="1" i="1" dirty="0" smtClean="0"/>
          </a:p>
          <a:p>
            <a:pPr eaLnBrk="1" hangingPunct="1"/>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CONCLUDING SENTENCE</a:t>
            </a:r>
          </a:p>
        </p:txBody>
      </p:sp>
      <p:sp>
        <p:nvSpPr>
          <p:cNvPr id="14339" name="Content Placeholder 2"/>
          <p:cNvSpPr>
            <a:spLocks noGrp="1"/>
          </p:cNvSpPr>
          <p:nvPr>
            <p:ph sz="quarter" idx="1"/>
          </p:nvPr>
        </p:nvSpPr>
        <p:spPr/>
        <p:txBody>
          <a:bodyPr/>
          <a:lstStyle/>
          <a:p>
            <a:pPr eaLnBrk="1" hangingPunct="1"/>
            <a:r>
              <a:rPr kumimoji="1" lang="en-US" dirty="0" smtClean="0">
                <a:latin typeface="Times New Roman" pitchFamily="18" charset="0"/>
                <a:cs typeface="Times New Roman" pitchFamily="18" charset="0"/>
              </a:rPr>
              <a:t>Is usually the last sentence of the paragraph. </a:t>
            </a:r>
            <a:endParaRPr kumimoji="1" lang="en-US" dirty="0" smtClean="0">
              <a:latin typeface="Times New Roman" pitchFamily="18" charset="0"/>
              <a:cs typeface="Times New Roman" pitchFamily="18" charset="0"/>
            </a:endParaRPr>
          </a:p>
          <a:p>
            <a:pPr eaLnBrk="1" hangingPunct="1"/>
            <a:endParaRPr kumimoji="1" lang="en-US" dirty="0" smtClean="0">
              <a:latin typeface="Times New Roman" pitchFamily="18" charset="0"/>
              <a:cs typeface="Times New Roman" pitchFamily="18" charset="0"/>
            </a:endParaRPr>
          </a:p>
          <a:p>
            <a:pPr eaLnBrk="1" hangingPunct="1"/>
            <a:r>
              <a:rPr kumimoji="1" lang="en-US" dirty="0" smtClean="0">
                <a:latin typeface="Times New Roman" pitchFamily="18" charset="0"/>
                <a:cs typeface="Times New Roman" pitchFamily="18" charset="0"/>
              </a:rPr>
              <a:t>Restates the main idea</a:t>
            </a:r>
            <a:r>
              <a:rPr kumimoji="1" lang="en-US" dirty="0" smtClean="0">
                <a:latin typeface="Times New Roman" pitchFamily="18" charset="0"/>
                <a:cs typeface="Times New Roman" pitchFamily="18" charset="0"/>
              </a:rPr>
              <a:t>.</a:t>
            </a:r>
          </a:p>
          <a:p>
            <a:pPr eaLnBrk="1" hangingPunct="1"/>
            <a:endParaRPr kumimoji="1" lang="en-US" dirty="0" smtClean="0">
              <a:latin typeface="Times New Roman" pitchFamily="18" charset="0"/>
              <a:cs typeface="Times New Roman" pitchFamily="18" charset="0"/>
            </a:endParaRPr>
          </a:p>
          <a:p>
            <a:pPr eaLnBrk="1" hangingPunct="1"/>
            <a:r>
              <a:rPr kumimoji="1" lang="en-US" dirty="0" smtClean="0">
                <a:latin typeface="Times New Roman" pitchFamily="18" charset="0"/>
                <a:cs typeface="Times New Roman" pitchFamily="18" charset="0"/>
              </a:rPr>
              <a:t>Is used to finish the paragraph or to prepare the reader for the following paragraph.</a:t>
            </a:r>
            <a:endParaRPr kumimoji="1" lang="es-E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MCj04118980000[1]"/>
          <p:cNvPicPr>
            <a:picLocks noChangeAspect="1" noChangeArrowheads="1"/>
          </p:cNvPicPr>
          <p:nvPr/>
        </p:nvPicPr>
        <p:blipFill>
          <a:blip r:embed="rId2"/>
          <a:srcRect/>
          <a:stretch>
            <a:fillRect/>
          </a:stretch>
        </p:blipFill>
        <p:spPr bwMode="auto">
          <a:xfrm>
            <a:off x="1143000" y="2209800"/>
            <a:ext cx="4635500" cy="2819400"/>
          </a:xfrm>
          <a:prstGeom prst="rect">
            <a:avLst/>
          </a:prstGeom>
          <a:noFill/>
          <a:effectLst>
            <a:outerShdw dist="107763" dir="2700000" algn="ctr" rotWithShape="0">
              <a:srgbClr val="808080">
                <a:alpha val="50000"/>
              </a:srgbClr>
            </a:outerShdw>
          </a:effectLst>
        </p:spPr>
      </p:pic>
      <p:sp>
        <p:nvSpPr>
          <p:cNvPr id="3" name="AutoShape 13"/>
          <p:cNvSpPr>
            <a:spLocks noChangeArrowheads="1"/>
          </p:cNvSpPr>
          <p:nvPr/>
        </p:nvSpPr>
        <p:spPr bwMode="auto">
          <a:xfrm>
            <a:off x="1066800" y="1600200"/>
            <a:ext cx="3881438" cy="519113"/>
          </a:xfrm>
          <a:prstGeom prst="roundRect">
            <a:avLst>
              <a:gd name="adj" fmla="val 16667"/>
            </a:avLst>
          </a:prstGeom>
          <a:gradFill rotWithShape="1">
            <a:gsLst>
              <a:gs pos="0">
                <a:schemeClr val="accent1"/>
              </a:gs>
              <a:gs pos="50000">
                <a:schemeClr val="bg1"/>
              </a:gs>
              <a:gs pos="100000">
                <a:schemeClr val="accent1"/>
              </a:gs>
            </a:gsLst>
            <a:lin ang="5400000" scaled="1"/>
          </a:gradFill>
          <a:ln w="9525">
            <a:solidFill>
              <a:schemeClr val="tx1"/>
            </a:solidFill>
            <a:round/>
            <a:headEnd/>
            <a:tailEnd/>
          </a:ln>
          <a:effectLst>
            <a:outerShdw dist="107763" dir="2700000" algn="ctr" rotWithShape="0">
              <a:schemeClr val="tx2">
                <a:alpha val="50000"/>
              </a:schemeClr>
            </a:outerShdw>
          </a:effectLst>
        </p:spPr>
        <p:txBody>
          <a:bodyPr wrap="none" anchor="ctr"/>
          <a:lstStyle/>
          <a:p>
            <a:pPr algn="ctr">
              <a:defRPr/>
            </a:pPr>
            <a:r>
              <a:rPr lang="en-US" altLang="ja-JP" sz="2800" dirty="0">
                <a:solidFill>
                  <a:schemeClr val="accent2"/>
                </a:solidFill>
                <a:effectLst>
                  <a:outerShdw blurRad="38100" dist="38100" dir="2700000" algn="tl">
                    <a:srgbClr val="000000"/>
                  </a:outerShdw>
                </a:effectLst>
                <a:latin typeface="Arial Black" pitchFamily="34" charset="0"/>
                <a:ea typeface="HGS創英角ﾎﾟｯﾌﾟ体" pitchFamily="50" charset="-128"/>
              </a:rPr>
              <a:t>A Paragraph Burger</a:t>
            </a:r>
          </a:p>
        </p:txBody>
      </p:sp>
      <p:sp>
        <p:nvSpPr>
          <p:cNvPr id="4" name="AutoShape 10"/>
          <p:cNvSpPr>
            <a:spLocks noChangeArrowheads="1"/>
          </p:cNvSpPr>
          <p:nvPr/>
        </p:nvSpPr>
        <p:spPr bwMode="auto">
          <a:xfrm>
            <a:off x="4267200" y="2133600"/>
            <a:ext cx="3895725" cy="973138"/>
          </a:xfrm>
          <a:prstGeom prst="leftArrow">
            <a:avLst>
              <a:gd name="adj1" fmla="val 50000"/>
              <a:gd name="adj2" fmla="val 87531"/>
            </a:avLst>
          </a:prstGeom>
          <a:solidFill>
            <a:schemeClr val="accent1"/>
          </a:solidFill>
          <a:ln w="9525">
            <a:solidFill>
              <a:schemeClr val="tx1"/>
            </a:solidFill>
            <a:miter lim="800000"/>
            <a:headEnd/>
            <a:tailEnd/>
          </a:ln>
          <a:effectLst>
            <a:outerShdw dist="107763" dir="2700000" algn="ctr" rotWithShape="0">
              <a:schemeClr val="tx2">
                <a:alpha val="50000"/>
              </a:schemeClr>
            </a:outerShdw>
          </a:effectLst>
        </p:spPr>
        <p:txBody>
          <a:bodyPr wrap="none" anchor="ctr"/>
          <a:lstStyle/>
          <a:p>
            <a:pPr algn="ctr">
              <a:defRPr/>
            </a:pPr>
            <a:r>
              <a:rPr lang="en-US" altLang="ja-JP" sz="2800" dirty="0">
                <a:latin typeface="Arial Rounded MT Bold" pitchFamily="34" charset="0"/>
                <a:ea typeface="HGS創英角ﾎﾟｯﾌﾟ体" pitchFamily="50" charset="-128"/>
              </a:rPr>
              <a:t>A Topic Sentence</a:t>
            </a:r>
          </a:p>
        </p:txBody>
      </p:sp>
      <p:sp>
        <p:nvSpPr>
          <p:cNvPr id="5" name="AutoShape 8"/>
          <p:cNvSpPr>
            <a:spLocks noChangeArrowheads="1"/>
          </p:cNvSpPr>
          <p:nvPr/>
        </p:nvSpPr>
        <p:spPr bwMode="auto">
          <a:xfrm>
            <a:off x="4724400" y="3124200"/>
            <a:ext cx="3643313" cy="1074738"/>
          </a:xfrm>
          <a:prstGeom prst="leftArrow">
            <a:avLst>
              <a:gd name="adj1" fmla="val 50000"/>
              <a:gd name="adj2" fmla="val 48289"/>
            </a:avLst>
          </a:prstGeom>
          <a:solidFill>
            <a:schemeClr val="accent1"/>
          </a:solidFill>
          <a:ln w="9525">
            <a:solidFill>
              <a:schemeClr val="tx1"/>
            </a:solidFill>
            <a:miter lim="800000"/>
            <a:headEnd/>
            <a:tailEnd/>
          </a:ln>
          <a:effectLst>
            <a:outerShdw dist="107763" dir="2700000" algn="ctr" rotWithShape="0">
              <a:schemeClr val="tx2">
                <a:alpha val="50000"/>
              </a:schemeClr>
            </a:outerShdw>
          </a:effectLst>
        </p:spPr>
        <p:txBody>
          <a:bodyPr wrap="none" anchor="ctr"/>
          <a:lstStyle/>
          <a:p>
            <a:pPr algn="ctr">
              <a:defRPr/>
            </a:pPr>
            <a:r>
              <a:rPr lang="en-US" altLang="ja-JP" sz="1800" dirty="0">
                <a:latin typeface="Arial Rounded MT Bold" pitchFamily="34" charset="0"/>
                <a:ea typeface="HGS創英角ﾎﾟｯﾌﾟ体" pitchFamily="50" charset="-128"/>
              </a:rPr>
              <a:t>Supporting </a:t>
            </a:r>
          </a:p>
          <a:p>
            <a:pPr algn="ctr">
              <a:defRPr/>
            </a:pPr>
            <a:r>
              <a:rPr lang="en-US" altLang="ja-JP" sz="1800" dirty="0">
                <a:latin typeface="Arial Rounded MT Bold" pitchFamily="34" charset="0"/>
                <a:ea typeface="HGS創英角ﾎﾟｯﾌﾟ体" pitchFamily="50" charset="-128"/>
              </a:rPr>
              <a:t>Sentences</a:t>
            </a:r>
          </a:p>
        </p:txBody>
      </p:sp>
      <p:sp>
        <p:nvSpPr>
          <p:cNvPr id="7" name="AutoShape 9"/>
          <p:cNvSpPr>
            <a:spLocks noChangeArrowheads="1"/>
          </p:cNvSpPr>
          <p:nvPr/>
        </p:nvSpPr>
        <p:spPr bwMode="auto">
          <a:xfrm>
            <a:off x="4343400" y="4114800"/>
            <a:ext cx="4392613" cy="833438"/>
          </a:xfrm>
          <a:prstGeom prst="leftArrow">
            <a:avLst>
              <a:gd name="adj1" fmla="val 50000"/>
              <a:gd name="adj2" fmla="val 90208"/>
            </a:avLst>
          </a:prstGeom>
          <a:solidFill>
            <a:schemeClr val="accent1"/>
          </a:solidFill>
          <a:ln w="9525">
            <a:solidFill>
              <a:schemeClr val="tx1"/>
            </a:solidFill>
            <a:miter lim="800000"/>
            <a:headEnd/>
            <a:tailEnd/>
          </a:ln>
          <a:effectLst>
            <a:outerShdw dist="107763" dir="2700000" algn="ctr" rotWithShape="0">
              <a:schemeClr val="tx2">
                <a:alpha val="50000"/>
              </a:schemeClr>
            </a:outerShdw>
          </a:effectLst>
        </p:spPr>
        <p:txBody>
          <a:bodyPr wrap="none" anchor="ctr"/>
          <a:lstStyle/>
          <a:p>
            <a:pPr algn="ctr">
              <a:defRPr/>
            </a:pPr>
            <a:r>
              <a:rPr lang="en-US" altLang="ja-JP" dirty="0">
                <a:latin typeface="Arial Rounded MT Bold" pitchFamily="34" charset="0"/>
                <a:ea typeface="HGS創英角ﾎﾟｯﾌﾟ体" pitchFamily="50" charset="-128"/>
              </a:rPr>
              <a:t>A Concluding Sentence</a:t>
            </a:r>
          </a:p>
        </p:txBody>
      </p:sp>
      <p:pic>
        <p:nvPicPr>
          <p:cNvPr id="8" name="Picture 11" descr="MCj02908830000[1]"/>
          <p:cNvPicPr>
            <a:picLocks noChangeAspect="1" noChangeArrowheads="1"/>
          </p:cNvPicPr>
          <p:nvPr/>
        </p:nvPicPr>
        <p:blipFill>
          <a:blip r:embed="rId3"/>
          <a:srcRect/>
          <a:stretch>
            <a:fillRect/>
          </a:stretch>
        </p:blipFill>
        <p:spPr bwMode="auto">
          <a:xfrm flipH="1">
            <a:off x="0" y="1752600"/>
            <a:ext cx="1446213" cy="2459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762000" y="1828800"/>
            <a:ext cx="2909771" cy="584775"/>
          </a:xfrm>
          <a:prstGeom prst="rect">
            <a:avLst/>
          </a:prstGeom>
          <a:noFill/>
          <a:ln w="9525">
            <a:noFill/>
            <a:miter lim="800000"/>
            <a:headEnd/>
            <a:tailEnd/>
          </a:ln>
        </p:spPr>
        <p:txBody>
          <a:bodyPr wrap="none">
            <a:spAutoFit/>
          </a:bodyPr>
          <a:lstStyle/>
          <a:p>
            <a:r>
              <a:rPr lang="en-US" sz="3200" dirty="0">
                <a:latin typeface="Times New Roman" pitchFamily="18" charset="0"/>
                <a:cs typeface="Times New Roman" pitchFamily="18" charset="0"/>
              </a:rPr>
              <a:t>New Paragraph?</a:t>
            </a:r>
          </a:p>
        </p:txBody>
      </p:sp>
      <p:sp>
        <p:nvSpPr>
          <p:cNvPr id="15363" name="Rectangle 5"/>
          <p:cNvSpPr>
            <a:spLocks noChangeArrowheads="1"/>
          </p:cNvSpPr>
          <p:nvPr/>
        </p:nvSpPr>
        <p:spPr bwMode="auto">
          <a:xfrm>
            <a:off x="1143000" y="2971800"/>
            <a:ext cx="4572000" cy="1754188"/>
          </a:xfrm>
          <a:prstGeom prst="rect">
            <a:avLst/>
          </a:prstGeom>
          <a:noFill/>
          <a:ln w="9525">
            <a:noFill/>
            <a:miter lim="800000"/>
            <a:headEnd/>
            <a:tailEnd/>
          </a:ln>
        </p:spPr>
        <p:txBody>
          <a:bodyPr>
            <a:spAutoFit/>
          </a:bodyPr>
          <a:lstStyle/>
          <a:p>
            <a:pPr algn="ctr"/>
            <a:r>
              <a:rPr lang="en-US" sz="3600" dirty="0">
                <a:latin typeface="Times New Roman" pitchFamily="18" charset="0"/>
                <a:cs typeface="Times New Roman" pitchFamily="18" charset="0"/>
              </a:rPr>
              <a:t>How do I know when to start a new paragraph?</a:t>
            </a:r>
          </a:p>
        </p:txBody>
      </p:sp>
      <p:pic>
        <p:nvPicPr>
          <p:cNvPr id="17412" name="Picture 4" descr="D:\Users\PC\Downloads\p4.gif"/>
          <p:cNvPicPr>
            <a:picLocks noChangeAspect="1" noChangeArrowheads="1"/>
          </p:cNvPicPr>
          <p:nvPr/>
        </p:nvPicPr>
        <p:blipFill>
          <a:blip r:embed="rId2"/>
          <a:srcRect/>
          <a:stretch>
            <a:fillRect/>
          </a:stretch>
        </p:blipFill>
        <p:spPr bwMode="auto">
          <a:xfrm>
            <a:off x="5791200" y="304800"/>
            <a:ext cx="2414588" cy="2700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363"/>
                                        </p:tgtEl>
                                      </p:cBhvr>
                                    </p:animEffect>
                                    <p:animScale>
                                      <p:cBhvr>
                                        <p:cTn id="7" dur="250" autoRev="1" fill="hold"/>
                                        <p:tgtEl>
                                          <p:spTgt spid="153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9600" y="228600"/>
            <a:ext cx="7848600" cy="5867400"/>
          </a:xfrm>
          <a:prstGeom prst="rect">
            <a:avLst/>
          </a:prstGeom>
        </p:spPr>
        <p:txBody>
          <a:bodyPr/>
          <a:lstStyle/>
          <a:p>
            <a:pPr marL="342900" indent="-342900" algn="ctr">
              <a:buClr>
                <a:srgbClr val="FFFF66"/>
              </a:buClr>
              <a:buSzPct val="75000"/>
              <a:defRPr/>
            </a:pPr>
            <a:endParaRPr lang="en-US" sz="2400" kern="0" dirty="0">
              <a:latin typeface="Times New Roman" pitchFamily="18" charset="0"/>
              <a:cs typeface="Times New Roman" pitchFamily="18" charset="0"/>
            </a:endParaRPr>
          </a:p>
          <a:p>
            <a:pPr marL="342900" indent="-342900" algn="ctr">
              <a:buClr>
                <a:srgbClr val="FFFF66"/>
              </a:buClr>
              <a:buSzPct val="75000"/>
              <a:defRPr/>
            </a:pPr>
            <a:r>
              <a:rPr lang="en-US" sz="2400" b="1" kern="0" dirty="0">
                <a:latin typeface="Times New Roman" pitchFamily="18" charset="0"/>
                <a:cs typeface="Times New Roman" pitchFamily="18" charset="0"/>
              </a:rPr>
              <a:t>You should start a new paragraph…</a:t>
            </a:r>
          </a:p>
          <a:p>
            <a:pPr marL="342900" indent="-342900" algn="ctr">
              <a:buClr>
                <a:srgbClr val="FFFF66"/>
              </a:buClr>
              <a:buSzPct val="75000"/>
              <a:defRPr/>
            </a:pPr>
            <a:endParaRPr lang="en-US" sz="2400" kern="0" dirty="0">
              <a:latin typeface="Times New Roman" pitchFamily="18" charset="0"/>
              <a:cs typeface="Times New Roman" pitchFamily="18" charset="0"/>
            </a:endParaRPr>
          </a:p>
          <a:p>
            <a:pPr marL="342900" indent="-342900">
              <a:buClr>
                <a:srgbClr val="FFFF66"/>
              </a:buClr>
              <a:buSzPct val="75000"/>
              <a:buFont typeface="Monotype Sorts" pitchFamily="-64" charset="2"/>
              <a:buChar char="/"/>
              <a:defRPr/>
            </a:pPr>
            <a:r>
              <a:rPr lang="en-US" sz="2400" u="sng" kern="0" dirty="0">
                <a:latin typeface="Times New Roman" pitchFamily="18" charset="0"/>
                <a:cs typeface="Times New Roman" pitchFamily="18" charset="0"/>
              </a:rPr>
              <a:t>When you begin a new idea or point: </a:t>
            </a:r>
            <a:r>
              <a:rPr lang="en-US" sz="2400" kern="0" dirty="0">
                <a:latin typeface="Times New Roman" pitchFamily="18" charset="0"/>
                <a:cs typeface="Times New Roman" pitchFamily="18" charset="0"/>
              </a:rPr>
              <a:t>New ideas should always start in new paragraphs. </a:t>
            </a:r>
          </a:p>
          <a:p>
            <a:pPr marL="342900" indent="-342900">
              <a:buClr>
                <a:srgbClr val="FFFF66"/>
              </a:buClr>
              <a:buSzPct val="75000"/>
              <a:buFont typeface="Monotype Sorts" pitchFamily="-64" charset="2"/>
              <a:buChar char="/"/>
              <a:defRPr/>
            </a:pPr>
            <a:endParaRPr lang="en-US" sz="2400" kern="0" dirty="0">
              <a:latin typeface="Times New Roman" pitchFamily="18" charset="0"/>
              <a:cs typeface="Times New Roman" pitchFamily="18" charset="0"/>
            </a:endParaRPr>
          </a:p>
          <a:p>
            <a:pPr marL="342900" indent="-342900">
              <a:buClr>
                <a:srgbClr val="FFFF66"/>
              </a:buClr>
              <a:buSzPct val="75000"/>
              <a:buFont typeface="Monotype Sorts" pitchFamily="-64" charset="2"/>
              <a:buChar char="/"/>
              <a:defRPr/>
            </a:pPr>
            <a:r>
              <a:rPr lang="en-US" sz="2400" u="sng" kern="0" dirty="0">
                <a:latin typeface="Times New Roman" pitchFamily="18" charset="0"/>
                <a:cs typeface="Times New Roman" pitchFamily="18" charset="0"/>
              </a:rPr>
              <a:t>To contrast information or ideas</a:t>
            </a:r>
            <a:r>
              <a:rPr lang="en-US" sz="2400" kern="0" dirty="0">
                <a:latin typeface="Times New Roman" pitchFamily="18" charset="0"/>
                <a:cs typeface="Times New Roman" pitchFamily="18" charset="0"/>
              </a:rPr>
              <a:t>: Separate paragraphs can serve to contrast sides in a debate, different points in an argument, or any other difference.</a:t>
            </a:r>
          </a:p>
          <a:p>
            <a:pPr marL="342900" indent="-342900">
              <a:buClr>
                <a:srgbClr val="FFFF66"/>
              </a:buClr>
              <a:buSzPct val="75000"/>
              <a:buFont typeface="Monotype Sorts" pitchFamily="-64" charset="2"/>
              <a:buChar char="/"/>
              <a:defRPr/>
            </a:pPr>
            <a:endParaRPr lang="en-US" sz="2400" kern="0" dirty="0">
              <a:latin typeface="Times New Roman" pitchFamily="18" charset="0"/>
              <a:cs typeface="Times New Roman" pitchFamily="18" charset="0"/>
            </a:endParaRPr>
          </a:p>
          <a:p>
            <a:pPr marL="342900" indent="-342900">
              <a:buClr>
                <a:srgbClr val="FFFF66"/>
              </a:buClr>
              <a:buSzPct val="75000"/>
              <a:buFont typeface="Monotype Sorts" pitchFamily="-64" charset="2"/>
              <a:buChar char="/"/>
              <a:defRPr/>
            </a:pPr>
            <a:r>
              <a:rPr lang="en-US" sz="2400" kern="0" dirty="0">
                <a:latin typeface="Times New Roman" pitchFamily="18" charset="0"/>
                <a:cs typeface="Times New Roman" pitchFamily="18" charset="0"/>
              </a:rPr>
              <a:t> </a:t>
            </a:r>
            <a:r>
              <a:rPr lang="en-US" sz="2400" u="sng" kern="0" dirty="0">
                <a:latin typeface="Times New Roman" pitchFamily="18" charset="0"/>
                <a:cs typeface="Times New Roman" pitchFamily="18" charset="0"/>
              </a:rPr>
              <a:t>When your readers need a pause</a:t>
            </a:r>
            <a:r>
              <a:rPr lang="en-US" sz="2400" kern="0" dirty="0">
                <a:latin typeface="Times New Roman" pitchFamily="18" charset="0"/>
                <a:cs typeface="Times New Roman" pitchFamily="18" charset="0"/>
              </a:rPr>
              <a:t>: You would create a break if the paragraph becomes too long or the material is complex.</a:t>
            </a:r>
          </a:p>
          <a:p>
            <a:pPr marL="342900" indent="-342900">
              <a:buClr>
                <a:srgbClr val="FFFF66"/>
              </a:buClr>
              <a:buSzPct val="75000"/>
              <a:defRPr/>
            </a:pPr>
            <a:r>
              <a:rPr lang="en-US" sz="2400" kern="0" dirty="0">
                <a:latin typeface="Times New Roman" pitchFamily="18" charset="0"/>
                <a:cs typeface="Times New Roman" pitchFamily="18" charset="0"/>
              </a:rPr>
              <a:t> </a:t>
            </a:r>
          </a:p>
          <a:p>
            <a:pPr marL="342900" indent="-342900">
              <a:buClr>
                <a:srgbClr val="FFFF66"/>
              </a:buClr>
              <a:buSzPct val="75000"/>
              <a:buFont typeface="Monotype Sorts" pitchFamily="-64" charset="2"/>
              <a:buChar char="/"/>
              <a:defRPr/>
            </a:pPr>
            <a:r>
              <a:rPr lang="en-US" sz="2400" u="sng" kern="0" dirty="0">
                <a:latin typeface="Times New Roman" pitchFamily="18" charset="0"/>
                <a:cs typeface="Times New Roman" pitchFamily="18" charset="0"/>
              </a:rPr>
              <a:t>When you are ending your introduction or starting your conclusion:</a:t>
            </a:r>
            <a:r>
              <a:rPr lang="en-US" sz="2400" kern="0" dirty="0">
                <a:latin typeface="Times New Roman" pitchFamily="18" charset="0"/>
                <a:cs typeface="Times New Roman" pitchFamily="18" charset="0"/>
              </a:rPr>
              <a:t> Your introductory and concluding material should always be in a new paragraph.</a:t>
            </a:r>
          </a:p>
          <a:p>
            <a:pPr marL="342900" indent="-342900">
              <a:buClr>
                <a:srgbClr val="FFFF66"/>
              </a:buClr>
              <a:buSzPct val="75000"/>
              <a:buFont typeface="Monotype Sorts" pitchFamily="-64" charset="2"/>
              <a:buChar char="/"/>
              <a:defRPr/>
            </a:pPr>
            <a:endParaRPr lang="en-US" sz="2400" kern="0" dirty="0">
              <a:latin typeface="Times New Roman" pitchFamily="18" charset="0"/>
              <a:cs typeface="Times New Roman" pitchFamily="18" charset="0"/>
            </a:endParaRPr>
          </a:p>
          <a:p>
            <a:pPr marL="342900" indent="-342900">
              <a:spcBef>
                <a:spcPts val="500"/>
              </a:spcBef>
              <a:spcAft>
                <a:spcPts val="500"/>
              </a:spcAft>
              <a:buClr>
                <a:srgbClr val="FFFF66"/>
              </a:buClr>
              <a:buSzPct val="75000"/>
              <a:buFont typeface="Symbol" pitchFamily="18" charset="2"/>
              <a:buChar char="·"/>
              <a:defRPr/>
            </a:pPr>
            <a:endParaRPr lang="en-US" sz="2400" kern="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3" end="3"/>
                                            </p:txEl>
                                          </p:spTgt>
                                        </p:tgtEl>
                                      </p:cBhvr>
                                    </p:animEffect>
                                    <p:animScale>
                                      <p:cBhvr>
                                        <p:cTn id="7" dur="250" autoRev="1" fill="hold"/>
                                        <p:tgtEl>
                                          <p:spTgt spid="2">
                                            <p:txEl>
                                              <p:pRg st="3" end="3"/>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
                                            <p:txEl>
                                              <p:pRg st="5" end="5"/>
                                            </p:txEl>
                                          </p:spTgt>
                                        </p:tgtEl>
                                      </p:cBhvr>
                                    </p:animEffect>
                                    <p:animScale>
                                      <p:cBhvr>
                                        <p:cTn id="12" dur="250" autoRev="1" fill="hold"/>
                                        <p:tgtEl>
                                          <p:spTgt spid="2">
                                            <p:txEl>
                                              <p:pRg st="5" end="5"/>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2">
                                            <p:txEl>
                                              <p:pRg st="7" end="7"/>
                                            </p:txEl>
                                          </p:spTgt>
                                        </p:tgtEl>
                                      </p:cBhvr>
                                    </p:animEffect>
                                    <p:animScale>
                                      <p:cBhvr>
                                        <p:cTn id="17" dur="250" autoRev="1" fill="hold"/>
                                        <p:tgtEl>
                                          <p:spTgt spid="2">
                                            <p:txEl>
                                              <p:pRg st="7" end="7"/>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2">
                                            <p:txEl>
                                              <p:pRg st="9" end="9"/>
                                            </p:txEl>
                                          </p:spTgt>
                                        </p:tgtEl>
                                      </p:cBhvr>
                                    </p:animEffect>
                                    <p:animScale>
                                      <p:cBhvr>
                                        <p:cTn id="22" dur="250" autoRev="1" fill="hold"/>
                                        <p:tgtEl>
                                          <p:spTgt spid="2">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ELEMENTS OF PARAGRAPH</a:t>
            </a:r>
          </a:p>
        </p:txBody>
      </p:sp>
      <p:sp>
        <p:nvSpPr>
          <p:cNvPr id="3" name="Content Placeholder 2"/>
          <p:cNvSpPr>
            <a:spLocks noGrp="1"/>
          </p:cNvSpPr>
          <p:nvPr>
            <p:ph sz="quarter" idx="1"/>
          </p:nvPr>
        </p:nvSpPr>
        <p:spPr/>
        <p:txBody>
          <a:bodyPr>
            <a:normAutofit/>
          </a:bodyPr>
          <a:lstStyle/>
          <a:p>
            <a:pPr marL="274320" indent="-274320" eaLnBrk="1" fontAlgn="auto" hangingPunct="1">
              <a:spcAft>
                <a:spcPts val="0"/>
              </a:spcAft>
              <a:buClr>
                <a:schemeClr val="accent3"/>
              </a:buClr>
              <a:buFont typeface="Monotype Sorts" pitchFamily="-64" charset="2"/>
              <a:buNone/>
              <a:defRPr/>
            </a:pPr>
            <a:r>
              <a:rPr lang="en-US" dirty="0" smtClean="0">
                <a:latin typeface="Times New Roman" pitchFamily="18" charset="0"/>
                <a:cs typeface="Times New Roman" pitchFamily="18" charset="0"/>
              </a:rPr>
              <a:t>A Good Paragraph has . . .</a:t>
            </a:r>
          </a:p>
          <a:p>
            <a:pPr marL="274320" indent="-274320" eaLnBrk="1" fontAlgn="auto" hangingPunct="1">
              <a:spcAft>
                <a:spcPts val="0"/>
              </a:spcAft>
              <a:buClr>
                <a:schemeClr val="accent3"/>
              </a:buClr>
              <a:buFont typeface="Wingdings" pitchFamily="2" charset="2"/>
              <a:buChar char="v"/>
              <a:defRPr/>
            </a:pPr>
            <a:r>
              <a:rPr lang="en-US" dirty="0" smtClean="0">
                <a:latin typeface="Times New Roman" pitchFamily="18" charset="0"/>
                <a:cs typeface="Times New Roman" pitchFamily="18" charset="0"/>
              </a:rPr>
              <a:t>Unity</a:t>
            </a:r>
          </a:p>
          <a:p>
            <a:pPr marL="274320" indent="-274320" eaLnBrk="1" fontAlgn="auto" hangingPunct="1">
              <a:spcAft>
                <a:spcPts val="0"/>
              </a:spcAft>
              <a:buClr>
                <a:schemeClr val="accent3"/>
              </a:buClr>
              <a:buFont typeface="Wingdings" pitchFamily="2" charset="2"/>
              <a:buChar char="v"/>
              <a:defRPr/>
            </a:pPr>
            <a:r>
              <a:rPr lang="en-US" dirty="0" smtClean="0">
                <a:latin typeface="Times New Roman" pitchFamily="18" charset="0"/>
                <a:cs typeface="Times New Roman" pitchFamily="18" charset="0"/>
              </a:rPr>
              <a:t>Coherence</a:t>
            </a:r>
          </a:p>
          <a:p>
            <a:pPr marL="274320" indent="-274320" eaLnBrk="1" fontAlgn="auto" hangingPunct="1">
              <a:spcAft>
                <a:spcPts val="0"/>
              </a:spcAft>
              <a:buClr>
                <a:schemeClr val="accent3"/>
              </a:buClr>
              <a:buFont typeface="Wingdings" pitchFamily="2" charset="2"/>
              <a:buChar char="v"/>
              <a:defRPr/>
            </a:pPr>
            <a:r>
              <a:rPr lang="en-US" dirty="0" smtClean="0">
                <a:latin typeface="Times New Roman" pitchFamily="18" charset="0"/>
                <a:cs typeface="Times New Roman" pitchFamily="18" charset="0"/>
              </a:rPr>
              <a:t>Support</a:t>
            </a:r>
          </a:p>
          <a:p>
            <a:pPr marL="274320" indent="-274320" eaLnBrk="1" fontAlgn="auto" hangingPunct="1">
              <a:spcAft>
                <a:spcPts val="0"/>
              </a:spcAft>
              <a:buClr>
                <a:schemeClr val="accent3"/>
              </a:buClr>
              <a:buFont typeface="Wingdings" pitchFamily="2" charset="2"/>
              <a:buChar char="v"/>
              <a:defRPr/>
            </a:pPr>
            <a:r>
              <a:rPr lang="en-US" dirty="0" smtClean="0">
                <a:latin typeface="Times New Roman" pitchFamily="18" charset="0"/>
                <a:cs typeface="Times New Roman" pitchFamily="18" charset="0"/>
              </a:rPr>
              <a:t>Good language</a:t>
            </a:r>
          </a:p>
          <a:p>
            <a:pPr marL="274320" indent="-274320" eaLnBrk="1" fontAlgn="auto" hangingPunct="1">
              <a:spcAft>
                <a:spcPts val="0"/>
              </a:spcAft>
              <a:buClr>
                <a:schemeClr val="accent3"/>
              </a:buClr>
              <a:buFont typeface="Wingdings" pitchFamily="2" charset="2"/>
              <a:buChar char="v"/>
              <a:defRPr/>
            </a:pPr>
            <a:r>
              <a:rPr lang="en-US" dirty="0" smtClean="0">
                <a:latin typeface="Times New Roman" pitchFamily="18" charset="0"/>
                <a:cs typeface="Times New Roman" pitchFamily="18" charset="0"/>
              </a:rPr>
              <a:t>Variety of structures</a:t>
            </a:r>
          </a:p>
          <a:p>
            <a:pPr marL="274320" indent="-274320" eaLnBrk="1" fontAlgn="auto" hangingPunct="1">
              <a:spcAft>
                <a:spcPts val="0"/>
              </a:spcAft>
              <a:buClr>
                <a:schemeClr val="accent3"/>
              </a:buClr>
              <a:buFont typeface="Monotype Sorts" pitchFamily="-64" charset="2"/>
              <a:buNone/>
              <a:defRPr/>
            </a:pPr>
            <a:endParaRPr lang="en-US" dirty="0">
              <a:latin typeface="Times New Roman" pitchFamily="18" charset="0"/>
              <a:cs typeface="Times New Roman" pitchFamily="18" charset="0"/>
            </a:endParaRPr>
          </a:p>
        </p:txBody>
      </p:sp>
      <p:pic>
        <p:nvPicPr>
          <p:cNvPr id="26628" name="Picture 6" descr="p2.gif"/>
          <p:cNvPicPr>
            <a:picLocks noChangeAspect="1"/>
          </p:cNvPicPr>
          <p:nvPr/>
        </p:nvPicPr>
        <p:blipFill>
          <a:blip r:embed="rId2"/>
          <a:srcRect/>
          <a:stretch>
            <a:fillRect/>
          </a:stretch>
        </p:blipFill>
        <p:spPr bwMode="auto">
          <a:xfrm>
            <a:off x="6248400" y="3276600"/>
            <a:ext cx="2381250" cy="2409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Unity</a:t>
            </a:r>
          </a:p>
        </p:txBody>
      </p:sp>
      <p:sp>
        <p:nvSpPr>
          <p:cNvPr id="5" name="Content Placeholder 4"/>
          <p:cNvSpPr>
            <a:spLocks noGrp="1"/>
          </p:cNvSpPr>
          <p:nvPr>
            <p:ph sz="quarter" idx="1"/>
          </p:nvPr>
        </p:nvSpPr>
        <p:spPr/>
        <p:txBody>
          <a:bodyPr>
            <a:normAutofit/>
          </a:bodyPr>
          <a:lstStyle/>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One main idea</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Topic Sentence</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Other sentences support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Coherence</a:t>
            </a:r>
          </a:p>
        </p:txBody>
      </p:sp>
      <p:sp>
        <p:nvSpPr>
          <p:cNvPr id="3" name="Content Placeholder 2"/>
          <p:cNvSpPr>
            <a:spLocks noGrp="1"/>
          </p:cNvSpPr>
          <p:nvPr>
            <p:ph sz="quarter" idx="1"/>
          </p:nvPr>
        </p:nvSpPr>
        <p:spPr/>
        <p:txBody>
          <a:bodyPr>
            <a:normAutofit/>
          </a:bodyPr>
          <a:lstStyle/>
          <a:p>
            <a:pPr marL="274320" indent="-274320" eaLnBrk="1" fontAlgn="auto" hangingPunct="1">
              <a:spcAft>
                <a:spcPts val="0"/>
              </a:spcAft>
              <a:buClr>
                <a:srgbClr val="99FF33"/>
              </a:buClr>
              <a:buFont typeface="Wingdings" pitchFamily="2" charset="2"/>
              <a:buChar char="§"/>
              <a:defRPr/>
            </a:pPr>
            <a:r>
              <a:rPr lang="en-US" sz="2800" dirty="0" smtClean="0">
                <a:latin typeface="Times New Roman" pitchFamily="18" charset="0"/>
                <a:cs typeface="Times New Roman" pitchFamily="18" charset="0"/>
              </a:rPr>
              <a:t>Well organized details</a:t>
            </a:r>
            <a:endParaRPr lang="en-US" dirty="0" smtClean="0">
              <a:latin typeface="Times New Roman" pitchFamily="18" charset="0"/>
              <a:cs typeface="Times New Roman" pitchFamily="18" charset="0"/>
            </a:endParaRPr>
          </a:p>
          <a:p>
            <a:pPr marL="640080" lvl="1" indent="-246888" eaLnBrk="1" fontAlgn="auto" hangingPunct="1">
              <a:spcAft>
                <a:spcPts val="0"/>
              </a:spcAft>
              <a:buClr>
                <a:srgbClr val="99FF33"/>
              </a:buClr>
              <a:buFont typeface="Arial" pitchFamily="34" charset="0"/>
              <a:buChar char="•"/>
              <a:defRPr/>
            </a:pPr>
            <a:r>
              <a:rPr lang="en-US" dirty="0" smtClean="0">
                <a:latin typeface="Times New Roman" pitchFamily="18" charset="0"/>
                <a:cs typeface="Times New Roman" pitchFamily="18" charset="0"/>
              </a:rPr>
              <a:t>Chronological</a:t>
            </a:r>
          </a:p>
          <a:p>
            <a:pPr marL="640080" lvl="1" indent="-246888" eaLnBrk="1" fontAlgn="auto" hangingPunct="1">
              <a:spcAft>
                <a:spcPts val="0"/>
              </a:spcAft>
              <a:buClr>
                <a:srgbClr val="99FF33"/>
              </a:buClr>
              <a:buFont typeface="Arial" pitchFamily="34" charset="0"/>
              <a:buChar char="•"/>
              <a:defRPr/>
            </a:pPr>
            <a:r>
              <a:rPr lang="en-US" dirty="0" smtClean="0">
                <a:latin typeface="Times New Roman" pitchFamily="18" charset="0"/>
                <a:cs typeface="Times New Roman" pitchFamily="18" charset="0"/>
              </a:rPr>
              <a:t>Importance</a:t>
            </a:r>
          </a:p>
          <a:p>
            <a:pPr marL="640080" lvl="1" indent="-246888" eaLnBrk="1" fontAlgn="auto" hangingPunct="1">
              <a:spcAft>
                <a:spcPts val="0"/>
              </a:spcAft>
              <a:buClr>
                <a:srgbClr val="99FF33"/>
              </a:buClr>
              <a:buFont typeface="Arial" pitchFamily="34" charset="0"/>
              <a:buChar char="•"/>
              <a:defRPr/>
            </a:pPr>
            <a:r>
              <a:rPr lang="en-US" dirty="0" smtClean="0">
                <a:latin typeface="Times New Roman" pitchFamily="18" charset="0"/>
                <a:cs typeface="Times New Roman" pitchFamily="18" charset="0"/>
              </a:rPr>
              <a:t>logical</a:t>
            </a:r>
          </a:p>
          <a:p>
            <a:pPr marL="274320" indent="-274320" eaLnBrk="1" fontAlgn="auto" hangingPunct="1">
              <a:spcAft>
                <a:spcPts val="0"/>
              </a:spcAft>
              <a:buClr>
                <a:srgbClr val="99FF33"/>
              </a:buClr>
              <a:buFont typeface="Wingdings" pitchFamily="2" charset="2"/>
              <a:buChar char="§"/>
              <a:defRPr/>
            </a:pPr>
            <a:r>
              <a:rPr lang="en-US" sz="2800" dirty="0" smtClean="0">
                <a:latin typeface="Times New Roman" pitchFamily="18" charset="0"/>
                <a:cs typeface="Times New Roman" pitchFamily="18" charset="0"/>
              </a:rPr>
              <a:t>A clear, sensible connection</a:t>
            </a:r>
          </a:p>
          <a:p>
            <a:pPr marL="274320" indent="-274320" eaLnBrk="1" fontAlgn="auto" hangingPunct="1">
              <a:spcAft>
                <a:spcPts val="0"/>
              </a:spcAft>
              <a:buClr>
                <a:srgbClr val="99FF33"/>
              </a:buClr>
              <a:buFont typeface="Wingdings" pitchFamily="2" charset="2"/>
              <a:buChar char="§"/>
              <a:defRPr/>
            </a:pPr>
            <a:r>
              <a:rPr lang="en-US" sz="2800" dirty="0" smtClean="0">
                <a:latin typeface="Times New Roman" pitchFamily="18" charset="0"/>
                <a:cs typeface="Times New Roman" pitchFamily="18" charset="0"/>
              </a:rPr>
              <a:t>Linkers/connector</a:t>
            </a:r>
            <a:r>
              <a:rPr lang="en-US" sz="4000" dirty="0" smtClean="0">
                <a:latin typeface="Times New Roman" pitchFamily="18" charset="0"/>
                <a:cs typeface="Times New Roman" pitchFamily="18" charset="0"/>
              </a:rPr>
              <a:t>s</a:t>
            </a:r>
            <a:endParaRPr lang="en-GB" sz="4000" dirty="0" smtClean="0">
              <a:latin typeface="Times New Roman" pitchFamily="18" charset="0"/>
              <a:cs typeface="Times New Roman" pitchFamily="18" charset="0"/>
            </a:endParaRPr>
          </a:p>
          <a:p>
            <a:pPr marL="274320" indent="-274320" eaLnBrk="1" fontAlgn="auto" hangingPunct="1">
              <a:spcAft>
                <a:spcPts val="0"/>
              </a:spcAft>
              <a:buClr>
                <a:schemeClr val="accent3"/>
              </a:buClr>
              <a:buFont typeface="Monotype Sorts" pitchFamily="-64" charset="2"/>
              <a:buNone/>
              <a:defRP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LINKERS</a:t>
            </a:r>
          </a:p>
        </p:txBody>
      </p:sp>
      <p:graphicFrame>
        <p:nvGraphicFramePr>
          <p:cNvPr id="5" name="Content Placeholder 4"/>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838200" y="3124200"/>
            <a:ext cx="7772400" cy="3505200"/>
          </a:xfrm>
        </p:spPr>
        <p:txBody>
          <a:bodyPr/>
          <a:lstStyle/>
          <a:p>
            <a:pPr algn="r" eaLnBrk="1" hangingPunct="1"/>
            <a:r>
              <a:rPr lang="en-US" dirty="0" smtClean="0"/>
              <a:t>A group of sentences</a:t>
            </a:r>
          </a:p>
          <a:p>
            <a:pPr algn="r" eaLnBrk="1" hangingPunct="1"/>
            <a:r>
              <a:rPr lang="en-US" dirty="0" smtClean="0"/>
              <a:t>A clear main idea</a:t>
            </a:r>
          </a:p>
          <a:p>
            <a:pPr algn="r" eaLnBrk="1" hangingPunct="1"/>
            <a:r>
              <a:rPr lang="en-US" dirty="0" smtClean="0"/>
              <a:t>Supporting information</a:t>
            </a:r>
          </a:p>
          <a:p>
            <a:pPr algn="r" eaLnBrk="1" hangingPunct="1"/>
            <a:r>
              <a:rPr lang="en-US" dirty="0" smtClean="0"/>
              <a:t>A miniature essay</a:t>
            </a:r>
          </a:p>
        </p:txBody>
      </p:sp>
      <p:pic>
        <p:nvPicPr>
          <p:cNvPr id="5" name="Picture 6" descr="j0233042"/>
          <p:cNvPicPr>
            <a:picLocks noChangeAspect="1" noChangeArrowheads="1"/>
          </p:cNvPicPr>
          <p:nvPr/>
        </p:nvPicPr>
        <p:blipFill>
          <a:blip r:embed="rId2"/>
          <a:srcRect/>
          <a:stretch>
            <a:fillRect/>
          </a:stretch>
        </p:blipFill>
        <p:spPr bwMode="auto">
          <a:xfrm>
            <a:off x="838200" y="3429000"/>
            <a:ext cx="1535113" cy="2190750"/>
          </a:xfrm>
          <a:prstGeom prst="rect">
            <a:avLst/>
          </a:prstGeom>
          <a:noFill/>
          <a:effectLst>
            <a:outerShdw dist="107763" dir="2700000" algn="ctr" rotWithShape="0">
              <a:schemeClr val="tx2">
                <a:alpha val="50000"/>
              </a:schemeClr>
            </a:outerShdw>
          </a:effectLst>
        </p:spPr>
      </p:pic>
      <p:sp>
        <p:nvSpPr>
          <p:cNvPr id="7" name="AutoShape 7"/>
          <p:cNvSpPr>
            <a:spLocks noChangeArrowheads="1"/>
          </p:cNvSpPr>
          <p:nvPr/>
        </p:nvSpPr>
        <p:spPr bwMode="auto">
          <a:xfrm>
            <a:off x="2743200" y="1143000"/>
            <a:ext cx="4105275" cy="2232025"/>
          </a:xfrm>
          <a:prstGeom prst="cloudCallout">
            <a:avLst>
              <a:gd name="adj1" fmla="val -66514"/>
              <a:gd name="adj2" fmla="val 45519"/>
            </a:avLst>
          </a:prstGeom>
          <a:solidFill>
            <a:srgbClr val="FFFFFF"/>
          </a:solidFill>
          <a:ln w="9525">
            <a:solidFill>
              <a:srgbClr val="000000"/>
            </a:solidFill>
            <a:round/>
            <a:headEnd/>
            <a:tailEnd/>
          </a:ln>
          <a:effectLst>
            <a:outerShdw dist="107763" dir="2700000" algn="ctr" rotWithShape="0">
              <a:srgbClr val="000000">
                <a:alpha val="50000"/>
              </a:srgbClr>
            </a:outerShdw>
          </a:effectLst>
        </p:spPr>
        <p:txBody>
          <a:bodyPr/>
          <a:lstStyle/>
          <a:p>
            <a:pPr algn="ctr" eaLnBrk="1" fontAlgn="auto" hangingPunct="1">
              <a:spcBef>
                <a:spcPts val="0"/>
              </a:spcBef>
              <a:spcAft>
                <a:spcPts val="0"/>
              </a:spcAft>
              <a:defRPr/>
            </a:pPr>
            <a:endParaRPr lang="en-US" altLang="ja-JP" sz="1000" kern="0" dirty="0">
              <a:solidFill>
                <a:sysClr val="windowText" lastClr="000000"/>
              </a:solidFill>
              <a:latin typeface="Arial Black" pitchFamily="34" charset="0"/>
              <a:ea typeface="HGP創英角ﾎﾟｯﾌﾟ体" pitchFamily="50" charset="-128"/>
            </a:endParaRPr>
          </a:p>
          <a:p>
            <a:pPr algn="ctr" eaLnBrk="1" fontAlgn="auto" hangingPunct="1">
              <a:spcBef>
                <a:spcPts val="0"/>
              </a:spcBef>
              <a:spcAft>
                <a:spcPts val="0"/>
              </a:spcAft>
              <a:defRPr/>
            </a:pPr>
            <a:r>
              <a:rPr lang="en-US" altLang="ja-JP" sz="3200" kern="0" dirty="0">
                <a:solidFill>
                  <a:sysClr val="windowText" lastClr="000000"/>
                </a:solidFill>
                <a:latin typeface="Arial Black" pitchFamily="34" charset="0"/>
                <a:ea typeface="HGP創英角ﾎﾟｯﾌﾟ体" pitchFamily="50" charset="-128"/>
              </a:rPr>
              <a:t>What is a paragraph?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S</a:t>
            </a:r>
            <a:r>
              <a:rPr lang="en-US" b="1" dirty="0" smtClean="0">
                <a:solidFill>
                  <a:schemeClr val="tx1"/>
                </a:solidFill>
                <a:latin typeface="Times New Roman" pitchFamily="18" charset="0"/>
                <a:cs typeface="Times New Roman" pitchFamily="18" charset="0"/>
              </a:rPr>
              <a:t>upport</a:t>
            </a:r>
            <a:endParaRPr lang="en-US" b="1" dirty="0" smtClean="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Supporting ideas</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Evidence</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Examples</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Detail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Good Language</a:t>
            </a:r>
          </a:p>
        </p:txBody>
      </p:sp>
      <p:sp>
        <p:nvSpPr>
          <p:cNvPr id="3" name="Content Placeholder 2"/>
          <p:cNvSpPr>
            <a:spLocks noGrp="1"/>
          </p:cNvSpPr>
          <p:nvPr>
            <p:ph sz="quarter" idx="1"/>
          </p:nvPr>
        </p:nvSpPr>
        <p:spPr/>
        <p:txBody>
          <a:bodyPr>
            <a:normAutofit/>
          </a:bodyPr>
          <a:lstStyle/>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Grammatical Accuracy</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Correct Punctuation</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Apt Vocabulary</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Variety of Structures</a:t>
            </a:r>
          </a:p>
          <a:p>
            <a:pPr marL="274320" indent="-274320" eaLnBrk="1" fontAlgn="auto" hangingPunct="1">
              <a:spcAft>
                <a:spcPts val="0"/>
              </a:spcAft>
              <a:buClr>
                <a:schemeClr val="accent3"/>
              </a:buClr>
              <a:buFont typeface="Monotype Sorts" pitchFamily="-64" charset="2"/>
              <a:buNone/>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b="1" dirty="0" smtClean="0">
                <a:solidFill>
                  <a:schemeClr val="tx1"/>
                </a:solidFill>
                <a:latin typeface="Times New Roman" pitchFamily="18" charset="0"/>
                <a:cs typeface="Times New Roman" pitchFamily="18" charset="0"/>
              </a:rPr>
              <a:t>Variety of structures/</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Types of paragraphs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762000" y="2819400"/>
            <a:ext cx="7772400" cy="3505200"/>
          </a:xfrm>
        </p:spPr>
        <p:txBody>
          <a:bodyPr>
            <a:normAutofit/>
          </a:bodyPr>
          <a:lstStyle/>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Descriptive – to tell/to describe</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Narrative - to express/to entertain</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Expository – to inform/to explain</a:t>
            </a:r>
          </a:p>
          <a:p>
            <a:pPr marL="274320" indent="-274320" eaLnBrk="1" fontAlgn="auto" hangingPunct="1">
              <a:spcAft>
                <a:spcPts val="0"/>
              </a:spcAft>
              <a:buClr>
                <a:srgbClr val="99FF33"/>
              </a:buClr>
              <a:buFont typeface="Wingdings" pitchFamily="2" charset="2"/>
              <a:buChar char="§"/>
              <a:defRPr/>
            </a:pPr>
            <a:r>
              <a:rPr lang="en-US" dirty="0" smtClean="0">
                <a:latin typeface="Times New Roman" pitchFamily="18" charset="0"/>
                <a:cs typeface="Times New Roman" pitchFamily="18" charset="0"/>
              </a:rPr>
              <a:t>Persuasive – to influence/to persuade</a:t>
            </a:r>
          </a:p>
          <a:p>
            <a:pPr marL="274320" indent="-274320" eaLnBrk="1" fontAlgn="auto" hangingPunct="1">
              <a:spcAft>
                <a:spcPts val="0"/>
              </a:spcAft>
              <a:buClr>
                <a:schemeClr val="accent3"/>
              </a:buClr>
              <a:buFont typeface="Wingdings 2"/>
              <a:buChar char=""/>
              <a:defRP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1905000" y="2590800"/>
            <a:ext cx="5715000" cy="1107996"/>
          </a:xfrm>
          <a:prstGeom prst="rect">
            <a:avLst/>
          </a:prstGeom>
          <a:noFill/>
          <a:ln w="9525">
            <a:noFill/>
            <a:miter lim="800000"/>
            <a:headEnd/>
            <a:tailEnd/>
          </a:ln>
        </p:spPr>
        <p:txBody>
          <a:bodyPr wrap="square">
            <a:spAutoFit/>
          </a:bodyPr>
          <a:lstStyle/>
          <a:p>
            <a:r>
              <a:rPr lang="en-US" sz="6600" dirty="0" smtClean="0"/>
              <a:t>Thank You!</a:t>
            </a:r>
            <a:endParaRPr lang="en-US" sz="6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2000"/>
                                        <p:tgtEl>
                                          <p:spTgt spid="33794"/>
                                        </p:tgtEl>
                                      </p:cBhvr>
                                    </p:animEffect>
                                    <p:set>
                                      <p:cBhvr>
                                        <p:cTn id="7" dur="1" fill="hold">
                                          <p:stCondLst>
                                            <p:cond delay="1999"/>
                                          </p:stCondLst>
                                        </p:cTn>
                                        <p:tgtEl>
                                          <p:spTgt spid="337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PARTS OF PARAGRAPH</a:t>
            </a:r>
          </a:p>
        </p:txBody>
      </p:sp>
      <p:sp>
        <p:nvSpPr>
          <p:cNvPr id="3" name="Content Placeholder 2"/>
          <p:cNvSpPr>
            <a:spLocks noGrp="1"/>
          </p:cNvSpPr>
          <p:nvPr>
            <p:ph sz="quarter" idx="1"/>
          </p:nvPr>
        </p:nvSpPr>
        <p:spPr/>
        <p:txBody>
          <a:bodyPr/>
          <a:lstStyle/>
          <a:p>
            <a:pPr eaLnBrk="1" hangingPunct="1"/>
            <a:r>
              <a:rPr lang="en-US" dirty="0" smtClean="0">
                <a:latin typeface="Times New Roman" pitchFamily="18" charset="0"/>
                <a:cs typeface="Times New Roman" pitchFamily="18" charset="0"/>
              </a:rPr>
              <a:t>A topic sentence(introduction)</a:t>
            </a:r>
          </a:p>
          <a:p>
            <a:pPr eaLnBrk="1" hangingPunct="1"/>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Supporting sentences(discussion)</a:t>
            </a:r>
          </a:p>
          <a:p>
            <a:pPr eaLnBrk="1" hangingPunct="1"/>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A concluding sentence(conclusion)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eaLnBrk="1" hangingPunct="1"/>
            <a:r>
              <a:rPr lang="en-US" b="1" dirty="0" smtClean="0">
                <a:solidFill>
                  <a:schemeClr val="tx1"/>
                </a:solidFill>
                <a:latin typeface="Times New Roman" pitchFamily="18" charset="0"/>
                <a:cs typeface="Times New Roman" pitchFamily="18" charset="0"/>
              </a:rPr>
              <a:t>TOPIC SENTENCE</a:t>
            </a:r>
          </a:p>
        </p:txBody>
      </p:sp>
      <p:sp>
        <p:nvSpPr>
          <p:cNvPr id="10243" name="Content Placeholder 2"/>
          <p:cNvSpPr>
            <a:spLocks noGrp="1"/>
          </p:cNvSpPr>
          <p:nvPr>
            <p:ph sz="quarter" idx="1"/>
          </p:nvPr>
        </p:nvSpPr>
        <p:spPr>
          <a:xfrm>
            <a:off x="685800" y="2438400"/>
            <a:ext cx="7772400" cy="3505200"/>
          </a:xfrm>
        </p:spPr>
        <p:txBody>
          <a:bodyPr/>
          <a:lstStyle/>
          <a:p>
            <a:pPr eaLnBrk="1" hangingPunct="1"/>
            <a:r>
              <a:rPr lang="en-US" dirty="0" smtClean="0">
                <a:latin typeface="Times New Roman" pitchFamily="18" charset="0"/>
                <a:cs typeface="Times New Roman" pitchFamily="18" charset="0"/>
              </a:rPr>
              <a:t>Expresses the main idea of a paragraph</a:t>
            </a:r>
          </a:p>
          <a:p>
            <a:pPr eaLnBrk="1" hangingPunct="1"/>
            <a:r>
              <a:rPr lang="en-US" dirty="0" smtClean="0">
                <a:latin typeface="Times New Roman" pitchFamily="18" charset="0"/>
                <a:cs typeface="Times New Roman" pitchFamily="18" charset="0"/>
              </a:rPr>
              <a:t>Is usually the first sentence of the paragraph</a:t>
            </a:r>
          </a:p>
          <a:p>
            <a:pPr eaLnBrk="1" hangingPunct="1"/>
            <a:r>
              <a:rPr lang="en-US" dirty="0" smtClean="0">
                <a:latin typeface="Times New Roman" pitchFamily="18" charset="0"/>
                <a:cs typeface="Times New Roman" pitchFamily="18" charset="0"/>
              </a:rPr>
              <a:t>Contains the central idea</a:t>
            </a:r>
          </a:p>
          <a:p>
            <a:pPr eaLnBrk="1" hangingPunct="1"/>
            <a:r>
              <a:rPr lang="en-US" dirty="0" smtClean="0">
                <a:latin typeface="Times New Roman" pitchFamily="18" charset="0"/>
                <a:cs typeface="Times New Roman" pitchFamily="18" charset="0"/>
              </a:rPr>
              <a:t>Is also the most general sentence in a paragraph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Narrow And Broad Topic Sentences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b="1" dirty="0" smtClean="0">
                <a:latin typeface="Times New Roman" pitchFamily="18" charset="0"/>
                <a:cs typeface="Times New Roman" pitchFamily="18" charset="0"/>
              </a:rPr>
              <a:t>Topic </a:t>
            </a:r>
            <a:r>
              <a:rPr lang="en-US" b="1" dirty="0" smtClean="0">
                <a:latin typeface="Times New Roman" pitchFamily="18" charset="0"/>
                <a:cs typeface="Times New Roman" pitchFamily="18" charset="0"/>
              </a:rPr>
              <a:t>sentence:</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Bill Gates, chairman of Microsoft, started programming computers when he was thirteen, and I think he does a lot of good.</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Narrow And Broad Topic Sentences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b="1" dirty="0" smtClean="0">
                <a:latin typeface="Times New Roman" pitchFamily="18" charset="0"/>
                <a:cs typeface="Times New Roman" pitchFamily="18" charset="0"/>
              </a:rPr>
              <a:t>Topic </a:t>
            </a:r>
            <a:r>
              <a:rPr lang="en-US" b="1" dirty="0" smtClean="0">
                <a:latin typeface="Times New Roman" pitchFamily="18" charset="0"/>
                <a:cs typeface="Times New Roman" pitchFamily="18" charset="0"/>
              </a:rPr>
              <a:t>sentence:</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Bill Gates, chairman of Microsoft, started programming computers when he was thirteen, and I think he does a lot of good</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statement does not follow the basics for three reasons: It has more than one point (</a:t>
            </a:r>
            <a:r>
              <a:rPr lang="en-US" dirty="0" err="1" smtClean="0">
                <a:latin typeface="Times New Roman" pitchFamily="18" charset="0"/>
                <a:cs typeface="Times New Roman" pitchFamily="18" charset="0"/>
              </a:rPr>
              <a:t>Gates’s</a:t>
            </a:r>
            <a:r>
              <a:rPr lang="en-US" dirty="0" smtClean="0">
                <a:latin typeface="Times New Roman" pitchFamily="18" charset="0"/>
                <a:cs typeface="Times New Roman" pitchFamily="18" charset="0"/>
              </a:rPr>
              <a:t> age and his doing good), it is not specific (what is the good that he does?), and it is not forceful (the writer says, “I think”).]</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Narrow And Broad Topic Sentences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b="1" dirty="0" smtClean="0">
                <a:latin typeface="Times New Roman" pitchFamily="18" charset="0"/>
                <a:cs typeface="Times New Roman" pitchFamily="18" charset="0"/>
              </a:rPr>
              <a:t>Topic sentence: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Bill Gates, chairman of Microsoft, is a computing genius who showed his talents early.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Bill Gates, chairman of Microsoft, uses his vast wealth for the good of society.</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Simple Formula To Constitute The Topic Sentence</a:t>
            </a:r>
            <a:endParaRPr lang="en-US"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solidFill>
                  <a:schemeClr val="tx1"/>
                </a:solidFill>
                <a:latin typeface="Times New Roman" pitchFamily="18" charset="0"/>
                <a:cs typeface="Times New Roman" pitchFamily="18" charset="0"/>
              </a:rPr>
              <a:t>Example…...</a:t>
            </a:r>
          </a:p>
        </p:txBody>
      </p:sp>
      <p:sp>
        <p:nvSpPr>
          <p:cNvPr id="3" name="Content Placeholder 2"/>
          <p:cNvSpPr>
            <a:spLocks noGrp="1"/>
          </p:cNvSpPr>
          <p:nvPr>
            <p:ph sz="quarter" idx="1"/>
          </p:nvPr>
        </p:nvSpPr>
        <p:spPr/>
        <p:txBody>
          <a:bodyPr/>
          <a:lstStyle/>
          <a:p>
            <a:pPr algn="ctr" eaLnBrk="1" hangingPunct="1">
              <a:buFont typeface="Monotype Sorts" pitchFamily="-64" charset="2"/>
              <a:buNone/>
            </a:pPr>
            <a:r>
              <a:rPr lang="en-US" sz="2800" b="1" i="1" u="sng" dirty="0" smtClean="0">
                <a:latin typeface="Times New Roman" pitchFamily="18" charset="0"/>
                <a:cs typeface="Times New Roman" pitchFamily="18" charset="0"/>
              </a:rPr>
              <a:t>My hometown is famous for several amazing natural features.</a:t>
            </a:r>
            <a:r>
              <a:rPr lang="en-US" sz="2800" dirty="0" smtClean="0">
                <a:latin typeface="Times New Roman" pitchFamily="18" charset="0"/>
                <a:cs typeface="Times New Roman" pitchFamily="18" charset="0"/>
              </a:rPr>
              <a:t>  First, it is noted for the Wheaton River, which is very wide and beautiful. Also, on the other side of the town is Wheaton Hill, which is unusual because it is very steep.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114</TotalTime>
  <Words>690</Words>
  <Application>Microsoft Office PowerPoint</Application>
  <PresentationFormat>On-screen Show (4:3)</PresentationFormat>
  <Paragraphs>131</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Course Title: ENGLISH COMPOSITION</vt:lpstr>
      <vt:lpstr>Slide 2</vt:lpstr>
      <vt:lpstr>PARTS OF PARAGRAPH</vt:lpstr>
      <vt:lpstr>TOPIC SENTENCE</vt:lpstr>
      <vt:lpstr>Narrow And Broad Topic Sentences</vt:lpstr>
      <vt:lpstr>Narrow And Broad Topic Sentences</vt:lpstr>
      <vt:lpstr>Narrow And Broad Topic Sentences</vt:lpstr>
      <vt:lpstr>Simple Formula To Constitute The Topic Sentence</vt:lpstr>
      <vt:lpstr>Example…...</vt:lpstr>
      <vt:lpstr>SUPPORTING SENTENCE</vt:lpstr>
      <vt:lpstr>Example…</vt:lpstr>
      <vt:lpstr>CONCLUDING SENTENCE</vt:lpstr>
      <vt:lpstr>Slide 13</vt:lpstr>
      <vt:lpstr>Slide 14</vt:lpstr>
      <vt:lpstr>Slide 15</vt:lpstr>
      <vt:lpstr>ELEMENTS OF PARAGRAPH</vt:lpstr>
      <vt:lpstr>Unity</vt:lpstr>
      <vt:lpstr>Coherence</vt:lpstr>
      <vt:lpstr>LINKERS</vt:lpstr>
      <vt:lpstr>Support</vt:lpstr>
      <vt:lpstr>Good Language</vt:lpstr>
      <vt:lpstr>Variety of structures/ Types of paragraphs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qqwer</dc:creator>
  <cp:lastModifiedBy>qqwer</cp:lastModifiedBy>
  <cp:revision>13</cp:revision>
  <dcterms:created xsi:type="dcterms:W3CDTF">2016-08-31T17:54:11Z</dcterms:created>
  <dcterms:modified xsi:type="dcterms:W3CDTF">2016-08-31T19:48:17Z</dcterms:modified>
</cp:coreProperties>
</file>