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9" r:id="rId11"/>
    <p:sldId id="288" r:id="rId12"/>
    <p:sldId id="289" r:id="rId13"/>
    <p:sldId id="265" r:id="rId14"/>
    <p:sldId id="266" r:id="rId15"/>
    <p:sldId id="268" r:id="rId16"/>
    <p:sldId id="270" r:id="rId17"/>
    <p:sldId id="271" r:id="rId18"/>
    <p:sldId id="272" r:id="rId19"/>
    <p:sldId id="273" r:id="rId20"/>
    <p:sldId id="275" r:id="rId21"/>
    <p:sldId id="276" r:id="rId22"/>
    <p:sldId id="278" r:id="rId23"/>
    <p:sldId id="274" r:id="rId24"/>
    <p:sldId id="279" r:id="rId25"/>
    <p:sldId id="280" r:id="rId26"/>
    <p:sldId id="277" r:id="rId27"/>
    <p:sldId id="281" r:id="rId28"/>
    <p:sldId id="282" r:id="rId29"/>
    <p:sldId id="283" r:id="rId30"/>
    <p:sldId id="284" r:id="rId31"/>
    <p:sldId id="285" r:id="rId32"/>
    <p:sldId id="286" r:id="rId33"/>
    <p:sldId id="287"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qwer"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17" autoAdjust="0"/>
    <p:restoredTop sz="94660"/>
  </p:normalViewPr>
  <p:slideViewPr>
    <p:cSldViewPr>
      <p:cViewPr varScale="1">
        <p:scale>
          <a:sx n="48" d="100"/>
          <a:sy n="48" d="100"/>
        </p:scale>
        <p:origin x="-62" y="-1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15"/>
    </p:cViewPr>
  </p:sorterViewPr>
  <p:notesViewPr>
    <p:cSldViewPr>
      <p:cViewPr varScale="1">
        <p:scale>
          <a:sx n="41" d="100"/>
          <a:sy n="41" d="100"/>
        </p:scale>
        <p:origin x="-1574"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25CE1-1E2B-440F-BC22-3094B367407A}" type="doc">
      <dgm:prSet loTypeId="urn:microsoft.com/office/officeart/2005/8/layout/radial2" loCatId="relationship" qsTypeId="urn:microsoft.com/office/officeart/2005/8/quickstyle/simple1" qsCatId="simple" csTypeId="urn:microsoft.com/office/officeart/2005/8/colors/accent2_1" csCatId="accent2" phldr="1"/>
      <dgm:spPr/>
      <dgm:t>
        <a:bodyPr/>
        <a:lstStyle/>
        <a:p>
          <a:endParaRPr lang="en-US"/>
        </a:p>
      </dgm:t>
    </dgm:pt>
    <dgm:pt modelId="{6081C4FA-7039-44FD-AE2E-B21BDFA55166}">
      <dgm:prSet phldrT="[Text]" custT="1"/>
      <dgm:spPr/>
      <dgm:t>
        <a:bodyPr/>
        <a:lstStyle/>
        <a:p>
          <a:r>
            <a:rPr lang="en-US" sz="2400" b="1" dirty="0" smtClean="0"/>
            <a:t>Process</a:t>
          </a:r>
          <a:endParaRPr lang="en-US" sz="2400" b="1" dirty="0"/>
        </a:p>
      </dgm:t>
    </dgm:pt>
    <dgm:pt modelId="{89EB509D-12FA-4AF3-91AD-63963B82701F}" type="parTrans" cxnId="{5C57FAEA-CE72-4ADD-9C6E-E6CBEBE77BF2}">
      <dgm:prSet/>
      <dgm:spPr/>
      <dgm:t>
        <a:bodyPr/>
        <a:lstStyle/>
        <a:p>
          <a:endParaRPr lang="en-US"/>
        </a:p>
      </dgm:t>
    </dgm:pt>
    <dgm:pt modelId="{E33E8D3F-AF05-4CCD-B293-8817CABAF965}" type="sibTrans" cxnId="{5C57FAEA-CE72-4ADD-9C6E-E6CBEBE77BF2}">
      <dgm:prSet/>
      <dgm:spPr/>
      <dgm:t>
        <a:bodyPr/>
        <a:lstStyle/>
        <a:p>
          <a:endParaRPr lang="en-US"/>
        </a:p>
      </dgm:t>
    </dgm:pt>
    <dgm:pt modelId="{5D377D9D-D431-4E4F-B61F-3DB3E5801F3A}">
      <dgm:prSet phldrT="[Text]" phldr="1"/>
      <dgm:spPr/>
      <dgm:t>
        <a:bodyPr/>
        <a:lstStyle/>
        <a:p>
          <a:endParaRPr lang="en-US" dirty="0"/>
        </a:p>
      </dgm:t>
    </dgm:pt>
    <dgm:pt modelId="{851B6F43-0C3A-4BB6-969D-B6A20E171F26}" type="parTrans" cxnId="{01F39BA8-61F9-433F-B362-F4EB2541CFFB}">
      <dgm:prSet/>
      <dgm:spPr/>
      <dgm:t>
        <a:bodyPr/>
        <a:lstStyle/>
        <a:p>
          <a:endParaRPr lang="en-US"/>
        </a:p>
      </dgm:t>
    </dgm:pt>
    <dgm:pt modelId="{197867AA-D97E-4E96-9CA3-FBF9653CA9DE}" type="sibTrans" cxnId="{01F39BA8-61F9-433F-B362-F4EB2541CFFB}">
      <dgm:prSet/>
      <dgm:spPr/>
      <dgm:t>
        <a:bodyPr/>
        <a:lstStyle/>
        <a:p>
          <a:endParaRPr lang="en-US"/>
        </a:p>
      </dgm:t>
    </dgm:pt>
    <dgm:pt modelId="{6CCEEE9C-B59C-4589-A8E1-CAF65329E6B2}">
      <dgm:prSet phldrT="[Text]" phldr="1"/>
      <dgm:spPr/>
      <dgm:t>
        <a:bodyPr/>
        <a:lstStyle/>
        <a:p>
          <a:endParaRPr lang="en-US" dirty="0"/>
        </a:p>
      </dgm:t>
    </dgm:pt>
    <dgm:pt modelId="{D0D407A8-F675-447D-8475-FFBD2884DF66}" type="parTrans" cxnId="{24AD8841-D24B-4E1F-A81F-C5B8B3F5EEAF}">
      <dgm:prSet/>
      <dgm:spPr/>
      <dgm:t>
        <a:bodyPr/>
        <a:lstStyle/>
        <a:p>
          <a:endParaRPr lang="en-US"/>
        </a:p>
      </dgm:t>
    </dgm:pt>
    <dgm:pt modelId="{3E114703-4CCF-4043-ADE7-C0BC4456C65F}" type="sibTrans" cxnId="{24AD8841-D24B-4E1F-A81F-C5B8B3F5EEAF}">
      <dgm:prSet/>
      <dgm:spPr/>
      <dgm:t>
        <a:bodyPr/>
        <a:lstStyle/>
        <a:p>
          <a:endParaRPr lang="en-US"/>
        </a:p>
      </dgm:t>
    </dgm:pt>
    <dgm:pt modelId="{47A7C504-BDDB-4F3E-A184-528FF94687C0}">
      <dgm:prSet phldrT="[Text]" custT="1"/>
      <dgm:spPr/>
      <dgm:t>
        <a:bodyPr/>
        <a:lstStyle/>
        <a:p>
          <a:r>
            <a:rPr lang="en-US" sz="2400" b="1" dirty="0" smtClean="0"/>
            <a:t>Skill</a:t>
          </a:r>
          <a:endParaRPr lang="en-US" sz="2400" b="1" dirty="0"/>
        </a:p>
      </dgm:t>
    </dgm:pt>
    <dgm:pt modelId="{AA613A14-FFD3-4533-9318-87B6E08515BA}" type="parTrans" cxnId="{6F436DAB-62A3-456C-89CF-450EE2208F7B}">
      <dgm:prSet/>
      <dgm:spPr/>
      <dgm:t>
        <a:bodyPr/>
        <a:lstStyle/>
        <a:p>
          <a:endParaRPr lang="en-US"/>
        </a:p>
      </dgm:t>
    </dgm:pt>
    <dgm:pt modelId="{CC6AFDF6-E4D7-4780-88CC-CC5C739F7E8F}" type="sibTrans" cxnId="{6F436DAB-62A3-456C-89CF-450EE2208F7B}">
      <dgm:prSet/>
      <dgm:spPr/>
      <dgm:t>
        <a:bodyPr/>
        <a:lstStyle/>
        <a:p>
          <a:endParaRPr lang="en-US"/>
        </a:p>
      </dgm:t>
    </dgm:pt>
    <dgm:pt modelId="{B779CD71-6685-4397-BFE9-83A967C29E9F}">
      <dgm:prSet phldrT="[Text]" phldr="1"/>
      <dgm:spPr/>
      <dgm:t>
        <a:bodyPr/>
        <a:lstStyle/>
        <a:p>
          <a:endParaRPr lang="en-US"/>
        </a:p>
      </dgm:t>
    </dgm:pt>
    <dgm:pt modelId="{AF3D2339-1242-4F6B-A75B-691CD1B0DFC7}" type="parTrans" cxnId="{EB87FBB0-E455-4965-9117-20C92FE4C157}">
      <dgm:prSet/>
      <dgm:spPr/>
      <dgm:t>
        <a:bodyPr/>
        <a:lstStyle/>
        <a:p>
          <a:endParaRPr lang="en-US"/>
        </a:p>
      </dgm:t>
    </dgm:pt>
    <dgm:pt modelId="{FBE8A4B7-6BF5-4757-AF87-D139BC0F4E9C}" type="sibTrans" cxnId="{EB87FBB0-E455-4965-9117-20C92FE4C157}">
      <dgm:prSet/>
      <dgm:spPr/>
      <dgm:t>
        <a:bodyPr/>
        <a:lstStyle/>
        <a:p>
          <a:endParaRPr lang="en-US"/>
        </a:p>
      </dgm:t>
    </dgm:pt>
    <dgm:pt modelId="{955A6995-00FF-4A46-9672-7F2DD9C88DC1}">
      <dgm:prSet phldrT="[Text]" phldr="1"/>
      <dgm:spPr/>
      <dgm:t>
        <a:bodyPr/>
        <a:lstStyle/>
        <a:p>
          <a:endParaRPr lang="en-US"/>
        </a:p>
      </dgm:t>
    </dgm:pt>
    <dgm:pt modelId="{478AEBAF-33D8-43A8-9A46-27EA92005D04}" type="parTrans" cxnId="{801651B4-1763-43B3-AC78-B57739850463}">
      <dgm:prSet/>
      <dgm:spPr/>
      <dgm:t>
        <a:bodyPr/>
        <a:lstStyle/>
        <a:p>
          <a:endParaRPr lang="en-US"/>
        </a:p>
      </dgm:t>
    </dgm:pt>
    <dgm:pt modelId="{F73BFA4C-80C6-4C18-8349-89AE622959DD}" type="sibTrans" cxnId="{801651B4-1763-43B3-AC78-B57739850463}">
      <dgm:prSet/>
      <dgm:spPr/>
      <dgm:t>
        <a:bodyPr/>
        <a:lstStyle/>
        <a:p>
          <a:endParaRPr lang="en-US"/>
        </a:p>
      </dgm:t>
    </dgm:pt>
    <dgm:pt modelId="{645873E2-D639-4D3F-A4B5-6E18A05C2584}">
      <dgm:prSet phldrT="[Text]" custT="1"/>
      <dgm:spPr/>
      <dgm:t>
        <a:bodyPr/>
        <a:lstStyle/>
        <a:p>
          <a:pPr algn="l"/>
          <a:r>
            <a:rPr lang="en-US" sz="2400" b="1" dirty="0" smtClean="0"/>
            <a:t>Activity</a:t>
          </a:r>
          <a:endParaRPr lang="en-US" sz="2400" b="1" dirty="0"/>
        </a:p>
      </dgm:t>
    </dgm:pt>
    <dgm:pt modelId="{79B62006-E214-4CFD-87D8-02204337B70F}" type="parTrans" cxnId="{969025DA-AA60-4268-BF57-F989D2C08978}">
      <dgm:prSet/>
      <dgm:spPr/>
      <dgm:t>
        <a:bodyPr/>
        <a:lstStyle/>
        <a:p>
          <a:endParaRPr lang="en-US"/>
        </a:p>
      </dgm:t>
    </dgm:pt>
    <dgm:pt modelId="{B18E691B-DEF7-4FFE-9E4C-56D175D19079}" type="sibTrans" cxnId="{969025DA-AA60-4268-BF57-F989D2C08978}">
      <dgm:prSet/>
      <dgm:spPr/>
      <dgm:t>
        <a:bodyPr/>
        <a:lstStyle/>
        <a:p>
          <a:endParaRPr lang="en-US"/>
        </a:p>
      </dgm:t>
    </dgm:pt>
    <dgm:pt modelId="{2FDA8CEE-7217-4679-9664-CF192B828D95}">
      <dgm:prSet phldrT="[Text]" phldr="1"/>
      <dgm:spPr/>
      <dgm:t>
        <a:bodyPr/>
        <a:lstStyle/>
        <a:p>
          <a:endParaRPr lang="en-US" dirty="0"/>
        </a:p>
      </dgm:t>
    </dgm:pt>
    <dgm:pt modelId="{93A8317C-9006-45B7-930C-2DF11662893B}" type="parTrans" cxnId="{8F112D52-ED52-4DC5-97D3-496019588E10}">
      <dgm:prSet/>
      <dgm:spPr/>
      <dgm:t>
        <a:bodyPr/>
        <a:lstStyle/>
        <a:p>
          <a:endParaRPr lang="en-US"/>
        </a:p>
      </dgm:t>
    </dgm:pt>
    <dgm:pt modelId="{783B2762-F748-4C39-A831-2C48475E82AA}" type="sibTrans" cxnId="{8F112D52-ED52-4DC5-97D3-496019588E10}">
      <dgm:prSet/>
      <dgm:spPr/>
      <dgm:t>
        <a:bodyPr/>
        <a:lstStyle/>
        <a:p>
          <a:endParaRPr lang="en-US"/>
        </a:p>
      </dgm:t>
    </dgm:pt>
    <dgm:pt modelId="{594B5F3B-12F3-4764-B9FA-260D3E3B2A19}">
      <dgm:prSet phldrT="[Text]" phldr="1"/>
      <dgm:spPr/>
      <dgm:t>
        <a:bodyPr/>
        <a:lstStyle/>
        <a:p>
          <a:endParaRPr lang="en-US"/>
        </a:p>
      </dgm:t>
    </dgm:pt>
    <dgm:pt modelId="{8A033CD1-D16D-4D3A-9B74-2827C7370914}" type="parTrans" cxnId="{D4872822-029A-4F55-BC21-E85918E57536}">
      <dgm:prSet/>
      <dgm:spPr/>
      <dgm:t>
        <a:bodyPr/>
        <a:lstStyle/>
        <a:p>
          <a:endParaRPr lang="en-US"/>
        </a:p>
      </dgm:t>
    </dgm:pt>
    <dgm:pt modelId="{D1ED944A-82B4-4BD1-9FF9-26BC12C6FC6D}" type="sibTrans" cxnId="{D4872822-029A-4F55-BC21-E85918E57536}">
      <dgm:prSet/>
      <dgm:spPr/>
      <dgm:t>
        <a:bodyPr/>
        <a:lstStyle/>
        <a:p>
          <a:endParaRPr lang="en-US"/>
        </a:p>
      </dgm:t>
    </dgm:pt>
    <dgm:pt modelId="{68D01D89-E988-4CEE-945D-A914EACF72A6}" type="pres">
      <dgm:prSet presAssocID="{B9025CE1-1E2B-440F-BC22-3094B367407A}" presName="composite" presStyleCnt="0">
        <dgm:presLayoutVars>
          <dgm:chMax val="5"/>
          <dgm:dir/>
          <dgm:animLvl val="ctr"/>
          <dgm:resizeHandles val="exact"/>
        </dgm:presLayoutVars>
      </dgm:prSet>
      <dgm:spPr/>
      <dgm:t>
        <a:bodyPr/>
        <a:lstStyle/>
        <a:p>
          <a:endParaRPr lang="en-US"/>
        </a:p>
      </dgm:t>
    </dgm:pt>
    <dgm:pt modelId="{7E728945-ECB8-4C26-B436-6EBE8EE1E92E}" type="pres">
      <dgm:prSet presAssocID="{B9025CE1-1E2B-440F-BC22-3094B367407A}" presName="cycle" presStyleCnt="0"/>
      <dgm:spPr/>
    </dgm:pt>
    <dgm:pt modelId="{D21499C7-748F-461C-B3F8-22A53011E38E}" type="pres">
      <dgm:prSet presAssocID="{B9025CE1-1E2B-440F-BC22-3094B367407A}" presName="centerShape" presStyleCnt="0"/>
      <dgm:spPr/>
    </dgm:pt>
    <dgm:pt modelId="{7ABA6491-6215-4A89-9C77-41AD1B29BD47}" type="pres">
      <dgm:prSet presAssocID="{B9025CE1-1E2B-440F-BC22-3094B367407A}" presName="connSite" presStyleLbl="node1" presStyleIdx="0" presStyleCnt="4"/>
      <dgm:spPr/>
    </dgm:pt>
    <dgm:pt modelId="{61D7F6CF-C38D-4393-A54B-EB578199FCE4}" type="pres">
      <dgm:prSet presAssocID="{B9025CE1-1E2B-440F-BC22-3094B367407A}" presName="visible" presStyleLbl="node1" presStyleIdx="0" presStyleCnt="4" custLinFactNeighborX="-2340" custLinFactNeighborY="-2853"/>
      <dgm:spPr>
        <a:blipFill rotWithShape="0">
          <a:blip xmlns:r="http://schemas.openxmlformats.org/officeDocument/2006/relationships" r:embed="rId1"/>
          <a:stretch>
            <a:fillRect/>
          </a:stretch>
        </a:blipFill>
      </dgm:spPr>
    </dgm:pt>
    <dgm:pt modelId="{E6B14CC8-6861-436B-93C0-E82F6DB2BB47}" type="pres">
      <dgm:prSet presAssocID="{89EB509D-12FA-4AF3-91AD-63963B82701F}" presName="Name25" presStyleLbl="parChTrans1D1" presStyleIdx="0" presStyleCnt="3"/>
      <dgm:spPr/>
      <dgm:t>
        <a:bodyPr/>
        <a:lstStyle/>
        <a:p>
          <a:endParaRPr lang="en-US"/>
        </a:p>
      </dgm:t>
    </dgm:pt>
    <dgm:pt modelId="{E98D9466-85F3-4CA0-967D-1FA88B0C6225}" type="pres">
      <dgm:prSet presAssocID="{6081C4FA-7039-44FD-AE2E-B21BDFA55166}" presName="node" presStyleCnt="0"/>
      <dgm:spPr/>
    </dgm:pt>
    <dgm:pt modelId="{A975093D-6893-44FE-904E-966858CA2D0D}" type="pres">
      <dgm:prSet presAssocID="{6081C4FA-7039-44FD-AE2E-B21BDFA55166}" presName="parentNode" presStyleLbl="node1" presStyleIdx="1" presStyleCnt="4" custScaleX="130599">
        <dgm:presLayoutVars>
          <dgm:chMax val="1"/>
          <dgm:bulletEnabled val="1"/>
        </dgm:presLayoutVars>
      </dgm:prSet>
      <dgm:spPr/>
      <dgm:t>
        <a:bodyPr/>
        <a:lstStyle/>
        <a:p>
          <a:endParaRPr lang="en-US"/>
        </a:p>
      </dgm:t>
    </dgm:pt>
    <dgm:pt modelId="{965E0633-11A4-4143-A83E-522CEB9A164C}" type="pres">
      <dgm:prSet presAssocID="{6081C4FA-7039-44FD-AE2E-B21BDFA55166}" presName="childNode" presStyleLbl="revTx" presStyleIdx="0" presStyleCnt="3">
        <dgm:presLayoutVars>
          <dgm:bulletEnabled val="1"/>
        </dgm:presLayoutVars>
      </dgm:prSet>
      <dgm:spPr/>
      <dgm:t>
        <a:bodyPr/>
        <a:lstStyle/>
        <a:p>
          <a:endParaRPr lang="en-US"/>
        </a:p>
      </dgm:t>
    </dgm:pt>
    <dgm:pt modelId="{69CE2338-1D2E-4344-8783-BB8EE65BA58D}" type="pres">
      <dgm:prSet presAssocID="{AA613A14-FFD3-4533-9318-87B6E08515BA}" presName="Name25" presStyleLbl="parChTrans1D1" presStyleIdx="1" presStyleCnt="3"/>
      <dgm:spPr/>
      <dgm:t>
        <a:bodyPr/>
        <a:lstStyle/>
        <a:p>
          <a:endParaRPr lang="en-US"/>
        </a:p>
      </dgm:t>
    </dgm:pt>
    <dgm:pt modelId="{E44EA0BE-2894-46E3-AA41-6DF0563D9904}" type="pres">
      <dgm:prSet presAssocID="{47A7C504-BDDB-4F3E-A184-528FF94687C0}" presName="node" presStyleCnt="0"/>
      <dgm:spPr/>
    </dgm:pt>
    <dgm:pt modelId="{CC92697D-9A5E-4638-A3EE-581188EFCBBC}" type="pres">
      <dgm:prSet presAssocID="{47A7C504-BDDB-4F3E-A184-528FF94687C0}" presName="parentNode" presStyleLbl="node1" presStyleIdx="2" presStyleCnt="4" custScaleX="137066">
        <dgm:presLayoutVars>
          <dgm:chMax val="1"/>
          <dgm:bulletEnabled val="1"/>
        </dgm:presLayoutVars>
      </dgm:prSet>
      <dgm:spPr/>
      <dgm:t>
        <a:bodyPr/>
        <a:lstStyle/>
        <a:p>
          <a:endParaRPr lang="en-US"/>
        </a:p>
      </dgm:t>
    </dgm:pt>
    <dgm:pt modelId="{9CEF7E0C-C863-4CCB-9467-7754AF0DB40D}" type="pres">
      <dgm:prSet presAssocID="{47A7C504-BDDB-4F3E-A184-528FF94687C0}" presName="childNode" presStyleLbl="revTx" presStyleIdx="1" presStyleCnt="3">
        <dgm:presLayoutVars>
          <dgm:bulletEnabled val="1"/>
        </dgm:presLayoutVars>
      </dgm:prSet>
      <dgm:spPr/>
      <dgm:t>
        <a:bodyPr/>
        <a:lstStyle/>
        <a:p>
          <a:endParaRPr lang="en-US"/>
        </a:p>
      </dgm:t>
    </dgm:pt>
    <dgm:pt modelId="{5ECA0EC5-6D77-4470-B43D-BD164910072E}" type="pres">
      <dgm:prSet presAssocID="{79B62006-E214-4CFD-87D8-02204337B70F}" presName="Name25" presStyleLbl="parChTrans1D1" presStyleIdx="2" presStyleCnt="3"/>
      <dgm:spPr/>
      <dgm:t>
        <a:bodyPr/>
        <a:lstStyle/>
        <a:p>
          <a:endParaRPr lang="en-US"/>
        </a:p>
      </dgm:t>
    </dgm:pt>
    <dgm:pt modelId="{75430F49-5DDF-4C59-A273-97A16B3628AB}" type="pres">
      <dgm:prSet presAssocID="{645873E2-D639-4D3F-A4B5-6E18A05C2584}" presName="node" presStyleCnt="0"/>
      <dgm:spPr/>
    </dgm:pt>
    <dgm:pt modelId="{D54A0EBA-AD73-4AC4-8C31-EE273C430409}" type="pres">
      <dgm:prSet presAssocID="{645873E2-D639-4D3F-A4B5-6E18A05C2584}" presName="parentNode" presStyleLbl="node1" presStyleIdx="3" presStyleCnt="4" custScaleX="129309" custLinFactNeighborX="41977" custLinFactNeighborY="926">
        <dgm:presLayoutVars>
          <dgm:chMax val="1"/>
          <dgm:bulletEnabled val="1"/>
        </dgm:presLayoutVars>
      </dgm:prSet>
      <dgm:spPr/>
      <dgm:t>
        <a:bodyPr/>
        <a:lstStyle/>
        <a:p>
          <a:endParaRPr lang="en-US"/>
        </a:p>
      </dgm:t>
    </dgm:pt>
    <dgm:pt modelId="{B806EF74-39C4-49BC-B1B6-EAD827D398B0}" type="pres">
      <dgm:prSet presAssocID="{645873E2-D639-4D3F-A4B5-6E18A05C2584}" presName="childNode" presStyleLbl="revTx" presStyleIdx="2" presStyleCnt="3">
        <dgm:presLayoutVars>
          <dgm:bulletEnabled val="1"/>
        </dgm:presLayoutVars>
      </dgm:prSet>
      <dgm:spPr/>
      <dgm:t>
        <a:bodyPr/>
        <a:lstStyle/>
        <a:p>
          <a:endParaRPr lang="en-US"/>
        </a:p>
      </dgm:t>
    </dgm:pt>
  </dgm:ptLst>
  <dgm:cxnLst>
    <dgm:cxn modelId="{09C24113-5FD8-4A38-83BF-8A714E5301E4}" type="presOf" srcId="{2FDA8CEE-7217-4679-9664-CF192B828D95}" destId="{B806EF74-39C4-49BC-B1B6-EAD827D398B0}" srcOrd="0" destOrd="0" presId="urn:microsoft.com/office/officeart/2005/8/layout/radial2"/>
    <dgm:cxn modelId="{B1D05F66-16A5-4EE0-AE5A-B8D8B947807F}" type="presOf" srcId="{955A6995-00FF-4A46-9672-7F2DD9C88DC1}" destId="{9CEF7E0C-C863-4CCB-9467-7754AF0DB40D}" srcOrd="0" destOrd="1" presId="urn:microsoft.com/office/officeart/2005/8/layout/radial2"/>
    <dgm:cxn modelId="{969025DA-AA60-4268-BF57-F989D2C08978}" srcId="{B9025CE1-1E2B-440F-BC22-3094B367407A}" destId="{645873E2-D639-4D3F-A4B5-6E18A05C2584}" srcOrd="2" destOrd="0" parTransId="{79B62006-E214-4CFD-87D8-02204337B70F}" sibTransId="{B18E691B-DEF7-4FFE-9E4C-56D175D19079}"/>
    <dgm:cxn modelId="{9EA01905-06B6-4339-8C86-44C5F20D7198}" type="presOf" srcId="{594B5F3B-12F3-4764-B9FA-260D3E3B2A19}" destId="{B806EF74-39C4-49BC-B1B6-EAD827D398B0}" srcOrd="0" destOrd="1" presId="urn:microsoft.com/office/officeart/2005/8/layout/radial2"/>
    <dgm:cxn modelId="{8F112D52-ED52-4DC5-97D3-496019588E10}" srcId="{645873E2-D639-4D3F-A4B5-6E18A05C2584}" destId="{2FDA8CEE-7217-4679-9664-CF192B828D95}" srcOrd="0" destOrd="0" parTransId="{93A8317C-9006-45B7-930C-2DF11662893B}" sibTransId="{783B2762-F748-4C39-A831-2C48475E82AA}"/>
    <dgm:cxn modelId="{04A8BA97-8B4D-4021-819A-82418E63BC01}" type="presOf" srcId="{B779CD71-6685-4397-BFE9-83A967C29E9F}" destId="{9CEF7E0C-C863-4CCB-9467-7754AF0DB40D}" srcOrd="0" destOrd="0" presId="urn:microsoft.com/office/officeart/2005/8/layout/radial2"/>
    <dgm:cxn modelId="{E8A67ED7-A33A-46F3-87C9-AF5709C748DB}" type="presOf" srcId="{645873E2-D639-4D3F-A4B5-6E18A05C2584}" destId="{D54A0EBA-AD73-4AC4-8C31-EE273C430409}" srcOrd="0" destOrd="0" presId="urn:microsoft.com/office/officeart/2005/8/layout/radial2"/>
    <dgm:cxn modelId="{85C92EA7-D673-457B-8D12-F5620FB9B793}" type="presOf" srcId="{AA613A14-FFD3-4533-9318-87B6E08515BA}" destId="{69CE2338-1D2E-4344-8783-BB8EE65BA58D}" srcOrd="0" destOrd="0" presId="urn:microsoft.com/office/officeart/2005/8/layout/radial2"/>
    <dgm:cxn modelId="{EB87FBB0-E455-4965-9117-20C92FE4C157}" srcId="{47A7C504-BDDB-4F3E-A184-528FF94687C0}" destId="{B779CD71-6685-4397-BFE9-83A967C29E9F}" srcOrd="0" destOrd="0" parTransId="{AF3D2339-1242-4F6B-A75B-691CD1B0DFC7}" sibTransId="{FBE8A4B7-6BF5-4757-AF87-D139BC0F4E9C}"/>
    <dgm:cxn modelId="{BC29BA9A-DD01-4361-9CA1-825C31CAFD88}" type="presOf" srcId="{6081C4FA-7039-44FD-AE2E-B21BDFA55166}" destId="{A975093D-6893-44FE-904E-966858CA2D0D}" srcOrd="0" destOrd="0" presId="urn:microsoft.com/office/officeart/2005/8/layout/radial2"/>
    <dgm:cxn modelId="{6F436DAB-62A3-456C-89CF-450EE2208F7B}" srcId="{B9025CE1-1E2B-440F-BC22-3094B367407A}" destId="{47A7C504-BDDB-4F3E-A184-528FF94687C0}" srcOrd="1" destOrd="0" parTransId="{AA613A14-FFD3-4533-9318-87B6E08515BA}" sibTransId="{CC6AFDF6-E4D7-4780-88CC-CC5C739F7E8F}"/>
    <dgm:cxn modelId="{D4872822-029A-4F55-BC21-E85918E57536}" srcId="{645873E2-D639-4D3F-A4B5-6E18A05C2584}" destId="{594B5F3B-12F3-4764-B9FA-260D3E3B2A19}" srcOrd="1" destOrd="0" parTransId="{8A033CD1-D16D-4D3A-9B74-2827C7370914}" sibTransId="{D1ED944A-82B4-4BD1-9FF9-26BC12C6FC6D}"/>
    <dgm:cxn modelId="{0825E896-8E84-4873-B7EE-2360C86D49DE}" type="presOf" srcId="{89EB509D-12FA-4AF3-91AD-63963B82701F}" destId="{E6B14CC8-6861-436B-93C0-E82F6DB2BB47}" srcOrd="0" destOrd="0" presId="urn:microsoft.com/office/officeart/2005/8/layout/radial2"/>
    <dgm:cxn modelId="{52777924-8548-4ED2-8749-AD62AD5F65CA}" type="presOf" srcId="{5D377D9D-D431-4E4F-B61F-3DB3E5801F3A}" destId="{965E0633-11A4-4143-A83E-522CEB9A164C}" srcOrd="0" destOrd="0" presId="urn:microsoft.com/office/officeart/2005/8/layout/radial2"/>
    <dgm:cxn modelId="{97FD79AC-A663-4DE7-8420-C0AC37488029}" type="presOf" srcId="{6CCEEE9C-B59C-4589-A8E1-CAF65329E6B2}" destId="{965E0633-11A4-4143-A83E-522CEB9A164C}" srcOrd="0" destOrd="1" presId="urn:microsoft.com/office/officeart/2005/8/layout/radial2"/>
    <dgm:cxn modelId="{FE783E20-6E05-42A1-8F87-093D64543A85}" type="presOf" srcId="{47A7C504-BDDB-4F3E-A184-528FF94687C0}" destId="{CC92697D-9A5E-4638-A3EE-581188EFCBBC}" srcOrd="0" destOrd="0" presId="urn:microsoft.com/office/officeart/2005/8/layout/radial2"/>
    <dgm:cxn modelId="{D376FD76-5E7C-4EDD-A1AD-C11FC5F3523A}" type="presOf" srcId="{B9025CE1-1E2B-440F-BC22-3094B367407A}" destId="{68D01D89-E988-4CEE-945D-A914EACF72A6}" srcOrd="0" destOrd="0" presId="urn:microsoft.com/office/officeart/2005/8/layout/radial2"/>
    <dgm:cxn modelId="{801651B4-1763-43B3-AC78-B57739850463}" srcId="{47A7C504-BDDB-4F3E-A184-528FF94687C0}" destId="{955A6995-00FF-4A46-9672-7F2DD9C88DC1}" srcOrd="1" destOrd="0" parTransId="{478AEBAF-33D8-43A8-9A46-27EA92005D04}" sibTransId="{F73BFA4C-80C6-4C18-8349-89AE622959DD}"/>
    <dgm:cxn modelId="{24AD8841-D24B-4E1F-A81F-C5B8B3F5EEAF}" srcId="{6081C4FA-7039-44FD-AE2E-B21BDFA55166}" destId="{6CCEEE9C-B59C-4589-A8E1-CAF65329E6B2}" srcOrd="1" destOrd="0" parTransId="{D0D407A8-F675-447D-8475-FFBD2884DF66}" sibTransId="{3E114703-4CCF-4043-ADE7-C0BC4456C65F}"/>
    <dgm:cxn modelId="{5C57FAEA-CE72-4ADD-9C6E-E6CBEBE77BF2}" srcId="{B9025CE1-1E2B-440F-BC22-3094B367407A}" destId="{6081C4FA-7039-44FD-AE2E-B21BDFA55166}" srcOrd="0" destOrd="0" parTransId="{89EB509D-12FA-4AF3-91AD-63963B82701F}" sibTransId="{E33E8D3F-AF05-4CCD-B293-8817CABAF965}"/>
    <dgm:cxn modelId="{0F83B77A-6EF9-42FC-95D1-047B08CD4F8C}" type="presOf" srcId="{79B62006-E214-4CFD-87D8-02204337B70F}" destId="{5ECA0EC5-6D77-4470-B43D-BD164910072E}" srcOrd="0" destOrd="0" presId="urn:microsoft.com/office/officeart/2005/8/layout/radial2"/>
    <dgm:cxn modelId="{01F39BA8-61F9-433F-B362-F4EB2541CFFB}" srcId="{6081C4FA-7039-44FD-AE2E-B21BDFA55166}" destId="{5D377D9D-D431-4E4F-B61F-3DB3E5801F3A}" srcOrd="0" destOrd="0" parTransId="{851B6F43-0C3A-4BB6-969D-B6A20E171F26}" sibTransId="{197867AA-D97E-4E96-9CA3-FBF9653CA9DE}"/>
    <dgm:cxn modelId="{2DCF4F0C-E094-44F6-84A2-C5654C6BADFD}" type="presParOf" srcId="{68D01D89-E988-4CEE-945D-A914EACF72A6}" destId="{7E728945-ECB8-4C26-B436-6EBE8EE1E92E}" srcOrd="0" destOrd="0" presId="urn:microsoft.com/office/officeart/2005/8/layout/radial2"/>
    <dgm:cxn modelId="{F28BE6D4-91A5-4104-B9D2-E4B23C73FA65}" type="presParOf" srcId="{7E728945-ECB8-4C26-B436-6EBE8EE1E92E}" destId="{D21499C7-748F-461C-B3F8-22A53011E38E}" srcOrd="0" destOrd="0" presId="urn:microsoft.com/office/officeart/2005/8/layout/radial2"/>
    <dgm:cxn modelId="{133416D6-71A0-4B44-8CEA-E4E71587B530}" type="presParOf" srcId="{D21499C7-748F-461C-B3F8-22A53011E38E}" destId="{7ABA6491-6215-4A89-9C77-41AD1B29BD47}" srcOrd="0" destOrd="0" presId="urn:microsoft.com/office/officeart/2005/8/layout/radial2"/>
    <dgm:cxn modelId="{82A2125D-7DDA-4E8B-BE73-A70CD9FA7986}" type="presParOf" srcId="{D21499C7-748F-461C-B3F8-22A53011E38E}" destId="{61D7F6CF-C38D-4393-A54B-EB578199FCE4}" srcOrd="1" destOrd="0" presId="urn:microsoft.com/office/officeart/2005/8/layout/radial2"/>
    <dgm:cxn modelId="{009A3E5B-FF1E-4140-B55F-9A839EAF958A}" type="presParOf" srcId="{7E728945-ECB8-4C26-B436-6EBE8EE1E92E}" destId="{E6B14CC8-6861-436B-93C0-E82F6DB2BB47}" srcOrd="1" destOrd="0" presId="urn:microsoft.com/office/officeart/2005/8/layout/radial2"/>
    <dgm:cxn modelId="{3C16FCDA-A9CE-4945-9C75-2A8EA01365BF}" type="presParOf" srcId="{7E728945-ECB8-4C26-B436-6EBE8EE1E92E}" destId="{E98D9466-85F3-4CA0-967D-1FA88B0C6225}" srcOrd="2" destOrd="0" presId="urn:microsoft.com/office/officeart/2005/8/layout/radial2"/>
    <dgm:cxn modelId="{4F59E56C-E825-45EB-AE62-39919DD22CD8}" type="presParOf" srcId="{E98D9466-85F3-4CA0-967D-1FA88B0C6225}" destId="{A975093D-6893-44FE-904E-966858CA2D0D}" srcOrd="0" destOrd="0" presId="urn:microsoft.com/office/officeart/2005/8/layout/radial2"/>
    <dgm:cxn modelId="{EC41C6B2-3A14-4E16-9EB2-DBBB79C8EE68}" type="presParOf" srcId="{E98D9466-85F3-4CA0-967D-1FA88B0C6225}" destId="{965E0633-11A4-4143-A83E-522CEB9A164C}" srcOrd="1" destOrd="0" presId="urn:microsoft.com/office/officeart/2005/8/layout/radial2"/>
    <dgm:cxn modelId="{8D4D2CB2-DAA2-4162-B92A-AEB61DF55D9E}" type="presParOf" srcId="{7E728945-ECB8-4C26-B436-6EBE8EE1E92E}" destId="{69CE2338-1D2E-4344-8783-BB8EE65BA58D}" srcOrd="3" destOrd="0" presId="urn:microsoft.com/office/officeart/2005/8/layout/radial2"/>
    <dgm:cxn modelId="{7D55E92F-7F22-4BCE-B6DC-F634F6FB0831}" type="presParOf" srcId="{7E728945-ECB8-4C26-B436-6EBE8EE1E92E}" destId="{E44EA0BE-2894-46E3-AA41-6DF0563D9904}" srcOrd="4" destOrd="0" presId="urn:microsoft.com/office/officeart/2005/8/layout/radial2"/>
    <dgm:cxn modelId="{9AC05D25-5166-4306-BBC6-9816C51496D6}" type="presParOf" srcId="{E44EA0BE-2894-46E3-AA41-6DF0563D9904}" destId="{CC92697D-9A5E-4638-A3EE-581188EFCBBC}" srcOrd="0" destOrd="0" presId="urn:microsoft.com/office/officeart/2005/8/layout/radial2"/>
    <dgm:cxn modelId="{91F89BED-3CE2-4CBA-AEC4-52A63683308F}" type="presParOf" srcId="{E44EA0BE-2894-46E3-AA41-6DF0563D9904}" destId="{9CEF7E0C-C863-4CCB-9467-7754AF0DB40D}" srcOrd="1" destOrd="0" presId="urn:microsoft.com/office/officeart/2005/8/layout/radial2"/>
    <dgm:cxn modelId="{47905B7A-5C6A-4C4B-ACD7-95C87EDC50EE}" type="presParOf" srcId="{7E728945-ECB8-4C26-B436-6EBE8EE1E92E}" destId="{5ECA0EC5-6D77-4470-B43D-BD164910072E}" srcOrd="5" destOrd="0" presId="urn:microsoft.com/office/officeart/2005/8/layout/radial2"/>
    <dgm:cxn modelId="{740F517D-C7AC-43F7-94CA-6EA668D9B3AB}" type="presParOf" srcId="{7E728945-ECB8-4C26-B436-6EBE8EE1E92E}" destId="{75430F49-5DDF-4C59-A273-97A16B3628AB}" srcOrd="6" destOrd="0" presId="urn:microsoft.com/office/officeart/2005/8/layout/radial2"/>
    <dgm:cxn modelId="{D3936D74-1226-4807-BF09-46511821AB8B}" type="presParOf" srcId="{75430F49-5DDF-4C59-A273-97A16B3628AB}" destId="{D54A0EBA-AD73-4AC4-8C31-EE273C430409}" srcOrd="0" destOrd="0" presId="urn:microsoft.com/office/officeart/2005/8/layout/radial2"/>
    <dgm:cxn modelId="{F1F446C6-7910-48D6-B912-7EB0F68D57C8}" type="presParOf" srcId="{75430F49-5DDF-4C59-A273-97A16B3628AB}" destId="{B806EF74-39C4-49BC-B1B6-EAD827D398B0}" srcOrd="1" destOrd="0" presId="urn:microsoft.com/office/officeart/2005/8/layout/radial2"/>
  </dgm:cxnLst>
  <dgm:bg/>
  <dgm:whole/>
</dgm:dataModel>
</file>

<file path=ppt/diagrams/data2.xml><?xml version="1.0" encoding="utf-8"?>
<dgm:dataModel xmlns:dgm="http://schemas.openxmlformats.org/drawingml/2006/diagram" xmlns:a="http://schemas.openxmlformats.org/drawingml/2006/main">
  <dgm:ptLst>
    <dgm:pt modelId="{FAD0EFC2-8696-469C-86DE-A87DA07515B1}" type="doc">
      <dgm:prSet loTypeId="urn:microsoft.com/office/officeart/2005/8/layout/pyramid3" loCatId="pyramid" qsTypeId="urn:microsoft.com/office/officeart/2005/8/quickstyle/simple1" qsCatId="simple" csTypeId="urn:microsoft.com/office/officeart/2005/8/colors/colorful4" csCatId="colorful" phldr="1"/>
      <dgm:spPr/>
    </dgm:pt>
    <dgm:pt modelId="{A9AACBA1-DF32-4E4A-9529-AB7EF195A676}">
      <dgm:prSet phldrT="[Text]"/>
      <dgm:spPr/>
      <dgm:t>
        <a:bodyPr/>
        <a:lstStyle/>
        <a:p>
          <a:r>
            <a:rPr lang="en-US" dirty="0" smtClean="0">
              <a:latin typeface="Times New Roman" pitchFamily="18" charset="0"/>
              <a:cs typeface="Times New Roman" pitchFamily="18" charset="0"/>
            </a:rPr>
            <a:t>General</a:t>
          </a:r>
          <a:endParaRPr lang="en-US" dirty="0">
            <a:latin typeface="Times New Roman" pitchFamily="18" charset="0"/>
            <a:cs typeface="Times New Roman" pitchFamily="18" charset="0"/>
          </a:endParaRPr>
        </a:p>
      </dgm:t>
    </dgm:pt>
    <dgm:pt modelId="{6CDB3DC3-E181-4CB2-A0F8-FCFC9484367C}" type="parTrans" cxnId="{D4A6B61E-8621-4E20-8805-EE6492916C4A}">
      <dgm:prSet/>
      <dgm:spPr/>
      <dgm:t>
        <a:bodyPr/>
        <a:lstStyle/>
        <a:p>
          <a:endParaRPr lang="en-US"/>
        </a:p>
      </dgm:t>
    </dgm:pt>
    <dgm:pt modelId="{3D39EFC5-1C3D-4547-8742-910F1AF3EEF3}" type="sibTrans" cxnId="{D4A6B61E-8621-4E20-8805-EE6492916C4A}">
      <dgm:prSet/>
      <dgm:spPr/>
      <dgm:t>
        <a:bodyPr/>
        <a:lstStyle/>
        <a:p>
          <a:endParaRPr lang="en-US"/>
        </a:p>
      </dgm:t>
    </dgm:pt>
    <dgm:pt modelId="{B2247E65-E9B0-421A-941F-266BB2FD19A5}">
      <dgm:prSet phldrT="[Text]" custT="1"/>
      <dgm:spPr/>
      <dgm:t>
        <a:bodyPr/>
        <a:lstStyle/>
        <a:p>
          <a:r>
            <a:rPr lang="en-US" sz="3200" dirty="0" smtClean="0">
              <a:latin typeface="Times New Roman" pitchFamily="18" charset="0"/>
              <a:cs typeface="Times New Roman" pitchFamily="18" charset="0"/>
            </a:rPr>
            <a:t>Specific</a:t>
          </a:r>
          <a:endParaRPr lang="en-US" sz="3200" dirty="0">
            <a:latin typeface="Times New Roman" pitchFamily="18" charset="0"/>
            <a:cs typeface="Times New Roman" pitchFamily="18" charset="0"/>
          </a:endParaRPr>
        </a:p>
      </dgm:t>
    </dgm:pt>
    <dgm:pt modelId="{41247235-BECE-40A1-8AE3-FF8DC05320D7}" type="parTrans" cxnId="{D322FCE8-A30F-4B3D-93B7-8FE7A19637C4}">
      <dgm:prSet/>
      <dgm:spPr/>
      <dgm:t>
        <a:bodyPr/>
        <a:lstStyle/>
        <a:p>
          <a:endParaRPr lang="en-US"/>
        </a:p>
      </dgm:t>
    </dgm:pt>
    <dgm:pt modelId="{7F0BDD54-A752-42C5-9381-19E2F65C754A}" type="sibTrans" cxnId="{D322FCE8-A30F-4B3D-93B7-8FE7A19637C4}">
      <dgm:prSet/>
      <dgm:spPr/>
      <dgm:t>
        <a:bodyPr/>
        <a:lstStyle/>
        <a:p>
          <a:endParaRPr lang="en-US"/>
        </a:p>
      </dgm:t>
    </dgm:pt>
    <dgm:pt modelId="{B05CB347-9E43-4AB9-B8E8-F587B9522C9C}">
      <dgm:prSet phldrT="[Text]" custT="1"/>
      <dgm:spPr/>
      <dgm:t>
        <a:bodyPr/>
        <a:lstStyle/>
        <a:p>
          <a:r>
            <a:rPr lang="en-US" sz="2400" dirty="0" smtClean="0">
              <a:latin typeface="Times New Roman" pitchFamily="18" charset="0"/>
              <a:cs typeface="Times New Roman" pitchFamily="18" charset="0"/>
            </a:rPr>
            <a:t>More</a:t>
          </a:r>
        </a:p>
        <a:p>
          <a:r>
            <a:rPr lang="en-US" sz="2400" dirty="0" smtClean="0">
              <a:latin typeface="Times New Roman" pitchFamily="18" charset="0"/>
              <a:cs typeface="Times New Roman" pitchFamily="18" charset="0"/>
            </a:rPr>
            <a:t>Specific</a:t>
          </a:r>
        </a:p>
        <a:p>
          <a:endParaRPr lang="en-US" sz="2400" dirty="0">
            <a:latin typeface="Times New Roman" pitchFamily="18" charset="0"/>
            <a:cs typeface="Times New Roman" pitchFamily="18" charset="0"/>
          </a:endParaRPr>
        </a:p>
      </dgm:t>
    </dgm:pt>
    <dgm:pt modelId="{D4EFF443-9D77-4757-BA53-DB93616C1941}" type="parTrans" cxnId="{F31A5589-AC34-4D12-B30F-DE78B76653F8}">
      <dgm:prSet/>
      <dgm:spPr/>
      <dgm:t>
        <a:bodyPr/>
        <a:lstStyle/>
        <a:p>
          <a:endParaRPr lang="en-US"/>
        </a:p>
      </dgm:t>
    </dgm:pt>
    <dgm:pt modelId="{2D950854-1311-4F14-9065-09E749839ECA}" type="sibTrans" cxnId="{F31A5589-AC34-4D12-B30F-DE78B76653F8}">
      <dgm:prSet/>
      <dgm:spPr/>
      <dgm:t>
        <a:bodyPr/>
        <a:lstStyle/>
        <a:p>
          <a:endParaRPr lang="en-US"/>
        </a:p>
      </dgm:t>
    </dgm:pt>
    <dgm:pt modelId="{851DE624-6FA0-41BE-9947-F8FF5BE897E4}" type="pres">
      <dgm:prSet presAssocID="{FAD0EFC2-8696-469C-86DE-A87DA07515B1}" presName="Name0" presStyleCnt="0">
        <dgm:presLayoutVars>
          <dgm:dir/>
          <dgm:animLvl val="lvl"/>
          <dgm:resizeHandles val="exact"/>
        </dgm:presLayoutVars>
      </dgm:prSet>
      <dgm:spPr/>
    </dgm:pt>
    <dgm:pt modelId="{A657BBA2-5E24-46A2-9A4D-A6B39B2A545D}" type="pres">
      <dgm:prSet presAssocID="{A9AACBA1-DF32-4E4A-9529-AB7EF195A676}" presName="Name8" presStyleCnt="0"/>
      <dgm:spPr/>
    </dgm:pt>
    <dgm:pt modelId="{8E2DFDCD-2F8F-4B3B-A2E6-3800DC54A7C1}" type="pres">
      <dgm:prSet presAssocID="{A9AACBA1-DF32-4E4A-9529-AB7EF195A676}" presName="level" presStyleLbl="node1" presStyleIdx="0" presStyleCnt="3">
        <dgm:presLayoutVars>
          <dgm:chMax val="1"/>
          <dgm:bulletEnabled val="1"/>
        </dgm:presLayoutVars>
      </dgm:prSet>
      <dgm:spPr/>
      <dgm:t>
        <a:bodyPr/>
        <a:lstStyle/>
        <a:p>
          <a:endParaRPr lang="en-US"/>
        </a:p>
      </dgm:t>
    </dgm:pt>
    <dgm:pt modelId="{BD679732-9714-49A1-BE31-BC659D3D9CB8}" type="pres">
      <dgm:prSet presAssocID="{A9AACBA1-DF32-4E4A-9529-AB7EF195A676}" presName="levelTx" presStyleLbl="revTx" presStyleIdx="0" presStyleCnt="0">
        <dgm:presLayoutVars>
          <dgm:chMax val="1"/>
          <dgm:bulletEnabled val="1"/>
        </dgm:presLayoutVars>
      </dgm:prSet>
      <dgm:spPr/>
      <dgm:t>
        <a:bodyPr/>
        <a:lstStyle/>
        <a:p>
          <a:endParaRPr lang="en-US"/>
        </a:p>
      </dgm:t>
    </dgm:pt>
    <dgm:pt modelId="{BACD5BD2-8275-4AAC-86FA-4C0619722380}" type="pres">
      <dgm:prSet presAssocID="{B2247E65-E9B0-421A-941F-266BB2FD19A5}" presName="Name8" presStyleCnt="0"/>
      <dgm:spPr/>
    </dgm:pt>
    <dgm:pt modelId="{D30FADDB-2278-4E1D-9136-5EE460E13274}" type="pres">
      <dgm:prSet presAssocID="{B2247E65-E9B0-421A-941F-266BB2FD19A5}" presName="level" presStyleLbl="node1" presStyleIdx="1" presStyleCnt="3">
        <dgm:presLayoutVars>
          <dgm:chMax val="1"/>
          <dgm:bulletEnabled val="1"/>
        </dgm:presLayoutVars>
      </dgm:prSet>
      <dgm:spPr/>
      <dgm:t>
        <a:bodyPr/>
        <a:lstStyle/>
        <a:p>
          <a:endParaRPr lang="en-US"/>
        </a:p>
      </dgm:t>
    </dgm:pt>
    <dgm:pt modelId="{60D54646-EF78-44F6-AE52-55CBD7CE7B9B}" type="pres">
      <dgm:prSet presAssocID="{B2247E65-E9B0-421A-941F-266BB2FD19A5}" presName="levelTx" presStyleLbl="revTx" presStyleIdx="0" presStyleCnt="0">
        <dgm:presLayoutVars>
          <dgm:chMax val="1"/>
          <dgm:bulletEnabled val="1"/>
        </dgm:presLayoutVars>
      </dgm:prSet>
      <dgm:spPr/>
      <dgm:t>
        <a:bodyPr/>
        <a:lstStyle/>
        <a:p>
          <a:endParaRPr lang="en-US"/>
        </a:p>
      </dgm:t>
    </dgm:pt>
    <dgm:pt modelId="{C2D52295-5ADD-48DF-A30F-AEAB170C0E67}" type="pres">
      <dgm:prSet presAssocID="{B05CB347-9E43-4AB9-B8E8-F587B9522C9C}" presName="Name8" presStyleCnt="0"/>
      <dgm:spPr/>
    </dgm:pt>
    <dgm:pt modelId="{BB9C6FD5-006F-4370-857C-C6CC94424A29}" type="pres">
      <dgm:prSet presAssocID="{B05CB347-9E43-4AB9-B8E8-F587B9522C9C}" presName="level" presStyleLbl="node1" presStyleIdx="2" presStyleCnt="3">
        <dgm:presLayoutVars>
          <dgm:chMax val="1"/>
          <dgm:bulletEnabled val="1"/>
        </dgm:presLayoutVars>
      </dgm:prSet>
      <dgm:spPr/>
      <dgm:t>
        <a:bodyPr/>
        <a:lstStyle/>
        <a:p>
          <a:endParaRPr lang="en-US"/>
        </a:p>
      </dgm:t>
    </dgm:pt>
    <dgm:pt modelId="{34744275-76C9-47A4-BEBC-31365873D2F0}" type="pres">
      <dgm:prSet presAssocID="{B05CB347-9E43-4AB9-B8E8-F587B9522C9C}" presName="levelTx" presStyleLbl="revTx" presStyleIdx="0" presStyleCnt="0">
        <dgm:presLayoutVars>
          <dgm:chMax val="1"/>
          <dgm:bulletEnabled val="1"/>
        </dgm:presLayoutVars>
      </dgm:prSet>
      <dgm:spPr/>
      <dgm:t>
        <a:bodyPr/>
        <a:lstStyle/>
        <a:p>
          <a:endParaRPr lang="en-US"/>
        </a:p>
      </dgm:t>
    </dgm:pt>
  </dgm:ptLst>
  <dgm:cxnLst>
    <dgm:cxn modelId="{FAF75659-6034-4BEB-A496-3F3E84CA6993}" type="presOf" srcId="{B05CB347-9E43-4AB9-B8E8-F587B9522C9C}" destId="{BB9C6FD5-006F-4370-857C-C6CC94424A29}" srcOrd="0" destOrd="0" presId="urn:microsoft.com/office/officeart/2005/8/layout/pyramid3"/>
    <dgm:cxn modelId="{0849ABBA-4781-4CCF-BC79-06C530AFEF19}" type="presOf" srcId="{A9AACBA1-DF32-4E4A-9529-AB7EF195A676}" destId="{8E2DFDCD-2F8F-4B3B-A2E6-3800DC54A7C1}" srcOrd="0" destOrd="0" presId="urn:microsoft.com/office/officeart/2005/8/layout/pyramid3"/>
    <dgm:cxn modelId="{4EC644AD-127D-417F-B8C1-AAAF70FE2493}" type="presOf" srcId="{FAD0EFC2-8696-469C-86DE-A87DA07515B1}" destId="{851DE624-6FA0-41BE-9947-F8FF5BE897E4}" srcOrd="0" destOrd="0" presId="urn:microsoft.com/office/officeart/2005/8/layout/pyramid3"/>
    <dgm:cxn modelId="{99A1A467-B1CC-47F8-9FA8-BD47A7EE0B35}" type="presOf" srcId="{A9AACBA1-DF32-4E4A-9529-AB7EF195A676}" destId="{BD679732-9714-49A1-BE31-BC659D3D9CB8}" srcOrd="1" destOrd="0" presId="urn:microsoft.com/office/officeart/2005/8/layout/pyramid3"/>
    <dgm:cxn modelId="{F31A5589-AC34-4D12-B30F-DE78B76653F8}" srcId="{FAD0EFC2-8696-469C-86DE-A87DA07515B1}" destId="{B05CB347-9E43-4AB9-B8E8-F587B9522C9C}" srcOrd="2" destOrd="0" parTransId="{D4EFF443-9D77-4757-BA53-DB93616C1941}" sibTransId="{2D950854-1311-4F14-9065-09E749839ECA}"/>
    <dgm:cxn modelId="{4697AB04-69CD-4F5E-8299-38692BFA1D64}" type="presOf" srcId="{B2247E65-E9B0-421A-941F-266BB2FD19A5}" destId="{60D54646-EF78-44F6-AE52-55CBD7CE7B9B}" srcOrd="1" destOrd="0" presId="urn:microsoft.com/office/officeart/2005/8/layout/pyramid3"/>
    <dgm:cxn modelId="{C1FCA86B-0646-4D66-81A6-FF81CB5CEF6F}" type="presOf" srcId="{B05CB347-9E43-4AB9-B8E8-F587B9522C9C}" destId="{34744275-76C9-47A4-BEBC-31365873D2F0}" srcOrd="1" destOrd="0" presId="urn:microsoft.com/office/officeart/2005/8/layout/pyramid3"/>
    <dgm:cxn modelId="{45A04D8E-E8DE-4B0A-BB28-451870C503DF}" type="presOf" srcId="{B2247E65-E9B0-421A-941F-266BB2FD19A5}" destId="{D30FADDB-2278-4E1D-9136-5EE460E13274}" srcOrd="0" destOrd="0" presId="urn:microsoft.com/office/officeart/2005/8/layout/pyramid3"/>
    <dgm:cxn modelId="{D4A6B61E-8621-4E20-8805-EE6492916C4A}" srcId="{FAD0EFC2-8696-469C-86DE-A87DA07515B1}" destId="{A9AACBA1-DF32-4E4A-9529-AB7EF195A676}" srcOrd="0" destOrd="0" parTransId="{6CDB3DC3-E181-4CB2-A0F8-FCFC9484367C}" sibTransId="{3D39EFC5-1C3D-4547-8742-910F1AF3EEF3}"/>
    <dgm:cxn modelId="{D322FCE8-A30F-4B3D-93B7-8FE7A19637C4}" srcId="{FAD0EFC2-8696-469C-86DE-A87DA07515B1}" destId="{B2247E65-E9B0-421A-941F-266BB2FD19A5}" srcOrd="1" destOrd="0" parTransId="{41247235-BECE-40A1-8AE3-FF8DC05320D7}" sibTransId="{7F0BDD54-A752-42C5-9381-19E2F65C754A}"/>
    <dgm:cxn modelId="{E8DA98B4-A4D0-432B-97D4-1AEDC903F79A}" type="presParOf" srcId="{851DE624-6FA0-41BE-9947-F8FF5BE897E4}" destId="{A657BBA2-5E24-46A2-9A4D-A6B39B2A545D}" srcOrd="0" destOrd="0" presId="urn:microsoft.com/office/officeart/2005/8/layout/pyramid3"/>
    <dgm:cxn modelId="{03AAEDC6-DD18-434C-AEE8-2A662FFF678B}" type="presParOf" srcId="{A657BBA2-5E24-46A2-9A4D-A6B39B2A545D}" destId="{8E2DFDCD-2F8F-4B3B-A2E6-3800DC54A7C1}" srcOrd="0" destOrd="0" presId="urn:microsoft.com/office/officeart/2005/8/layout/pyramid3"/>
    <dgm:cxn modelId="{984176E5-7FF4-4B4B-95FC-D8CFDBBE1811}" type="presParOf" srcId="{A657BBA2-5E24-46A2-9A4D-A6B39B2A545D}" destId="{BD679732-9714-49A1-BE31-BC659D3D9CB8}" srcOrd="1" destOrd="0" presId="urn:microsoft.com/office/officeart/2005/8/layout/pyramid3"/>
    <dgm:cxn modelId="{E56D63FB-AD7D-46AC-BC65-159D7488478C}" type="presParOf" srcId="{851DE624-6FA0-41BE-9947-F8FF5BE897E4}" destId="{BACD5BD2-8275-4AAC-86FA-4C0619722380}" srcOrd="1" destOrd="0" presId="urn:microsoft.com/office/officeart/2005/8/layout/pyramid3"/>
    <dgm:cxn modelId="{001E2573-35E9-4579-AF67-2ACE48CC741E}" type="presParOf" srcId="{BACD5BD2-8275-4AAC-86FA-4C0619722380}" destId="{D30FADDB-2278-4E1D-9136-5EE460E13274}" srcOrd="0" destOrd="0" presId="urn:microsoft.com/office/officeart/2005/8/layout/pyramid3"/>
    <dgm:cxn modelId="{4129E87D-FB0D-4584-8188-A9CD00431BF4}" type="presParOf" srcId="{BACD5BD2-8275-4AAC-86FA-4C0619722380}" destId="{60D54646-EF78-44F6-AE52-55CBD7CE7B9B}" srcOrd="1" destOrd="0" presId="urn:microsoft.com/office/officeart/2005/8/layout/pyramid3"/>
    <dgm:cxn modelId="{EC504D2D-33D1-4120-BFE2-4EB1DD18BABA}" type="presParOf" srcId="{851DE624-6FA0-41BE-9947-F8FF5BE897E4}" destId="{C2D52295-5ADD-48DF-A30F-AEAB170C0E67}" srcOrd="2" destOrd="0" presId="urn:microsoft.com/office/officeart/2005/8/layout/pyramid3"/>
    <dgm:cxn modelId="{4A5BF6C4-BD5C-442F-83C2-C8C974FFDE58}" type="presParOf" srcId="{C2D52295-5ADD-48DF-A30F-AEAB170C0E67}" destId="{BB9C6FD5-006F-4370-857C-C6CC94424A29}" srcOrd="0" destOrd="0" presId="urn:microsoft.com/office/officeart/2005/8/layout/pyramid3"/>
    <dgm:cxn modelId="{84A5CC0D-E570-40FF-B094-7FDFBBE42799}" type="presParOf" srcId="{C2D52295-5ADD-48DF-A30F-AEAB170C0E67}" destId="{34744275-76C9-47A4-BEBC-31365873D2F0}" srcOrd="1" destOrd="0" presId="urn:microsoft.com/office/officeart/2005/8/layout/pyramid3"/>
  </dgm:cxnLst>
  <dgm:bg/>
  <dgm:whole/>
</dgm:dataModel>
</file>

<file path=ppt/diagrams/data3.xml><?xml version="1.0" encoding="utf-8"?>
<dgm:dataModel xmlns:dgm="http://schemas.openxmlformats.org/drawingml/2006/diagram" xmlns:a="http://schemas.openxmlformats.org/drawingml/2006/main">
  <dgm:ptLst>
    <dgm:pt modelId="{FAD0EFC2-8696-469C-86DE-A87DA07515B1}" type="doc">
      <dgm:prSet loTypeId="urn:microsoft.com/office/officeart/2005/8/layout/pyramid3" loCatId="pyramid" qsTypeId="urn:microsoft.com/office/officeart/2005/8/quickstyle/simple1" qsCatId="simple" csTypeId="urn:microsoft.com/office/officeart/2005/8/colors/colorful4" csCatId="colorful" phldr="1"/>
      <dgm:spPr/>
    </dgm:pt>
    <dgm:pt modelId="{A9AACBA1-DF32-4E4A-9529-AB7EF195A676}">
      <dgm:prSet phldrT="[Text]"/>
      <dgm:spPr/>
      <dgm:t>
        <a:bodyPr/>
        <a:lstStyle/>
        <a:p>
          <a:r>
            <a:rPr lang="en-US" dirty="0" smtClean="0">
              <a:latin typeface="Times New Roman" pitchFamily="18" charset="0"/>
              <a:cs typeface="Times New Roman" pitchFamily="18" charset="0"/>
            </a:rPr>
            <a:t>Sports</a:t>
          </a:r>
          <a:endParaRPr lang="en-US" dirty="0">
            <a:latin typeface="Times New Roman" pitchFamily="18" charset="0"/>
            <a:cs typeface="Times New Roman" pitchFamily="18" charset="0"/>
          </a:endParaRPr>
        </a:p>
      </dgm:t>
    </dgm:pt>
    <dgm:pt modelId="{6CDB3DC3-E181-4CB2-A0F8-FCFC9484367C}" type="parTrans" cxnId="{D4A6B61E-8621-4E20-8805-EE6492916C4A}">
      <dgm:prSet/>
      <dgm:spPr/>
      <dgm:t>
        <a:bodyPr/>
        <a:lstStyle/>
        <a:p>
          <a:endParaRPr lang="en-US"/>
        </a:p>
      </dgm:t>
    </dgm:pt>
    <dgm:pt modelId="{3D39EFC5-1C3D-4547-8742-910F1AF3EEF3}" type="sibTrans" cxnId="{D4A6B61E-8621-4E20-8805-EE6492916C4A}">
      <dgm:prSet/>
      <dgm:spPr/>
      <dgm:t>
        <a:bodyPr/>
        <a:lstStyle/>
        <a:p>
          <a:endParaRPr lang="en-US"/>
        </a:p>
      </dgm:t>
    </dgm:pt>
    <dgm:pt modelId="{B2247E65-E9B0-421A-941F-266BB2FD19A5}">
      <dgm:prSet phldrT="[Text]" custT="1"/>
      <dgm:spPr/>
      <dgm:t>
        <a:bodyPr/>
        <a:lstStyle/>
        <a:p>
          <a:r>
            <a:rPr lang="en-US" sz="3200" dirty="0" smtClean="0">
              <a:latin typeface="Times New Roman" pitchFamily="18" charset="0"/>
              <a:cs typeface="Times New Roman" pitchFamily="18" charset="0"/>
            </a:rPr>
            <a:t>Cricket</a:t>
          </a:r>
          <a:endParaRPr lang="en-US" sz="3200" dirty="0">
            <a:latin typeface="Times New Roman" pitchFamily="18" charset="0"/>
            <a:cs typeface="Times New Roman" pitchFamily="18" charset="0"/>
          </a:endParaRPr>
        </a:p>
      </dgm:t>
    </dgm:pt>
    <dgm:pt modelId="{41247235-BECE-40A1-8AE3-FF8DC05320D7}" type="parTrans" cxnId="{D322FCE8-A30F-4B3D-93B7-8FE7A19637C4}">
      <dgm:prSet/>
      <dgm:spPr/>
      <dgm:t>
        <a:bodyPr/>
        <a:lstStyle/>
        <a:p>
          <a:endParaRPr lang="en-US"/>
        </a:p>
      </dgm:t>
    </dgm:pt>
    <dgm:pt modelId="{7F0BDD54-A752-42C5-9381-19E2F65C754A}" type="sibTrans" cxnId="{D322FCE8-A30F-4B3D-93B7-8FE7A19637C4}">
      <dgm:prSet/>
      <dgm:spPr/>
      <dgm:t>
        <a:bodyPr/>
        <a:lstStyle/>
        <a:p>
          <a:endParaRPr lang="en-US"/>
        </a:p>
      </dgm:t>
    </dgm:pt>
    <dgm:pt modelId="{B05CB347-9E43-4AB9-B8E8-F587B9522C9C}">
      <dgm:prSet phldrT="[Text]" custT="1"/>
      <dgm:spPr/>
      <dgm:t>
        <a:bodyPr/>
        <a:lstStyle/>
        <a:p>
          <a:r>
            <a:rPr lang="en-US" sz="2400" dirty="0" smtClean="0">
              <a:latin typeface="Times New Roman" pitchFamily="18" charset="0"/>
              <a:cs typeface="Times New Roman" pitchFamily="18" charset="0"/>
            </a:rPr>
            <a:t>Pakistani</a:t>
          </a:r>
        </a:p>
        <a:p>
          <a:r>
            <a:rPr lang="en-US" sz="2400" dirty="0" smtClean="0">
              <a:latin typeface="Times New Roman" pitchFamily="18" charset="0"/>
              <a:cs typeface="Times New Roman" pitchFamily="18" charset="0"/>
            </a:rPr>
            <a:t>Cricket</a:t>
          </a:r>
        </a:p>
        <a:p>
          <a:endParaRPr lang="en-US" sz="2400" dirty="0">
            <a:latin typeface="Times New Roman" pitchFamily="18" charset="0"/>
            <a:cs typeface="Times New Roman" pitchFamily="18" charset="0"/>
          </a:endParaRPr>
        </a:p>
      </dgm:t>
    </dgm:pt>
    <dgm:pt modelId="{D4EFF443-9D77-4757-BA53-DB93616C1941}" type="parTrans" cxnId="{F31A5589-AC34-4D12-B30F-DE78B76653F8}">
      <dgm:prSet/>
      <dgm:spPr/>
      <dgm:t>
        <a:bodyPr/>
        <a:lstStyle/>
        <a:p>
          <a:endParaRPr lang="en-US"/>
        </a:p>
      </dgm:t>
    </dgm:pt>
    <dgm:pt modelId="{2D950854-1311-4F14-9065-09E749839ECA}" type="sibTrans" cxnId="{F31A5589-AC34-4D12-B30F-DE78B76653F8}">
      <dgm:prSet/>
      <dgm:spPr/>
      <dgm:t>
        <a:bodyPr/>
        <a:lstStyle/>
        <a:p>
          <a:endParaRPr lang="en-US"/>
        </a:p>
      </dgm:t>
    </dgm:pt>
    <dgm:pt modelId="{851DE624-6FA0-41BE-9947-F8FF5BE897E4}" type="pres">
      <dgm:prSet presAssocID="{FAD0EFC2-8696-469C-86DE-A87DA07515B1}" presName="Name0" presStyleCnt="0">
        <dgm:presLayoutVars>
          <dgm:dir/>
          <dgm:animLvl val="lvl"/>
          <dgm:resizeHandles val="exact"/>
        </dgm:presLayoutVars>
      </dgm:prSet>
      <dgm:spPr/>
    </dgm:pt>
    <dgm:pt modelId="{A657BBA2-5E24-46A2-9A4D-A6B39B2A545D}" type="pres">
      <dgm:prSet presAssocID="{A9AACBA1-DF32-4E4A-9529-AB7EF195A676}" presName="Name8" presStyleCnt="0"/>
      <dgm:spPr/>
    </dgm:pt>
    <dgm:pt modelId="{8E2DFDCD-2F8F-4B3B-A2E6-3800DC54A7C1}" type="pres">
      <dgm:prSet presAssocID="{A9AACBA1-DF32-4E4A-9529-AB7EF195A676}" presName="level" presStyleLbl="node1" presStyleIdx="0" presStyleCnt="3">
        <dgm:presLayoutVars>
          <dgm:chMax val="1"/>
          <dgm:bulletEnabled val="1"/>
        </dgm:presLayoutVars>
      </dgm:prSet>
      <dgm:spPr/>
      <dgm:t>
        <a:bodyPr/>
        <a:lstStyle/>
        <a:p>
          <a:endParaRPr lang="en-US"/>
        </a:p>
      </dgm:t>
    </dgm:pt>
    <dgm:pt modelId="{BD679732-9714-49A1-BE31-BC659D3D9CB8}" type="pres">
      <dgm:prSet presAssocID="{A9AACBA1-DF32-4E4A-9529-AB7EF195A676}" presName="levelTx" presStyleLbl="revTx" presStyleIdx="0" presStyleCnt="0">
        <dgm:presLayoutVars>
          <dgm:chMax val="1"/>
          <dgm:bulletEnabled val="1"/>
        </dgm:presLayoutVars>
      </dgm:prSet>
      <dgm:spPr/>
      <dgm:t>
        <a:bodyPr/>
        <a:lstStyle/>
        <a:p>
          <a:endParaRPr lang="en-US"/>
        </a:p>
      </dgm:t>
    </dgm:pt>
    <dgm:pt modelId="{BACD5BD2-8275-4AAC-86FA-4C0619722380}" type="pres">
      <dgm:prSet presAssocID="{B2247E65-E9B0-421A-941F-266BB2FD19A5}" presName="Name8" presStyleCnt="0"/>
      <dgm:spPr/>
    </dgm:pt>
    <dgm:pt modelId="{D30FADDB-2278-4E1D-9136-5EE460E13274}" type="pres">
      <dgm:prSet presAssocID="{B2247E65-E9B0-421A-941F-266BB2FD19A5}" presName="level" presStyleLbl="node1" presStyleIdx="1" presStyleCnt="3">
        <dgm:presLayoutVars>
          <dgm:chMax val="1"/>
          <dgm:bulletEnabled val="1"/>
        </dgm:presLayoutVars>
      </dgm:prSet>
      <dgm:spPr/>
      <dgm:t>
        <a:bodyPr/>
        <a:lstStyle/>
        <a:p>
          <a:endParaRPr lang="en-US"/>
        </a:p>
      </dgm:t>
    </dgm:pt>
    <dgm:pt modelId="{60D54646-EF78-44F6-AE52-55CBD7CE7B9B}" type="pres">
      <dgm:prSet presAssocID="{B2247E65-E9B0-421A-941F-266BB2FD19A5}" presName="levelTx" presStyleLbl="revTx" presStyleIdx="0" presStyleCnt="0">
        <dgm:presLayoutVars>
          <dgm:chMax val="1"/>
          <dgm:bulletEnabled val="1"/>
        </dgm:presLayoutVars>
      </dgm:prSet>
      <dgm:spPr/>
      <dgm:t>
        <a:bodyPr/>
        <a:lstStyle/>
        <a:p>
          <a:endParaRPr lang="en-US"/>
        </a:p>
      </dgm:t>
    </dgm:pt>
    <dgm:pt modelId="{C2D52295-5ADD-48DF-A30F-AEAB170C0E67}" type="pres">
      <dgm:prSet presAssocID="{B05CB347-9E43-4AB9-B8E8-F587B9522C9C}" presName="Name8" presStyleCnt="0"/>
      <dgm:spPr/>
    </dgm:pt>
    <dgm:pt modelId="{BB9C6FD5-006F-4370-857C-C6CC94424A29}" type="pres">
      <dgm:prSet presAssocID="{B05CB347-9E43-4AB9-B8E8-F587B9522C9C}" presName="level" presStyleLbl="node1" presStyleIdx="2" presStyleCnt="3">
        <dgm:presLayoutVars>
          <dgm:chMax val="1"/>
          <dgm:bulletEnabled val="1"/>
        </dgm:presLayoutVars>
      </dgm:prSet>
      <dgm:spPr/>
      <dgm:t>
        <a:bodyPr/>
        <a:lstStyle/>
        <a:p>
          <a:endParaRPr lang="en-US"/>
        </a:p>
      </dgm:t>
    </dgm:pt>
    <dgm:pt modelId="{34744275-76C9-47A4-BEBC-31365873D2F0}" type="pres">
      <dgm:prSet presAssocID="{B05CB347-9E43-4AB9-B8E8-F587B9522C9C}" presName="levelTx" presStyleLbl="revTx" presStyleIdx="0" presStyleCnt="0">
        <dgm:presLayoutVars>
          <dgm:chMax val="1"/>
          <dgm:bulletEnabled val="1"/>
        </dgm:presLayoutVars>
      </dgm:prSet>
      <dgm:spPr/>
      <dgm:t>
        <a:bodyPr/>
        <a:lstStyle/>
        <a:p>
          <a:endParaRPr lang="en-US"/>
        </a:p>
      </dgm:t>
    </dgm:pt>
  </dgm:ptLst>
  <dgm:cxnLst>
    <dgm:cxn modelId="{3487B50D-7C6F-4648-93A3-CF419FBA62A1}" type="presOf" srcId="{B2247E65-E9B0-421A-941F-266BB2FD19A5}" destId="{60D54646-EF78-44F6-AE52-55CBD7CE7B9B}" srcOrd="1" destOrd="0" presId="urn:microsoft.com/office/officeart/2005/8/layout/pyramid3"/>
    <dgm:cxn modelId="{2F43D7F6-0BAA-424C-A285-FE4191BDCA9C}" type="presOf" srcId="{FAD0EFC2-8696-469C-86DE-A87DA07515B1}" destId="{851DE624-6FA0-41BE-9947-F8FF5BE897E4}" srcOrd="0" destOrd="0" presId="urn:microsoft.com/office/officeart/2005/8/layout/pyramid3"/>
    <dgm:cxn modelId="{D90F4E0E-5632-4B33-82FF-D8854831C007}" type="presOf" srcId="{A9AACBA1-DF32-4E4A-9529-AB7EF195A676}" destId="{8E2DFDCD-2F8F-4B3B-A2E6-3800DC54A7C1}" srcOrd="0" destOrd="0" presId="urn:microsoft.com/office/officeart/2005/8/layout/pyramid3"/>
    <dgm:cxn modelId="{F31A5589-AC34-4D12-B30F-DE78B76653F8}" srcId="{FAD0EFC2-8696-469C-86DE-A87DA07515B1}" destId="{B05CB347-9E43-4AB9-B8E8-F587B9522C9C}" srcOrd="2" destOrd="0" parTransId="{D4EFF443-9D77-4757-BA53-DB93616C1941}" sibTransId="{2D950854-1311-4F14-9065-09E749839ECA}"/>
    <dgm:cxn modelId="{3E971305-672D-463F-B27D-B730A825EF82}" type="presOf" srcId="{B2247E65-E9B0-421A-941F-266BB2FD19A5}" destId="{D30FADDB-2278-4E1D-9136-5EE460E13274}" srcOrd="0" destOrd="0" presId="urn:microsoft.com/office/officeart/2005/8/layout/pyramid3"/>
    <dgm:cxn modelId="{4686D888-678A-4038-99AD-E969284339E4}" type="presOf" srcId="{A9AACBA1-DF32-4E4A-9529-AB7EF195A676}" destId="{BD679732-9714-49A1-BE31-BC659D3D9CB8}" srcOrd="1" destOrd="0" presId="urn:microsoft.com/office/officeart/2005/8/layout/pyramid3"/>
    <dgm:cxn modelId="{5FBB6ABC-2D57-435C-917A-EF832ECF00C2}" type="presOf" srcId="{B05CB347-9E43-4AB9-B8E8-F587B9522C9C}" destId="{34744275-76C9-47A4-BEBC-31365873D2F0}" srcOrd="1" destOrd="0" presId="urn:microsoft.com/office/officeart/2005/8/layout/pyramid3"/>
    <dgm:cxn modelId="{D4A6B61E-8621-4E20-8805-EE6492916C4A}" srcId="{FAD0EFC2-8696-469C-86DE-A87DA07515B1}" destId="{A9AACBA1-DF32-4E4A-9529-AB7EF195A676}" srcOrd="0" destOrd="0" parTransId="{6CDB3DC3-E181-4CB2-A0F8-FCFC9484367C}" sibTransId="{3D39EFC5-1C3D-4547-8742-910F1AF3EEF3}"/>
    <dgm:cxn modelId="{3F5B0EF1-D5E6-4EC6-BE9E-9FFBFC891FD0}" type="presOf" srcId="{B05CB347-9E43-4AB9-B8E8-F587B9522C9C}" destId="{BB9C6FD5-006F-4370-857C-C6CC94424A29}" srcOrd="0" destOrd="0" presId="urn:microsoft.com/office/officeart/2005/8/layout/pyramid3"/>
    <dgm:cxn modelId="{D322FCE8-A30F-4B3D-93B7-8FE7A19637C4}" srcId="{FAD0EFC2-8696-469C-86DE-A87DA07515B1}" destId="{B2247E65-E9B0-421A-941F-266BB2FD19A5}" srcOrd="1" destOrd="0" parTransId="{41247235-BECE-40A1-8AE3-FF8DC05320D7}" sibTransId="{7F0BDD54-A752-42C5-9381-19E2F65C754A}"/>
    <dgm:cxn modelId="{3A633852-1129-4054-8794-A7E193CE3FD0}" type="presParOf" srcId="{851DE624-6FA0-41BE-9947-F8FF5BE897E4}" destId="{A657BBA2-5E24-46A2-9A4D-A6B39B2A545D}" srcOrd="0" destOrd="0" presId="urn:microsoft.com/office/officeart/2005/8/layout/pyramid3"/>
    <dgm:cxn modelId="{50AC2A19-E673-496B-8AF0-18D69B4DFE3F}" type="presParOf" srcId="{A657BBA2-5E24-46A2-9A4D-A6B39B2A545D}" destId="{8E2DFDCD-2F8F-4B3B-A2E6-3800DC54A7C1}" srcOrd="0" destOrd="0" presId="urn:microsoft.com/office/officeart/2005/8/layout/pyramid3"/>
    <dgm:cxn modelId="{E615B9AE-3EC1-4092-B996-157B0733AC99}" type="presParOf" srcId="{A657BBA2-5E24-46A2-9A4D-A6B39B2A545D}" destId="{BD679732-9714-49A1-BE31-BC659D3D9CB8}" srcOrd="1" destOrd="0" presId="urn:microsoft.com/office/officeart/2005/8/layout/pyramid3"/>
    <dgm:cxn modelId="{33717C16-2FE1-4E26-A57A-54038EBC6474}" type="presParOf" srcId="{851DE624-6FA0-41BE-9947-F8FF5BE897E4}" destId="{BACD5BD2-8275-4AAC-86FA-4C0619722380}" srcOrd="1" destOrd="0" presId="urn:microsoft.com/office/officeart/2005/8/layout/pyramid3"/>
    <dgm:cxn modelId="{48EDE036-0D2E-4059-AF38-746CCCFFD62A}" type="presParOf" srcId="{BACD5BD2-8275-4AAC-86FA-4C0619722380}" destId="{D30FADDB-2278-4E1D-9136-5EE460E13274}" srcOrd="0" destOrd="0" presId="urn:microsoft.com/office/officeart/2005/8/layout/pyramid3"/>
    <dgm:cxn modelId="{1D97D777-7BF2-4852-858A-F53301027EEF}" type="presParOf" srcId="{BACD5BD2-8275-4AAC-86FA-4C0619722380}" destId="{60D54646-EF78-44F6-AE52-55CBD7CE7B9B}" srcOrd="1" destOrd="0" presId="urn:microsoft.com/office/officeart/2005/8/layout/pyramid3"/>
    <dgm:cxn modelId="{086FCF7D-F565-4162-A591-91D05AB11C1B}" type="presParOf" srcId="{851DE624-6FA0-41BE-9947-F8FF5BE897E4}" destId="{C2D52295-5ADD-48DF-A30F-AEAB170C0E67}" srcOrd="2" destOrd="0" presId="urn:microsoft.com/office/officeart/2005/8/layout/pyramid3"/>
    <dgm:cxn modelId="{6D29B8E1-1443-46D5-A0E6-59395B0A53A5}" type="presParOf" srcId="{C2D52295-5ADD-48DF-A30F-AEAB170C0E67}" destId="{BB9C6FD5-006F-4370-857C-C6CC94424A29}" srcOrd="0" destOrd="0" presId="urn:microsoft.com/office/officeart/2005/8/layout/pyramid3"/>
    <dgm:cxn modelId="{A9145CF7-4DD3-4E7A-A2A7-E5A1EF614833}" type="presParOf" srcId="{C2D52295-5ADD-48DF-A30F-AEAB170C0E67}" destId="{34744275-76C9-47A4-BEBC-31365873D2F0}" srcOrd="1" destOrd="0" presId="urn:microsoft.com/office/officeart/2005/8/layout/pyramid3"/>
  </dgm:cxnLst>
  <dgm:bg/>
  <dgm:whole/>
</dgm:dataModel>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4F34D8-A057-4F4F-AC39-A94BEE8AE619}" type="datetimeFigureOut">
              <a:rPr lang="en-US" smtClean="0"/>
              <a:pPr/>
              <a:t>8/31/2016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E3CBC5-78E9-49A8-A8CC-33F156794DB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4EE45-2D9B-4C9E-87AB-21288D9361E9}" type="datetimeFigureOut">
              <a:rPr lang="en-US" smtClean="0"/>
              <a:pPr/>
              <a:t>8/31/2016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018B4D-0A25-4B45-8F60-139ACD2D07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232BBF-B191-4196-902A-3C53220FD51F}"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6BA9485-7FC9-4506-A653-C92D90DE4965}" type="datetimeFigureOut">
              <a:rPr lang="en-US" smtClean="0"/>
              <a:pPr/>
              <a:t>8/31/2016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384B095-17A2-4190-A1EF-6434E1AD0BF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A9485-7FC9-4506-A653-C92D90DE4965}"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4B095-17A2-4190-A1EF-6434E1AD0B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A9485-7FC9-4506-A653-C92D90DE4965}"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4B095-17A2-4190-A1EF-6434E1AD0B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6BA9485-7FC9-4506-A653-C92D90DE4965}" type="datetimeFigureOut">
              <a:rPr lang="en-US" smtClean="0"/>
              <a:pPr/>
              <a:t>8/31/2016</a:t>
            </a:fld>
            <a:endParaRPr lang="en-US"/>
          </a:p>
        </p:txBody>
      </p:sp>
      <p:sp>
        <p:nvSpPr>
          <p:cNvPr id="9" name="Slide Number Placeholder 8"/>
          <p:cNvSpPr>
            <a:spLocks noGrp="1"/>
          </p:cNvSpPr>
          <p:nvPr>
            <p:ph type="sldNum" sz="quarter" idx="15"/>
          </p:nvPr>
        </p:nvSpPr>
        <p:spPr/>
        <p:txBody>
          <a:bodyPr rtlCol="0"/>
          <a:lstStyle/>
          <a:p>
            <a:fld id="{A384B095-17A2-4190-A1EF-6434E1AD0BF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6BA9485-7FC9-4506-A653-C92D90DE4965}" type="datetimeFigureOut">
              <a:rPr lang="en-US" smtClean="0"/>
              <a:pPr/>
              <a:t>8/31/2016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384B095-17A2-4190-A1EF-6434E1AD0BF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BA9485-7FC9-4506-A653-C92D90DE4965}"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4B095-17A2-4190-A1EF-6434E1AD0BF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BA9485-7FC9-4506-A653-C92D90DE4965}" type="datetimeFigureOut">
              <a:rPr lang="en-US" smtClean="0"/>
              <a:pPr/>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4B095-17A2-4190-A1EF-6434E1AD0BF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6BA9485-7FC9-4506-A653-C92D90DE4965}" type="datetimeFigureOut">
              <a:rPr lang="en-US" smtClean="0"/>
              <a:pPr/>
              <a:t>8/31/2016</a:t>
            </a:fld>
            <a:endParaRPr lang="en-US"/>
          </a:p>
        </p:txBody>
      </p:sp>
      <p:sp>
        <p:nvSpPr>
          <p:cNvPr id="7" name="Slide Number Placeholder 6"/>
          <p:cNvSpPr>
            <a:spLocks noGrp="1"/>
          </p:cNvSpPr>
          <p:nvPr>
            <p:ph type="sldNum" sz="quarter" idx="11"/>
          </p:nvPr>
        </p:nvSpPr>
        <p:spPr/>
        <p:txBody>
          <a:bodyPr rtlCol="0"/>
          <a:lstStyle/>
          <a:p>
            <a:fld id="{A384B095-17A2-4190-A1EF-6434E1AD0BF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A9485-7FC9-4506-A653-C92D90DE4965}" type="datetimeFigureOut">
              <a:rPr lang="en-US" smtClean="0"/>
              <a:pPr/>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4B095-17A2-4190-A1EF-6434E1AD0B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6BA9485-7FC9-4506-A653-C92D90DE4965}" type="datetimeFigureOut">
              <a:rPr lang="en-US" smtClean="0"/>
              <a:pPr/>
              <a:t>8/31/2016</a:t>
            </a:fld>
            <a:endParaRPr lang="en-US"/>
          </a:p>
        </p:txBody>
      </p:sp>
      <p:sp>
        <p:nvSpPr>
          <p:cNvPr id="22" name="Slide Number Placeholder 21"/>
          <p:cNvSpPr>
            <a:spLocks noGrp="1"/>
          </p:cNvSpPr>
          <p:nvPr>
            <p:ph type="sldNum" sz="quarter" idx="15"/>
          </p:nvPr>
        </p:nvSpPr>
        <p:spPr/>
        <p:txBody>
          <a:bodyPr rtlCol="0"/>
          <a:lstStyle/>
          <a:p>
            <a:fld id="{A384B095-17A2-4190-A1EF-6434E1AD0BF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BA9485-7FC9-4506-A653-C92D90DE4965}" type="datetimeFigureOut">
              <a:rPr lang="en-US" smtClean="0"/>
              <a:pPr/>
              <a:t>8/31/2016</a:t>
            </a:fld>
            <a:endParaRPr lang="en-US"/>
          </a:p>
        </p:txBody>
      </p:sp>
      <p:sp>
        <p:nvSpPr>
          <p:cNvPr id="18" name="Slide Number Placeholder 17"/>
          <p:cNvSpPr>
            <a:spLocks noGrp="1"/>
          </p:cNvSpPr>
          <p:nvPr>
            <p:ph type="sldNum" sz="quarter" idx="11"/>
          </p:nvPr>
        </p:nvSpPr>
        <p:spPr/>
        <p:txBody>
          <a:bodyPr rtlCol="0"/>
          <a:lstStyle/>
          <a:p>
            <a:fld id="{A384B095-17A2-4190-A1EF-6434E1AD0BF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6BA9485-7FC9-4506-A653-C92D90DE4965}" type="datetimeFigureOut">
              <a:rPr lang="en-US" smtClean="0"/>
              <a:pPr/>
              <a:t>8/31/2016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84B095-17A2-4190-A1EF-6434E1AD0B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3600"/>
            <a:ext cx="6172200" cy="1894362"/>
          </a:xfrm>
        </p:spPr>
        <p:txBody>
          <a:bodyPr>
            <a:normAutofit/>
          </a:bodyPr>
          <a:lstStyle/>
          <a:p>
            <a:pPr algn="ctr"/>
            <a:r>
              <a:rPr lang="en-US" sz="3200" dirty="0" smtClean="0">
                <a:solidFill>
                  <a:schemeClr val="tx1"/>
                </a:solidFill>
                <a:latin typeface="Times New Roman" pitchFamily="18" charset="0"/>
                <a:cs typeface="Times New Roman" pitchFamily="18" charset="0"/>
              </a:rPr>
              <a:t>Course Title:</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ENGLISH COMPOSITION</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ctr"/>
            <a:r>
              <a:rPr lang="en-US" sz="2400" dirty="0" smtClean="0">
                <a:solidFill>
                  <a:schemeClr val="tx1"/>
                </a:solidFill>
                <a:latin typeface="Times New Roman" pitchFamily="18" charset="0"/>
                <a:cs typeface="Times New Roman" pitchFamily="18" charset="0"/>
              </a:rPr>
              <a:t>Course Coordinator:</a:t>
            </a:r>
          </a:p>
          <a:p>
            <a:pPr algn="r"/>
            <a:r>
              <a:rPr lang="en-US" sz="2400" dirty="0" err="1" smtClean="0">
                <a:solidFill>
                  <a:schemeClr val="tx1"/>
                </a:solidFill>
                <a:latin typeface="Times New Roman" pitchFamily="18" charset="0"/>
                <a:cs typeface="Times New Roman" pitchFamily="18" charset="0"/>
              </a:rPr>
              <a:t>Syeda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Bushra</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Zaidi</a:t>
            </a:r>
            <a:endParaRPr lang="en-US" sz="2400" dirty="0">
              <a:solidFill>
                <a:schemeClr val="tx1"/>
              </a:solidFill>
              <a:latin typeface="Times New Roman" pitchFamily="18" charset="0"/>
              <a:cs typeface="Times New Roman" pitchFamily="18" charset="0"/>
            </a:endParaRPr>
          </a:p>
        </p:txBody>
      </p:sp>
      <p:pic>
        <p:nvPicPr>
          <p:cNvPr id="4" name="Picture 3" descr="download.jpg"/>
          <p:cNvPicPr>
            <a:picLocks noChangeAspect="1"/>
          </p:cNvPicPr>
          <p:nvPr/>
        </p:nvPicPr>
        <p:blipFill>
          <a:blip r:embed="rId2"/>
          <a:stretch>
            <a:fillRect/>
          </a:stretch>
        </p:blipFill>
        <p:spPr>
          <a:xfrm>
            <a:off x="6858000" y="457200"/>
            <a:ext cx="1776369" cy="1676400"/>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676400"/>
          </a:xfrm>
        </p:spPr>
        <p:txBody>
          <a:bodyPr/>
          <a:lstStyle/>
          <a:p>
            <a:pPr algn="ctr">
              <a:lnSpc>
                <a:spcPct val="150000"/>
              </a:lnSpc>
            </a:pPr>
            <a:r>
              <a:rPr lang="en-US" b="1" dirty="0" smtClean="0">
                <a:solidFill>
                  <a:schemeClr val="tx1"/>
                </a:solidFill>
                <a:latin typeface="Times New Roman" pitchFamily="18" charset="0"/>
                <a:cs typeface="Times New Roman" pitchFamily="18" charset="0"/>
              </a:rPr>
              <a:t>KEY ELEMENTS TO CONSIDER WHILE WRITING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Audience</a:t>
            </a:r>
          </a:p>
          <a:p>
            <a:pPr algn="just">
              <a:buNone/>
            </a:pPr>
            <a:r>
              <a:rPr lang="en-US" dirty="0" smtClean="0">
                <a:latin typeface="Times New Roman" pitchFamily="18" charset="0"/>
                <a:cs typeface="Times New Roman" pitchFamily="18" charset="0"/>
              </a:rPr>
              <a:t>         Example: Professors, Friends, Employer, etc.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Tone</a:t>
            </a:r>
          </a:p>
          <a:p>
            <a:pPr algn="just">
              <a:buNone/>
            </a:pPr>
            <a:r>
              <a:rPr lang="en-US" dirty="0" smtClean="0">
                <a:latin typeface="Times New Roman" pitchFamily="18" charset="0"/>
                <a:cs typeface="Times New Roman" pitchFamily="18" charset="0"/>
              </a:rPr>
              <a:t>         Example: Formal, Impersonal, Humorous, etc.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Purpose</a:t>
            </a:r>
          </a:p>
          <a:p>
            <a:pPr algn="just">
              <a:buNone/>
            </a:pPr>
            <a:r>
              <a:rPr lang="en-US" dirty="0" smtClean="0">
                <a:latin typeface="Times New Roman" pitchFamily="18" charset="0"/>
                <a:cs typeface="Times New Roman" pitchFamily="18" charset="0"/>
              </a:rPr>
              <a:t>         Example: To persuade, To inform, To entertain, etc.   </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heckerboard(across)">
                                      <p:cBhvr>
                                        <p:cTn id="19" dur="500"/>
                                        <p:tgtEl>
                                          <p:spTgt spid="3">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heckerboard(across)">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52400"/>
            <a:ext cx="7467600" cy="4873752"/>
          </a:xfrm>
        </p:spPr>
        <p:txBody>
          <a:bodyPr>
            <a:noAutofit/>
          </a:bodyPr>
          <a:lstStyle/>
          <a:p>
            <a:pPr>
              <a:buNone/>
            </a:pPr>
            <a:r>
              <a:rPr lang="en-US" b="1" dirty="0" smtClean="0">
                <a:latin typeface="Times New Roman" pitchFamily="18" charset="0"/>
                <a:cs typeface="Times New Roman" pitchFamily="18" charset="0"/>
              </a:rPr>
              <a:t>TASK: Identify the audience, purpose and tone.</a:t>
            </a:r>
          </a:p>
          <a:p>
            <a:pPr>
              <a:buNone/>
            </a:pPr>
            <a:r>
              <a:rPr lang="en-US" dirty="0" smtClean="0">
                <a:latin typeface="Times New Roman" pitchFamily="18" charset="0"/>
                <a:cs typeface="Times New Roman" pitchFamily="18" charset="0"/>
              </a:rPr>
              <a:t>    It's nice to have met you. We've been friends for God-knows-how-long, and you're always there for me. Thank you so much for the love and care. I may not be the best 'best friend', but you will always be the best personal body guard for me (</a:t>
            </a:r>
            <a:r>
              <a:rPr lang="en-US" dirty="0" err="1" smtClean="0">
                <a:latin typeface="Times New Roman" pitchFamily="18" charset="0"/>
                <a:cs typeface="Times New Roman" pitchFamily="18" charset="0"/>
              </a:rPr>
              <a:t>hehe</a:t>
            </a:r>
            <a:r>
              <a:rPr lang="en-US" dirty="0" smtClean="0">
                <a:latin typeface="Times New Roman" pitchFamily="18" charset="0"/>
                <a:cs typeface="Times New Roman" pitchFamily="18" charset="0"/>
              </a:rPr>
              <a:t>). If ever you feel sad, remember that I am here.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Even if we live a thousand lives, I will always pick you as my beloved best friend.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I'm sorry I always burn the hell out of the eggs that I cook for you, but I'm sure you're too kind to even tell me to stop trying before I burn down the house.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I'm sorry I copy your Math assignment all the time. I mean, I suck at Math and I need to because I'm too lazy to do my Math hw. I mean, I let you copy my English work, so...I guess it's fair?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Anyway, it's fun being with you. Hope you never change. And yes, sorry for calling you names.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228600"/>
            <a:ext cx="7467600" cy="6245225"/>
          </a:xfrm>
        </p:spPr>
        <p:txBody>
          <a:bodyPr>
            <a:normAutofit/>
          </a:bodyPr>
          <a:lstStyle/>
          <a:p>
            <a:pPr algn="just">
              <a:buNone/>
            </a:pPr>
            <a:r>
              <a:rPr lang="en-US" b="1" dirty="0" smtClean="0">
                <a:latin typeface="Times New Roman" pitchFamily="18" charset="0"/>
                <a:cs typeface="Times New Roman" pitchFamily="18" charset="0"/>
              </a:rPr>
              <a:t>TASK 2:</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In the United States, circumstances often force people to live alone. For example, many high school and college graduates move away from their hometowns and continue their educations or take jobs. Most schools assign roommates, but employers usually expect people to take care of their own living arrangements. Also, married people might feel they will always be together, but currently one out of two marriages ends in divorce. An even sadder statistic concerns the death of a spouse. Estimates are that in the next twenty years eight out of ten married women will become widows, usually late in life. These facts show that most people have to live by themselves at least once in their lives whether they want to or not.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WRITING AS A PROCESS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696200" cy="4873752"/>
          </a:xfrm>
        </p:spPr>
        <p:txBody>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Writing, particularly academic writing, is not easy. It takes study and practice to develop this skill, for both native speakers and new learners of English, it is important to note that writing is a process, not a “product”.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WRITING AS A PROCESS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There are three main stages in the writing process:</a:t>
            </a:r>
          </a:p>
          <a:p>
            <a:pPr>
              <a:buNone/>
            </a:pPr>
            <a:endParaRPr lang="en-US" dirty="0" smtClean="0">
              <a:latin typeface="Times New Roman" pitchFamily="18" charset="0"/>
              <a:cs typeface="Times New Roman" pitchFamily="18" charset="0"/>
            </a:endParaRPr>
          </a:p>
          <a:p>
            <a:pPr marL="457200" indent="-457200">
              <a:buFont typeface="+mj-lt"/>
              <a:buAutoNum type="arabicPeriod"/>
            </a:pPr>
            <a:r>
              <a:rPr lang="en-US" dirty="0" smtClean="0">
                <a:latin typeface="Times New Roman" pitchFamily="18" charset="0"/>
                <a:cs typeface="Times New Roman" pitchFamily="18" charset="0"/>
              </a:rPr>
              <a:t>Prewriting</a:t>
            </a:r>
          </a:p>
          <a:p>
            <a:pPr marL="457200" indent="-457200">
              <a:buFont typeface="+mj-lt"/>
              <a:buAutoNum type="arabicPeriod"/>
            </a:pPr>
            <a:endParaRPr lang="en-US" dirty="0" smtClean="0">
              <a:latin typeface="Times New Roman" pitchFamily="18" charset="0"/>
              <a:cs typeface="Times New Roman" pitchFamily="18" charset="0"/>
            </a:endParaRPr>
          </a:p>
          <a:p>
            <a:pPr marL="457200" indent="-457200">
              <a:buFont typeface="+mj-lt"/>
              <a:buAutoNum type="arabicPeriod"/>
            </a:pPr>
            <a:r>
              <a:rPr lang="en-US" dirty="0" smtClean="0">
                <a:latin typeface="Times New Roman" pitchFamily="18" charset="0"/>
                <a:cs typeface="Times New Roman" pitchFamily="18" charset="0"/>
              </a:rPr>
              <a:t>Planning</a:t>
            </a:r>
          </a:p>
          <a:p>
            <a:pPr marL="457200" indent="-457200">
              <a:buFont typeface="+mj-lt"/>
              <a:buAutoNum type="arabicPeriod"/>
            </a:pPr>
            <a:endParaRPr lang="en-US" dirty="0" smtClean="0">
              <a:latin typeface="Times New Roman" pitchFamily="18" charset="0"/>
              <a:cs typeface="Times New Roman" pitchFamily="18" charset="0"/>
            </a:endParaRPr>
          </a:p>
          <a:p>
            <a:pPr marL="457200" indent="-457200">
              <a:buFont typeface="+mj-lt"/>
              <a:buAutoNum type="arabicPeriod"/>
            </a:pPr>
            <a:r>
              <a:rPr lang="en-US" dirty="0" smtClean="0">
                <a:latin typeface="Times New Roman" pitchFamily="18" charset="0"/>
                <a:cs typeface="Times New Roman" pitchFamily="18" charset="0"/>
              </a:rPr>
              <a:t>Writing and revising drafts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Stages Of </a:t>
            </a:r>
            <a:r>
              <a:rPr lang="en-US" b="1" dirty="0" smtClean="0">
                <a:solidFill>
                  <a:schemeClr val="tx1"/>
                </a:solidFill>
                <a:latin typeface="Times New Roman" pitchFamily="18" charset="0"/>
                <a:cs typeface="Times New Roman" pitchFamily="18" charset="0"/>
              </a:rPr>
              <a:t>Essay/Paragraph </a:t>
            </a:r>
            <a:r>
              <a:rPr lang="en-US" b="1" dirty="0" smtClean="0">
                <a:solidFill>
                  <a:schemeClr val="tx1"/>
                </a:solidFill>
                <a:latin typeface="Times New Roman" pitchFamily="18" charset="0"/>
                <a:cs typeface="Times New Roman" pitchFamily="18" charset="0"/>
              </a:rPr>
              <a:t>Writing</a:t>
            </a:r>
            <a:endParaRPr lang="en-US" dirty="0"/>
          </a:p>
        </p:txBody>
      </p:sp>
      <p:sp>
        <p:nvSpPr>
          <p:cNvPr id="3" name="Content Placeholder 2"/>
          <p:cNvSpPr>
            <a:spLocks noGrp="1"/>
          </p:cNvSpPr>
          <p:nvPr>
            <p:ph sz="quarter" idx="1"/>
          </p:nvPr>
        </p:nvSpPr>
        <p:spPr/>
        <p:txBody>
          <a:bodyPr/>
          <a:lstStyle/>
          <a:p>
            <a:pPr algn="ctr">
              <a:buNone/>
            </a:pPr>
            <a:endParaRPr lang="en-US" b="1"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The Writing Process, Stage 1: </a:t>
            </a:r>
            <a:r>
              <a:rPr lang="en-US" b="1" i="1" dirty="0" smtClean="0">
                <a:latin typeface="Times New Roman" pitchFamily="18" charset="0"/>
                <a:cs typeface="Times New Roman" pitchFamily="18" charset="0"/>
              </a:rPr>
              <a:t>Prewriting</a:t>
            </a:r>
          </a:p>
          <a:p>
            <a:endParaRPr lang="en-US" dirty="0" smtClean="0"/>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Prewriting Step 1: Choosing and Narrowing a Topic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Prewriting Step 2: Brainstorming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solidFill>
                  <a:schemeClr val="tx1"/>
                </a:solidFill>
                <a:latin typeface="Times New Roman" pitchFamily="18" charset="0"/>
                <a:cs typeface="Times New Roman" pitchFamily="18" charset="0"/>
              </a:rPr>
              <a:t>Prewriting Step 1: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Choosing and Narrowing a Topic</a:t>
            </a:r>
            <a:endParaRPr lang="en-US"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533400" y="1600200"/>
          <a:ext cx="7391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solidFill>
                  <a:schemeClr val="tx1"/>
                </a:solidFill>
                <a:latin typeface="Times New Roman" pitchFamily="18" charset="0"/>
                <a:cs typeface="Times New Roman" pitchFamily="18" charset="0"/>
              </a:rPr>
              <a:t>Prewriting Step 1: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Choosing and Narrowing a Topic</a:t>
            </a:r>
            <a:endParaRPr lang="en-US"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533400" y="1600200"/>
          <a:ext cx="7391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TASK: Narrow down any one of the following topics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Relationships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Environment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Politics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Education</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Prewriting Step 2: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Brainstorming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Listing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Mind-mapping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Free writing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pPr algn="ctr"/>
            <a:r>
              <a:rPr lang="en-US" b="1" dirty="0" smtClean="0">
                <a:solidFill>
                  <a:schemeClr val="tx1"/>
                </a:solidFill>
                <a:latin typeface="Times New Roman" pitchFamily="18" charset="0"/>
                <a:cs typeface="Times New Roman" pitchFamily="18" charset="0"/>
              </a:rPr>
              <a:t>Introduction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90600"/>
            <a:ext cx="7467600" cy="5638800"/>
          </a:xfrm>
        </p:spPr>
        <p:txBody>
          <a:bodyPr/>
          <a:lstStyle/>
          <a:p>
            <a:endParaRPr lang="en-US" dirty="0" smtClean="0"/>
          </a:p>
          <a:p>
            <a:pPr algn="just">
              <a:buNone/>
            </a:pPr>
            <a:r>
              <a:rPr lang="en-US" dirty="0" smtClean="0">
                <a:latin typeface="Times New Roman" pitchFamily="18" charset="0"/>
                <a:cs typeface="Times New Roman" pitchFamily="18" charset="0"/>
              </a:rPr>
              <a:t>The course is about:</a:t>
            </a:r>
          </a:p>
          <a:p>
            <a:pPr algn="just">
              <a:buNone/>
            </a:pPr>
            <a:endParaRPr lang="en-US" dirty="0" smtClean="0"/>
          </a:p>
          <a:p>
            <a:pPr marL="457200" indent="-457200" algn="ct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smtClean="0">
                <a:solidFill>
                  <a:schemeClr val="tx1"/>
                </a:solidFill>
                <a:latin typeface="Times New Roman" pitchFamily="18" charset="0"/>
                <a:cs typeface="Times New Roman" pitchFamily="18" charset="0"/>
              </a:rPr>
              <a:t>Step 1: Listing (Example)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“GETTING FIT”</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066800"/>
            <a:ext cx="8458200" cy="5638800"/>
          </a:xfrm>
        </p:spPr>
        <p:txBody>
          <a:bodyPr numCol="2">
            <a:noAutofit/>
          </a:bodyPr>
          <a:lstStyle/>
          <a:p>
            <a:pPr marL="457200" indent="-457200">
              <a:buFont typeface="+mj-lt"/>
              <a:buAutoNum type="arabicPeriod"/>
            </a:pPr>
            <a:r>
              <a:rPr lang="en-US" dirty="0" smtClean="0">
                <a:latin typeface="Times New Roman" pitchFamily="18" charset="0"/>
                <a:ea typeface="Tahoma" pitchFamily="34" charset="0"/>
                <a:cs typeface="Times New Roman" pitchFamily="18" charset="0"/>
              </a:rPr>
              <a:t>Eating right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Junk food</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Good diet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Lots of fresh fruits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3 meals a day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Regular exercise</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Lose weight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Join health club</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Relax more on weekends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Walk to do errands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No red meat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Sleep 8 hours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Cut out desserts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3 meals a day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No candy, soda</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Enjoy friends, family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Jog before breakfast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Drive carefully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Weightlifting</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Regular exercise</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Feel and look younger</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Watch less TV</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Swim every day</a:t>
            </a:r>
          </a:p>
          <a:p>
            <a:pPr marL="457200" indent="-457200">
              <a:buFont typeface="+mj-lt"/>
              <a:buAutoNum type="arabicPeriod"/>
            </a:pPr>
            <a:endParaRPr lang="en-US" dirty="0" smtClean="0">
              <a:latin typeface="Times New Roman" pitchFamily="18" charset="0"/>
              <a:ea typeface="Tahoma" pitchFamily="34" charset="0"/>
              <a:cs typeface="Times New Roman" pitchFamily="18" charset="0"/>
            </a:endParaRPr>
          </a:p>
          <a:p>
            <a:pPr>
              <a:buNone/>
            </a:pPr>
            <a:endParaRPr lang="en-US" dirty="0" smtClean="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pPr algn="ctr"/>
            <a:r>
              <a:rPr lang="en-US" b="1" dirty="0" smtClean="0">
                <a:solidFill>
                  <a:schemeClr val="tx1"/>
                </a:solidFill>
                <a:latin typeface="Times New Roman" pitchFamily="18" charset="0"/>
                <a:cs typeface="Times New Roman" pitchFamily="18" charset="0"/>
              </a:rPr>
              <a:t>Step 2: Free-writing (Example)</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“Problems at evergreen college”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0" y="1219200"/>
            <a:ext cx="8686800" cy="5638800"/>
          </a:xfrm>
        </p:spPr>
        <p:txBody>
          <a:bodyPr>
            <a:normAutofit lnSpcReduction="10000"/>
          </a:bodyPr>
          <a:lstStyle/>
          <a:p>
            <a:pPr algn="just">
              <a:buNone/>
            </a:pPr>
            <a:r>
              <a:rPr lang="en-US" dirty="0" smtClean="0">
                <a:latin typeface="Times New Roman" pitchFamily="18" charset="0"/>
                <a:cs typeface="Times New Roman" pitchFamily="18" charset="0"/>
              </a:rPr>
              <a:t>What is the biggest problem at Evergreen College? Well, I really don’t know. In fact, I can’t think of any one particular problem although I know there are many problems. For one thing, the classrooms are usually overcrowded. At the beginning of this semester , Science hall 211 had 45 students although there were only 31 desks. Besides, the classrooms are poorly maintained. In several of my classes, there are broken chairs and litter on the floor. The rooms are messy. The library is also very small and crowded with students. Not all students study in the library, sometimes they talk a lot and it gets very distracting for me and other serious students to concentrate. Oh yes, I think another major problem is parking near the campus. The college has a big parking lot across the west side of the campus but its always full. Many times students have to park their cars in the residential area which could be so far  away from the campus that they have to run to class to make it. Yes parking is a big </a:t>
            </a:r>
            <a:r>
              <a:rPr lang="en-US" dirty="0" err="1" smtClean="0">
                <a:latin typeface="Times New Roman" pitchFamily="18" charset="0"/>
                <a:cs typeface="Times New Roman" pitchFamily="18" charset="0"/>
              </a:rPr>
              <a:t>big</a:t>
            </a:r>
            <a:r>
              <a:rPr lang="en-US" dirty="0" smtClean="0">
                <a:latin typeface="Times New Roman" pitchFamily="18" charset="0"/>
                <a:cs typeface="Times New Roman" pitchFamily="18" charset="0"/>
              </a:rPr>
              <a:t> problem.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Mind-Mapping/ Clustering</a:t>
            </a:r>
            <a:endParaRPr lang="en-US" b="1" dirty="0">
              <a:solidFill>
                <a:schemeClr val="tx1"/>
              </a:solidFill>
              <a:latin typeface="Times New Roman" pitchFamily="18" charset="0"/>
              <a:cs typeface="Times New Roman" pitchFamily="18" charset="0"/>
            </a:endParaRPr>
          </a:p>
        </p:txBody>
      </p:sp>
      <p:pic>
        <p:nvPicPr>
          <p:cNvPr id="4" name="Content Placeholder 3" descr="Mind-Map-Image.jpg"/>
          <p:cNvPicPr>
            <a:picLocks noGrp="1" noChangeAspect="1"/>
          </p:cNvPicPr>
          <p:nvPr>
            <p:ph sz="quarter" idx="1"/>
          </p:nvPr>
        </p:nvPicPr>
        <p:blipFill>
          <a:blip r:embed="rId2"/>
          <a:stretch>
            <a:fillRect/>
          </a:stretch>
        </p:blipFill>
        <p:spPr>
          <a:xfrm>
            <a:off x="228600" y="1371600"/>
            <a:ext cx="8534400" cy="52578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b="1" dirty="0" smtClean="0">
                <a:solidFill>
                  <a:schemeClr val="tx1"/>
                </a:solidFill>
                <a:latin typeface="Times New Roman" pitchFamily="18" charset="0"/>
                <a:cs typeface="Times New Roman" pitchFamily="18" charset="0"/>
              </a:rPr>
              <a:t>Stages Of </a:t>
            </a:r>
            <a:r>
              <a:rPr lang="en-US" b="1" dirty="0" smtClean="0">
                <a:solidFill>
                  <a:schemeClr val="tx1"/>
                </a:solidFill>
                <a:latin typeface="Times New Roman" pitchFamily="18" charset="0"/>
                <a:cs typeface="Times New Roman" pitchFamily="18" charset="0"/>
              </a:rPr>
              <a:t>Essay/Paragraph </a:t>
            </a:r>
            <a:r>
              <a:rPr lang="en-US" b="1" dirty="0" smtClean="0">
                <a:solidFill>
                  <a:schemeClr val="tx1"/>
                </a:solidFill>
                <a:latin typeface="Times New Roman" pitchFamily="18" charset="0"/>
                <a:cs typeface="Times New Roman" pitchFamily="18" charset="0"/>
              </a:rPr>
              <a:t>Writing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ctr">
              <a:buNone/>
            </a:pPr>
            <a:r>
              <a:rPr lang="en-US" b="1" dirty="0" smtClean="0">
                <a:latin typeface="Times New Roman" pitchFamily="18" charset="0"/>
                <a:cs typeface="Times New Roman" pitchFamily="18" charset="0"/>
              </a:rPr>
              <a:t>The Writing Process, Stage 2: </a:t>
            </a:r>
            <a:r>
              <a:rPr lang="en-US" b="1" i="1" dirty="0" smtClean="0">
                <a:latin typeface="Times New Roman" pitchFamily="18" charset="0"/>
                <a:cs typeface="Times New Roman" pitchFamily="18" charset="0"/>
              </a:rPr>
              <a:t>Planning  (Outlining)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 1: Listing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 2: Grouping</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Step 3: Writing the Topic Sentence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Step 4: Simple Outlining</a:t>
            </a:r>
          </a:p>
          <a:p>
            <a:pPr>
              <a:buNone/>
            </a:pP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amond(in)">
                                      <p:cBhvr>
                                        <p:cTn id="13" dur="2000"/>
                                        <p:tgtEl>
                                          <p:spTgt spid="3">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amond(in)">
                                      <p:cBhvr>
                                        <p:cTn id="16" dur="2000"/>
                                        <p:tgtEl>
                                          <p:spTgt spid="3">
                                            <p:txEl>
                                              <p:pRg st="6" end="6"/>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diamond(in)">
                                      <p:cBhvr>
                                        <p:cTn id="1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The Writing Process, Stage 2: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Planning (Outlining)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Step 1: Listing:</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Develop an outline from the brain storming list.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Make a list of the key ideas you want to include in your essay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smtClean="0">
                <a:solidFill>
                  <a:schemeClr val="tx1"/>
                </a:solidFill>
                <a:latin typeface="Times New Roman" pitchFamily="18" charset="0"/>
                <a:cs typeface="Times New Roman" pitchFamily="18" charset="0"/>
              </a:rPr>
              <a:t>Step 1: Listing (Example)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“GETTING FIT”</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066800"/>
            <a:ext cx="8458200" cy="5638800"/>
          </a:xfrm>
        </p:spPr>
        <p:txBody>
          <a:bodyPr numCol="2">
            <a:noAutofit/>
          </a:bodyPr>
          <a:lstStyle/>
          <a:p>
            <a:pPr marL="457200" indent="-457200">
              <a:buFont typeface="+mj-lt"/>
              <a:buAutoNum type="arabicPeriod"/>
            </a:pPr>
            <a:r>
              <a:rPr lang="en-US" dirty="0" smtClean="0">
                <a:latin typeface="Times New Roman" pitchFamily="18" charset="0"/>
                <a:ea typeface="Tahoma" pitchFamily="34" charset="0"/>
                <a:cs typeface="Times New Roman" pitchFamily="18" charset="0"/>
              </a:rPr>
              <a:t>Eating right</a:t>
            </a:r>
          </a:p>
          <a:p>
            <a:pPr marL="457200" indent="-457200">
              <a:buFont typeface="+mj-lt"/>
              <a:buAutoNum type="arabicPeriod"/>
            </a:pPr>
            <a:r>
              <a:rPr lang="en-US" strike="sngStrike" dirty="0" smtClean="0">
                <a:solidFill>
                  <a:srgbClr val="FF0000"/>
                </a:solidFill>
                <a:latin typeface="Times New Roman" pitchFamily="18" charset="0"/>
                <a:ea typeface="Tahoma" pitchFamily="34" charset="0"/>
                <a:cs typeface="Times New Roman" pitchFamily="18" charset="0"/>
              </a:rPr>
              <a:t>Junk food</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Good diet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Lots of fresh fruits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3 meals a day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Regular exercise</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Lose weight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Join health club</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Relax more on weekends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Walk to do errands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No red meat</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Sleep 8 hours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Cut out desserts</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3 meals a day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No candy, soda</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Enjoy friends, family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Jog before breakfast</a:t>
            </a:r>
          </a:p>
          <a:p>
            <a:pPr marL="457200" indent="-457200">
              <a:buFont typeface="+mj-lt"/>
              <a:buAutoNum type="arabicPeriod"/>
            </a:pPr>
            <a:r>
              <a:rPr lang="en-US" strike="sngStrike" dirty="0" smtClean="0">
                <a:solidFill>
                  <a:srgbClr val="FF0000"/>
                </a:solidFill>
                <a:latin typeface="Times New Roman" pitchFamily="18" charset="0"/>
                <a:ea typeface="Tahoma" pitchFamily="34" charset="0"/>
                <a:cs typeface="Times New Roman" pitchFamily="18" charset="0"/>
              </a:rPr>
              <a:t>Drive carefully</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Weightlifting</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Regular exercise</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Feel and look younger</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Watch less TV</a:t>
            </a:r>
          </a:p>
          <a:p>
            <a:pPr marL="457200" indent="-457200">
              <a:buFont typeface="+mj-lt"/>
              <a:buAutoNum type="arabicPeriod"/>
            </a:pPr>
            <a:r>
              <a:rPr lang="en-US" dirty="0" smtClean="0">
                <a:latin typeface="Times New Roman" pitchFamily="18" charset="0"/>
                <a:ea typeface="Tahoma" pitchFamily="34" charset="0"/>
                <a:cs typeface="Times New Roman" pitchFamily="18" charset="0"/>
              </a:rPr>
              <a:t>Swim every day</a:t>
            </a:r>
          </a:p>
          <a:p>
            <a:pPr marL="457200" indent="-457200">
              <a:buFont typeface="+mj-lt"/>
              <a:buAutoNum type="arabicPeriod"/>
            </a:pPr>
            <a:r>
              <a:rPr lang="en-US" strike="sngStrike" dirty="0" smtClean="0">
                <a:solidFill>
                  <a:srgbClr val="FF0000"/>
                </a:solidFill>
                <a:latin typeface="Times New Roman" pitchFamily="18" charset="0"/>
                <a:ea typeface="Tahoma" pitchFamily="34" charset="0"/>
                <a:cs typeface="Times New Roman" pitchFamily="18" charset="0"/>
              </a:rPr>
              <a:t>Lose weight</a:t>
            </a:r>
          </a:p>
          <a:p>
            <a:pPr marL="457200" indent="-457200">
              <a:buFont typeface="+mj-lt"/>
              <a:buAutoNum type="arabicPeriod"/>
            </a:pPr>
            <a:r>
              <a:rPr lang="en-US" strike="sngStrike" dirty="0" smtClean="0">
                <a:solidFill>
                  <a:srgbClr val="FF0000"/>
                </a:solidFill>
                <a:latin typeface="Times New Roman" pitchFamily="18" charset="0"/>
                <a:ea typeface="Tahoma" pitchFamily="34" charset="0"/>
                <a:cs typeface="Times New Roman" pitchFamily="18" charset="0"/>
              </a:rPr>
              <a:t>Work hard</a:t>
            </a:r>
          </a:p>
          <a:p>
            <a:pPr>
              <a:buNone/>
            </a:pPr>
            <a:endParaRPr lang="en-US" dirty="0" smtClean="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pPr algn="ctr"/>
            <a:r>
              <a:rPr lang="en-US" b="1" dirty="0" smtClean="0">
                <a:solidFill>
                  <a:schemeClr val="tx1"/>
                </a:solidFill>
                <a:latin typeface="Times New Roman" pitchFamily="18" charset="0"/>
                <a:cs typeface="Times New Roman" pitchFamily="18" charset="0"/>
              </a:rPr>
              <a:t>Free-writing (Example)</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“Problems at evergreen college”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0" y="1219200"/>
            <a:ext cx="8686800" cy="5638800"/>
          </a:xfrm>
        </p:spPr>
        <p:txBody>
          <a:bodyPr>
            <a:normAutofit lnSpcReduction="10000"/>
          </a:bodyPr>
          <a:lstStyle/>
          <a:p>
            <a:pPr algn="just">
              <a:buNone/>
            </a:pPr>
            <a:r>
              <a:rPr lang="en-US" dirty="0" smtClean="0">
                <a:latin typeface="Times New Roman" pitchFamily="18" charset="0"/>
                <a:cs typeface="Times New Roman" pitchFamily="18" charset="0"/>
              </a:rPr>
              <a:t>What is the biggest problem at Evergreen College? Well, I really don’t know. In fact, I can’t think of any one particular problem although I know there are many problems. For one thing, the </a:t>
            </a:r>
            <a:r>
              <a:rPr lang="en-US"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classrooms are usually overcrowded</a:t>
            </a:r>
            <a:r>
              <a:rPr lang="en-US" dirty="0" smtClean="0">
                <a:latin typeface="Times New Roman" pitchFamily="18" charset="0"/>
                <a:cs typeface="Times New Roman" pitchFamily="18" charset="0"/>
              </a:rPr>
              <a:t>. At the beginning of this semester , Science hall 211 had 45 students although there were only 31 desks. Besides, </a:t>
            </a:r>
            <a:r>
              <a:rPr lang="en-US"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the classrooms are poorly maintained</a:t>
            </a:r>
            <a:r>
              <a:rPr lang="en-US" dirty="0" smtClean="0">
                <a:latin typeface="Times New Roman" pitchFamily="18" charset="0"/>
                <a:cs typeface="Times New Roman" pitchFamily="18" charset="0"/>
              </a:rPr>
              <a:t>. In several of my classes, there are broken chairs and litter on the floor. The rooms are messy. </a:t>
            </a:r>
            <a:r>
              <a:rPr lang="en-US"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The library is also very small and crowded with students</a:t>
            </a:r>
            <a:r>
              <a:rPr lang="en-US" dirty="0" smtClean="0">
                <a:latin typeface="Times New Roman" pitchFamily="18" charset="0"/>
                <a:cs typeface="Times New Roman" pitchFamily="18" charset="0"/>
              </a:rPr>
              <a:t>. Not all students study in the library, sometimes they talk a lot and it gets very distracting for me and other serious students to concentrate. Oh yes, I think </a:t>
            </a:r>
            <a:r>
              <a:rPr lang="en-US"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another major problem is parking near the campus</a:t>
            </a:r>
            <a:r>
              <a:rPr lang="en-US" dirty="0" smtClean="0">
                <a:latin typeface="Times New Roman" pitchFamily="18" charset="0"/>
                <a:cs typeface="Times New Roman" pitchFamily="18" charset="0"/>
              </a:rPr>
              <a:t>. The college has a big parking lot across the west side of the campus but its always full. Many times students have to park their cars in the residential area which could be so far  away from the campus that they have to run to class to make it. Yes parking is a big </a:t>
            </a:r>
            <a:r>
              <a:rPr lang="en-US" dirty="0" err="1" smtClean="0">
                <a:latin typeface="Times New Roman" pitchFamily="18" charset="0"/>
                <a:cs typeface="Times New Roman" pitchFamily="18" charset="0"/>
              </a:rPr>
              <a:t>big</a:t>
            </a:r>
            <a:r>
              <a:rPr lang="en-US" dirty="0" smtClean="0">
                <a:latin typeface="Times New Roman" pitchFamily="18" charset="0"/>
                <a:cs typeface="Times New Roman" pitchFamily="18" charset="0"/>
              </a:rPr>
              <a:t>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Step 2: Grouping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524000"/>
            <a:ext cx="7924800" cy="4949952"/>
          </a:xfrm>
        </p:spPr>
        <p:txBody>
          <a:bodyPr numCol="3">
            <a:normAutofit/>
          </a:bodyPr>
          <a:lstStyle/>
          <a:p>
            <a:pPr algn="ctr">
              <a:buNone/>
            </a:pPr>
            <a:r>
              <a:rPr lang="en-US" dirty="0" smtClean="0"/>
              <a:t>Group A</a:t>
            </a:r>
          </a:p>
          <a:p>
            <a:pPr>
              <a:buNone/>
            </a:pPr>
            <a:r>
              <a:rPr lang="en-US" u="sng" dirty="0" smtClean="0"/>
              <a:t>_____________________________</a:t>
            </a:r>
          </a:p>
          <a:p>
            <a:pPr>
              <a:buNone/>
            </a:pPr>
            <a:r>
              <a:rPr lang="en-US" u="sng" dirty="0" smtClean="0"/>
              <a:t>_______________________________________________________________________________________________________________________________</a:t>
            </a:r>
          </a:p>
          <a:p>
            <a:pPr algn="ctr">
              <a:buNone/>
            </a:pPr>
            <a:r>
              <a:rPr lang="en-US" dirty="0" smtClean="0"/>
              <a:t>Group B</a:t>
            </a:r>
          </a:p>
          <a:p>
            <a:pPr algn="ctr">
              <a:buNone/>
            </a:pPr>
            <a:r>
              <a:rPr lang="en-US" dirty="0" smtClean="0"/>
              <a:t>___________________________________________________________________________________________________________________________________________________________</a:t>
            </a:r>
          </a:p>
          <a:p>
            <a:pPr algn="ctr">
              <a:buNone/>
            </a:pPr>
            <a:r>
              <a:rPr lang="en-US" dirty="0" smtClean="0"/>
              <a:t>Group C</a:t>
            </a:r>
          </a:p>
          <a:p>
            <a:pPr algn="ctr">
              <a:buNone/>
            </a:pPr>
            <a:r>
              <a:rPr lang="en-US" dirty="0" smtClean="0"/>
              <a:t>________________________________________________________________________________________________________________________________________________</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Step 3: Writing the Topic Sentence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US" dirty="0" smtClean="0"/>
          </a:p>
          <a:p>
            <a:pPr>
              <a:buNone/>
            </a:pPr>
            <a:r>
              <a:rPr lang="en-US" dirty="0" smtClean="0"/>
              <a:t>Develop a topic sentence that covers all the points listed under Group A.</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Step 4: Simple Outlining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600200"/>
            <a:ext cx="8915400" cy="4873752"/>
          </a:xfrm>
        </p:spPr>
        <p:txBody>
          <a:bodyPr>
            <a:normAutofit fontScale="92500" lnSpcReduction="10000"/>
          </a:bodyPr>
          <a:lstStyle/>
          <a:p>
            <a:pPr>
              <a:buNone/>
            </a:pPr>
            <a:r>
              <a:rPr lang="en-US" dirty="0" smtClean="0">
                <a:latin typeface="Times New Roman" pitchFamily="18" charset="0"/>
                <a:cs typeface="Times New Roman" pitchFamily="18" charset="0"/>
              </a:rPr>
              <a:t>Topic sentence </a:t>
            </a:r>
            <a:r>
              <a:rPr lang="en-US" dirty="0" smtClean="0">
                <a:latin typeface="Times New Roman" pitchFamily="18" charset="0"/>
                <a:cs typeface="Times New Roman" pitchFamily="18" charset="0"/>
                <a:sym typeface="Wingdings" pitchFamily="2" charset="2"/>
              </a:rPr>
              <a:t> Supporting point  Supporting </a:t>
            </a:r>
            <a:r>
              <a:rPr lang="en-US" dirty="0" smtClean="0">
                <a:latin typeface="Times New Roman" pitchFamily="18" charset="0"/>
                <a:cs typeface="Times New Roman" pitchFamily="18" charset="0"/>
                <a:sym typeface="Wingdings" pitchFamily="2" charset="2"/>
              </a:rPr>
              <a:t>details  Conclusion</a:t>
            </a:r>
          </a:p>
          <a:p>
            <a:pPr>
              <a:buNone/>
            </a:pPr>
            <a:endParaRPr lang="en-US" dirty="0" smtClean="0">
              <a:latin typeface="Times New Roman" pitchFamily="18" charset="0"/>
              <a:cs typeface="Times New Roman" pitchFamily="18" charset="0"/>
              <a:sym typeface="Wingdings" pitchFamily="2" charset="2"/>
            </a:endParaRPr>
          </a:p>
          <a:p>
            <a:pPr>
              <a:buNone/>
            </a:pPr>
            <a:r>
              <a:rPr lang="en-US" i="1" dirty="0" smtClean="0">
                <a:latin typeface="Times New Roman" pitchFamily="18" charset="0"/>
                <a:cs typeface="Times New Roman" pitchFamily="18" charset="0"/>
              </a:rPr>
              <a:t>Outlining Paragraphs </a:t>
            </a:r>
            <a:endParaRPr lang="en-US" i="1"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SAMPLE </a:t>
            </a:r>
            <a:r>
              <a:rPr lang="en-US" dirty="0" smtClean="0">
                <a:latin typeface="Times New Roman" pitchFamily="18" charset="0"/>
                <a:cs typeface="Times New Roman" pitchFamily="18" charset="0"/>
              </a:rPr>
              <a:t>OUTLINE FOR A PARAGRAPH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Topic </a:t>
            </a:r>
            <a:r>
              <a:rPr lang="en-US" dirty="0" smtClean="0">
                <a:latin typeface="Times New Roman" pitchFamily="18" charset="0"/>
                <a:cs typeface="Times New Roman" pitchFamily="18" charset="0"/>
              </a:rPr>
              <a:t>sentence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Primary </a:t>
            </a:r>
            <a:r>
              <a:rPr lang="en-US" dirty="0" smtClean="0">
                <a:latin typeface="Times New Roman" pitchFamily="18" charset="0"/>
                <a:cs typeface="Times New Roman" pitchFamily="18" charset="0"/>
              </a:rPr>
              <a:t>support point </a:t>
            </a:r>
            <a:r>
              <a:rPr lang="en-US" dirty="0" smtClean="0">
                <a:latin typeface="Times New Roman" pitchFamily="18" charset="0"/>
                <a:cs typeface="Times New Roman" pitchFamily="18" charset="0"/>
              </a:rPr>
              <a:t>1 </a:t>
            </a:r>
          </a:p>
          <a:p>
            <a:pPr>
              <a:buNone/>
            </a:pPr>
            <a:r>
              <a:rPr lang="en-US" dirty="0" smtClean="0">
                <a:latin typeface="Times New Roman" pitchFamily="18" charset="0"/>
                <a:cs typeface="Times New Roman" pitchFamily="18" charset="0"/>
              </a:rPr>
              <a:t>           Supporting </a:t>
            </a:r>
            <a:r>
              <a:rPr lang="en-US" dirty="0" smtClean="0">
                <a:latin typeface="Times New Roman" pitchFamily="18" charset="0"/>
                <a:cs typeface="Times New Roman" pitchFamily="18" charset="0"/>
              </a:rPr>
              <a:t>details for point 1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Primary </a:t>
            </a:r>
            <a:r>
              <a:rPr lang="en-US" dirty="0" smtClean="0">
                <a:latin typeface="Times New Roman" pitchFamily="18" charset="0"/>
                <a:cs typeface="Times New Roman" pitchFamily="18" charset="0"/>
              </a:rPr>
              <a:t>support point 2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Supporting </a:t>
            </a:r>
            <a:r>
              <a:rPr lang="en-US" dirty="0" smtClean="0">
                <a:latin typeface="Times New Roman" pitchFamily="18" charset="0"/>
                <a:cs typeface="Times New Roman" pitchFamily="18" charset="0"/>
              </a:rPr>
              <a:t>details for point 2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Primary </a:t>
            </a:r>
            <a:r>
              <a:rPr lang="en-US" dirty="0" smtClean="0">
                <a:latin typeface="Times New Roman" pitchFamily="18" charset="0"/>
                <a:cs typeface="Times New Roman" pitchFamily="18" charset="0"/>
              </a:rPr>
              <a:t>support point 3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Supporting </a:t>
            </a:r>
            <a:r>
              <a:rPr lang="en-US" dirty="0" smtClean="0">
                <a:latin typeface="Times New Roman" pitchFamily="18" charset="0"/>
                <a:cs typeface="Times New Roman" pitchFamily="18" charset="0"/>
              </a:rPr>
              <a:t>details for point 3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Concluding </a:t>
            </a:r>
            <a:r>
              <a:rPr lang="en-US" dirty="0" smtClean="0">
                <a:latin typeface="Times New Roman" pitchFamily="18" charset="0"/>
                <a:cs typeface="Times New Roman" pitchFamily="18" charset="0"/>
              </a:rPr>
              <a:t>sentence</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pPr algn="ctr"/>
            <a:r>
              <a:rPr lang="en-US" b="1" dirty="0" smtClean="0">
                <a:solidFill>
                  <a:schemeClr val="tx1"/>
                </a:solidFill>
                <a:latin typeface="Times New Roman" pitchFamily="18" charset="0"/>
                <a:cs typeface="Times New Roman" pitchFamily="18" charset="0"/>
              </a:rPr>
              <a:t>Introduction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90600"/>
            <a:ext cx="7467600" cy="5638800"/>
          </a:xfrm>
        </p:spPr>
        <p:txBody>
          <a:bodyPr/>
          <a:lstStyle/>
          <a:p>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The course is about:</a:t>
            </a:r>
          </a:p>
          <a:p>
            <a:pPr algn="just">
              <a:buNone/>
            </a:pPr>
            <a:endParaRPr lang="en-US" dirty="0" smtClean="0">
              <a:latin typeface="Times New Roman" pitchFamily="18" charset="0"/>
              <a:cs typeface="Times New Roman" pitchFamily="18" charset="0"/>
            </a:endParaRPr>
          </a:p>
          <a:p>
            <a:pPr marL="457200" indent="-457200">
              <a:buFont typeface="+mj-lt"/>
              <a:buAutoNum type="arabicPeriod"/>
            </a:pPr>
            <a:r>
              <a:rPr lang="en-US" dirty="0" smtClean="0">
                <a:latin typeface="Times New Roman" pitchFamily="18" charset="0"/>
                <a:cs typeface="Times New Roman" pitchFamily="18" charset="0"/>
              </a:rPr>
              <a:t>Writing</a:t>
            </a:r>
          </a:p>
          <a:p>
            <a:pPr marL="457200" indent="-457200">
              <a:buFont typeface="+mj-lt"/>
              <a:buAutoNum type="arabicPeriod"/>
            </a:pPr>
            <a:endParaRPr lang="en-US" dirty="0" smtClean="0">
              <a:latin typeface="Times New Roman" pitchFamily="18" charset="0"/>
              <a:cs typeface="Times New Roman" pitchFamily="18" charset="0"/>
            </a:endParaRPr>
          </a:p>
          <a:p>
            <a:pPr marL="457200" indent="-457200">
              <a:buFont typeface="+mj-lt"/>
              <a:buAutoNum type="arabicPeriod"/>
            </a:pPr>
            <a:r>
              <a:rPr lang="en-US" dirty="0" smtClean="0">
                <a:latin typeface="Times New Roman" pitchFamily="18" charset="0"/>
                <a:cs typeface="Times New Roman" pitchFamily="18" charset="0"/>
              </a:rPr>
              <a:t>Reading</a:t>
            </a:r>
          </a:p>
          <a:p>
            <a:pPr marL="457200" indent="-457200" algn="ctr">
              <a:buFont typeface="+mj-lt"/>
              <a:buAutoNum type="arabicPeriod"/>
            </a:pPr>
            <a:endParaRPr lang="en-US" dirty="0">
              <a:latin typeface="Times New Roman" pitchFamily="18" charset="0"/>
              <a:cs typeface="Times New Roman"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pPr algn="ctr"/>
            <a:r>
              <a:rPr lang="en-US" b="1" dirty="0" smtClean="0">
                <a:solidFill>
                  <a:schemeClr val="tx1"/>
                </a:solidFill>
                <a:latin typeface="Times New Roman" pitchFamily="18" charset="0"/>
                <a:cs typeface="Times New Roman" pitchFamily="18" charset="0"/>
              </a:rPr>
              <a:t>Step 4: Simple </a:t>
            </a:r>
            <a:r>
              <a:rPr lang="en-US" b="1" dirty="0" smtClean="0">
                <a:solidFill>
                  <a:schemeClr val="tx1"/>
                </a:solidFill>
                <a:latin typeface="Times New Roman" pitchFamily="18" charset="0"/>
                <a:cs typeface="Times New Roman" pitchFamily="18" charset="0"/>
              </a:rPr>
              <a:t>Outlining</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(Problems of a Metropolitan City)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19200"/>
            <a:ext cx="8915400" cy="5257800"/>
          </a:xfrm>
        </p:spPr>
        <p:txBody>
          <a:bodyPr>
            <a:normAutofit/>
          </a:bodyPr>
          <a:lstStyle/>
          <a:p>
            <a:pPr>
              <a:buNone/>
            </a:pPr>
            <a:r>
              <a:rPr lang="en-US" dirty="0" smtClean="0">
                <a:latin typeface="Times New Roman" pitchFamily="18" charset="0"/>
                <a:cs typeface="Times New Roman" pitchFamily="18" charset="0"/>
              </a:rPr>
              <a:t>Topic sentence </a:t>
            </a:r>
            <a:r>
              <a:rPr lang="en-US" dirty="0" smtClean="0">
                <a:latin typeface="Times New Roman" pitchFamily="18" charset="0"/>
                <a:cs typeface="Times New Roman" pitchFamily="18" charset="0"/>
                <a:sym typeface="Wingdings" pitchFamily="2" charset="2"/>
              </a:rPr>
              <a:t> Supporting point  Supporting details</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One problem is the city’s unreliable public transportation. </a:t>
            </a:r>
            <a:r>
              <a:rPr lang="en-US" b="1" dirty="0" smtClean="0">
                <a:solidFill>
                  <a:srgbClr val="FF0000"/>
                </a:solidFill>
                <a:latin typeface="Times New Roman" pitchFamily="18" charset="0"/>
                <a:cs typeface="Times New Roman" pitchFamily="18" charset="0"/>
              </a:rPr>
              <a:t>Topic Sent.</a:t>
            </a:r>
          </a:p>
          <a:p>
            <a:pPr>
              <a:buNone/>
            </a:pPr>
            <a:endParaRPr lang="en-US" dirty="0" smtClean="0">
              <a:latin typeface="Times New Roman" pitchFamily="18" charset="0"/>
              <a:cs typeface="Times New Roman" pitchFamily="18" charset="0"/>
            </a:endParaRPr>
          </a:p>
          <a:p>
            <a:pPr marL="457200" indent="-457200"/>
            <a:r>
              <a:rPr lang="en-US" dirty="0" smtClean="0">
                <a:latin typeface="Times New Roman" pitchFamily="18" charset="0"/>
                <a:cs typeface="Times New Roman" pitchFamily="18" charset="0"/>
              </a:rPr>
              <a:t>Daily schedules are unreliable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Supporting point</a:t>
            </a:r>
            <a:endParaRPr lang="en-US" dirty="0" smtClean="0">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 Late arrivals   </a:t>
            </a:r>
            <a:r>
              <a:rPr lang="en-US" dirty="0" smtClean="0">
                <a:latin typeface="Times New Roman" pitchFamily="18" charset="0"/>
                <a:cs typeface="Times New Roman" pitchFamily="18" charset="0"/>
                <a:sym typeface="Wingdings" pitchFamily="2" charset="2"/>
              </a:rPr>
              <a:t>  </a:t>
            </a:r>
            <a:r>
              <a:rPr lang="en-US" b="1" dirty="0" smtClean="0">
                <a:solidFill>
                  <a:srgbClr val="FF0000"/>
                </a:solidFill>
                <a:latin typeface="Times New Roman" pitchFamily="18" charset="0"/>
                <a:cs typeface="Times New Roman" pitchFamily="18" charset="0"/>
              </a:rPr>
              <a:t>Supporting detail</a:t>
            </a:r>
            <a:endParaRPr lang="en-US" dirty="0" smtClean="0">
              <a:solidFill>
                <a:srgbClr val="FF0000"/>
              </a:solidFill>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 Arrive in bunches    </a:t>
            </a:r>
            <a:r>
              <a:rPr lang="en-US" dirty="0" smtClean="0">
                <a:latin typeface="Times New Roman" pitchFamily="18" charset="0"/>
                <a:cs typeface="Times New Roman" pitchFamily="18" charset="0"/>
                <a:sym typeface="Wingdings" pitchFamily="2" charset="2"/>
              </a:rPr>
              <a:t>  </a:t>
            </a:r>
            <a:r>
              <a:rPr lang="en-US" b="1" dirty="0" smtClean="0">
                <a:solidFill>
                  <a:srgbClr val="FF0000"/>
                </a:solidFill>
                <a:latin typeface="Times New Roman" pitchFamily="18" charset="0"/>
                <a:cs typeface="Times New Roman" pitchFamily="18" charset="0"/>
              </a:rPr>
              <a:t>Supporting detail</a:t>
            </a:r>
            <a:endParaRPr lang="en-US" dirty="0" smtClean="0">
              <a:solidFill>
                <a:srgbClr val="FF0000"/>
              </a:solidFill>
              <a:latin typeface="Times New Roman" pitchFamily="18" charset="0"/>
              <a:cs typeface="Times New Roman" pitchFamily="18" charset="0"/>
            </a:endParaRPr>
          </a:p>
          <a:p>
            <a:pPr marL="457200" indent="-457200">
              <a:buNone/>
            </a:pPr>
            <a:endParaRPr lang="en-US" dirty="0" smtClean="0">
              <a:latin typeface="Times New Roman" pitchFamily="18" charset="0"/>
              <a:cs typeface="Times New Roman" pitchFamily="18" charset="0"/>
            </a:endParaRPr>
          </a:p>
          <a:p>
            <a:pPr marL="457200" indent="-457200"/>
            <a:r>
              <a:rPr lang="en-US" dirty="0" smtClean="0">
                <a:latin typeface="Times New Roman" pitchFamily="18" charset="0"/>
                <a:cs typeface="Times New Roman" pitchFamily="18" charset="0"/>
              </a:rPr>
              <a:t>Passengers are victims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Supporting point</a:t>
            </a:r>
            <a:endParaRPr lang="en-US" dirty="0" smtClean="0">
              <a:solidFill>
                <a:srgbClr val="FF0000"/>
              </a:solidFill>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---Are late to appointments, work, classes   </a:t>
            </a:r>
            <a:r>
              <a:rPr lang="en-US" dirty="0" smtClean="0">
                <a:latin typeface="Times New Roman" pitchFamily="18" charset="0"/>
                <a:cs typeface="Times New Roman" pitchFamily="18" charset="0"/>
                <a:sym typeface="Wingdings" pitchFamily="2" charset="2"/>
              </a:rPr>
              <a:t>  </a:t>
            </a:r>
            <a:r>
              <a:rPr lang="en-US" b="1" dirty="0" smtClean="0">
                <a:solidFill>
                  <a:srgbClr val="FF0000"/>
                </a:solidFill>
                <a:latin typeface="Times New Roman" pitchFamily="18" charset="0"/>
                <a:cs typeface="Times New Roman" pitchFamily="18" charset="0"/>
              </a:rPr>
              <a:t>Supporting detail</a:t>
            </a:r>
            <a:endParaRPr lang="en-US" dirty="0" smtClean="0">
              <a:solidFill>
                <a:srgbClr val="FF0000"/>
              </a:solidFill>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---Must allow extra time to wait for buses  </a:t>
            </a:r>
            <a:r>
              <a:rPr lang="en-US" dirty="0" smtClean="0">
                <a:latin typeface="Times New Roman" pitchFamily="18" charset="0"/>
                <a:cs typeface="Times New Roman" pitchFamily="18" charset="0"/>
                <a:sym typeface="Wingdings" pitchFamily="2" charset="2"/>
              </a:rPr>
              <a:t>  </a:t>
            </a:r>
            <a:r>
              <a:rPr lang="en-US" b="1" dirty="0" smtClean="0">
                <a:solidFill>
                  <a:srgbClr val="FF0000"/>
                </a:solidFill>
                <a:latin typeface="Times New Roman" pitchFamily="18" charset="0"/>
                <a:cs typeface="Times New Roman" pitchFamily="18" charset="0"/>
              </a:rPr>
              <a:t>Supporting detail</a:t>
            </a:r>
            <a:endParaRPr lang="en-US" dirty="0" smtClean="0">
              <a:solidFill>
                <a:srgbClr val="FF0000"/>
              </a:solidFill>
              <a:latin typeface="Times New Roman" pitchFamily="18" charset="0"/>
              <a:cs typeface="Times New Roman" pitchFamily="18" charset="0"/>
            </a:endParaRPr>
          </a:p>
          <a:p>
            <a:pPr marL="457200" indent="-457200">
              <a:buFont typeface="+mj-lt"/>
              <a:buAutoNum type="arabicPeriod"/>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The Writing Process: Stage 3:</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Writing and Revising Drafts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077200" cy="4873752"/>
          </a:xfrm>
        </p:spPr>
        <p:txBody>
          <a:bodyPr/>
          <a:lstStyle/>
          <a:p>
            <a:pPr algn="just">
              <a:lnSpc>
                <a:spcPct val="150000"/>
              </a:lnSpc>
            </a:pPr>
            <a:r>
              <a:rPr lang="en-US" dirty="0" smtClean="0">
                <a:latin typeface="Times New Roman" pitchFamily="18" charset="0"/>
                <a:cs typeface="Times New Roman" pitchFamily="18" charset="0"/>
              </a:rPr>
              <a:t>At the top of your paper, write down your topic, audience and purpose</a:t>
            </a:r>
          </a:p>
          <a:p>
            <a:pPr algn="just">
              <a:lnSpc>
                <a:spcPct val="150000"/>
              </a:lnSpc>
            </a:pPr>
            <a:r>
              <a:rPr lang="en-US" dirty="0" smtClean="0">
                <a:latin typeface="Times New Roman" pitchFamily="18" charset="0"/>
                <a:cs typeface="Times New Roman" pitchFamily="18" charset="0"/>
              </a:rPr>
              <a:t>Write down the topic sentence</a:t>
            </a:r>
          </a:p>
          <a:p>
            <a:pPr algn="just">
              <a:lnSpc>
                <a:spcPct val="150000"/>
              </a:lnSpc>
            </a:pPr>
            <a:r>
              <a:rPr lang="en-US" dirty="0" smtClean="0">
                <a:latin typeface="Times New Roman" pitchFamily="18" charset="0"/>
                <a:cs typeface="Times New Roman" pitchFamily="18" charset="0"/>
              </a:rPr>
              <a:t>Leave a few blank spaces to fill in later on. Also, you can write “define”, “check spelling”, “provide example” and so on</a:t>
            </a:r>
          </a:p>
          <a:p>
            <a:pPr algn="just">
              <a:lnSpc>
                <a:spcPct val="150000"/>
              </a:lnSpc>
            </a:pPr>
            <a:r>
              <a:rPr lang="en-US" dirty="0" smtClean="0">
                <a:latin typeface="Times New Roman" pitchFamily="18" charset="0"/>
                <a:cs typeface="Times New Roman" pitchFamily="18" charset="0"/>
              </a:rPr>
              <a:t>Write following the outline as closely as possible</a:t>
            </a:r>
          </a:p>
          <a:p>
            <a:pPr algn="just">
              <a:lnSpc>
                <a:spcPct val="150000"/>
              </a:lnSpc>
            </a:pPr>
            <a:r>
              <a:rPr lang="en-US" dirty="0" smtClean="0">
                <a:latin typeface="Times New Roman" pitchFamily="18" charset="0"/>
                <a:cs typeface="Times New Roman" pitchFamily="18" charset="0"/>
              </a:rPr>
              <a:t>Don’t worry about grammar, spellings or punctuation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Step 2: Revising Content and Organization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8077200" cy="5026152"/>
          </a:xfrm>
        </p:spPr>
        <p:txBody>
          <a:bodyPr>
            <a:normAutofit fontScale="92500"/>
          </a:bodyPr>
          <a:lstStyle/>
          <a:p>
            <a:pPr>
              <a:lnSpc>
                <a:spcPct val="150000"/>
              </a:lnSpc>
            </a:pPr>
            <a:r>
              <a:rPr lang="en-US" dirty="0" smtClean="0">
                <a:latin typeface="Times New Roman" pitchFamily="18" charset="0"/>
                <a:cs typeface="Times New Roman" pitchFamily="18" charset="0"/>
              </a:rPr>
              <a:t>Read your first draft for a general overview</a:t>
            </a:r>
          </a:p>
          <a:p>
            <a:pPr>
              <a:lnSpc>
                <a:spcPct val="150000"/>
              </a:lnSpc>
            </a:pPr>
            <a:r>
              <a:rPr lang="en-US" dirty="0" smtClean="0">
                <a:latin typeface="Times New Roman" pitchFamily="18" charset="0"/>
                <a:cs typeface="Times New Roman" pitchFamily="18" charset="0"/>
              </a:rPr>
              <a:t>Check to see if you have achieved your purpose</a:t>
            </a:r>
          </a:p>
          <a:p>
            <a:pPr>
              <a:lnSpc>
                <a:spcPct val="150000"/>
              </a:lnSpc>
            </a:pPr>
            <a:r>
              <a:rPr lang="en-US" dirty="0" smtClean="0">
                <a:latin typeface="Times New Roman" pitchFamily="18" charset="0"/>
                <a:cs typeface="Times New Roman" pitchFamily="18" charset="0"/>
              </a:rPr>
              <a:t>Check logic and coherence</a:t>
            </a:r>
          </a:p>
          <a:p>
            <a:pPr>
              <a:lnSpc>
                <a:spcPct val="150000"/>
              </a:lnSpc>
            </a:pPr>
            <a:r>
              <a:rPr lang="en-US" dirty="0" smtClean="0">
                <a:latin typeface="Times New Roman" pitchFamily="18" charset="0"/>
                <a:cs typeface="Times New Roman" pitchFamily="18" charset="0"/>
              </a:rPr>
              <a:t>Check your topic sentence if it covers the essence of the paragraph</a:t>
            </a:r>
          </a:p>
          <a:p>
            <a:pPr>
              <a:lnSpc>
                <a:spcPct val="150000"/>
              </a:lnSpc>
            </a:pPr>
            <a:r>
              <a:rPr lang="en-US" dirty="0" smtClean="0">
                <a:latin typeface="Times New Roman" pitchFamily="18" charset="0"/>
                <a:cs typeface="Times New Roman" pitchFamily="18" charset="0"/>
              </a:rPr>
              <a:t>Check for unity</a:t>
            </a:r>
          </a:p>
          <a:p>
            <a:pPr>
              <a:lnSpc>
                <a:spcPct val="150000"/>
              </a:lnSpc>
            </a:pPr>
            <a:r>
              <a:rPr lang="en-US" dirty="0" smtClean="0">
                <a:latin typeface="Times New Roman" pitchFamily="18" charset="0"/>
                <a:cs typeface="Times New Roman" pitchFamily="18" charset="0"/>
              </a:rPr>
              <a:t>See if the supporting details are relevant and sufficient</a:t>
            </a:r>
          </a:p>
          <a:p>
            <a:pPr>
              <a:lnSpc>
                <a:spcPct val="150000"/>
              </a:lnSpc>
            </a:pPr>
            <a:r>
              <a:rPr lang="en-US" dirty="0" smtClean="0">
                <a:latin typeface="Times New Roman" pitchFamily="18" charset="0"/>
                <a:cs typeface="Times New Roman" pitchFamily="18" charset="0"/>
              </a:rPr>
              <a:t>Check your use of transition signals</a:t>
            </a:r>
          </a:p>
          <a:p>
            <a:pPr>
              <a:lnSpc>
                <a:spcPct val="150000"/>
              </a:lnSpc>
            </a:pPr>
            <a:r>
              <a:rPr lang="en-US" dirty="0" smtClean="0">
                <a:latin typeface="Times New Roman" pitchFamily="18" charset="0"/>
                <a:cs typeface="Times New Roman" pitchFamily="18" charset="0"/>
              </a:rPr>
              <a:t>Check if you have provided a proper conclusion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b="1" dirty="0" smtClean="0">
                <a:solidFill>
                  <a:schemeClr val="tx1"/>
                </a:solidFill>
                <a:latin typeface="Times New Roman" pitchFamily="18" charset="0"/>
                <a:cs typeface="Times New Roman" pitchFamily="18" charset="0"/>
              </a:rPr>
              <a:t>STEP 3: Proof-Reading The Second Draft For Grammar And Mechanics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772400" cy="5257800"/>
          </a:xfrm>
        </p:spPr>
        <p:txBody>
          <a:bodyPr>
            <a:normAutofit lnSpcReduction="10000"/>
          </a:bodyPr>
          <a:lstStyle/>
          <a:p>
            <a:pPr>
              <a:lnSpc>
                <a:spcPct val="150000"/>
              </a:lnSpc>
            </a:pPr>
            <a:r>
              <a:rPr lang="en-US" dirty="0" smtClean="0">
                <a:latin typeface="Times New Roman" pitchFamily="18" charset="0"/>
                <a:cs typeface="Times New Roman" pitchFamily="18" charset="0"/>
              </a:rPr>
              <a:t>Check over each sentence for correctness and completeness: no fragments or choppy or run on sentences</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Check if the grammar is appropriate and correct</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Check the mechanics: punctuation, spelling, capitalization, typing errors, etc.</a:t>
            </a: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Change vocabulary words where necessary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endParaRPr lang="en-US" sz="3200" b="1" dirty="0" smtClean="0">
              <a:latin typeface="Times New Roman" pitchFamily="18" charset="0"/>
              <a:cs typeface="Times New Roman" pitchFamily="18" charset="0"/>
            </a:endParaRPr>
          </a:p>
          <a:p>
            <a:pPr>
              <a:buNone/>
            </a:pPr>
            <a:endParaRPr lang="en-US" sz="3200" b="1" dirty="0" smtClean="0">
              <a:latin typeface="Times New Roman" pitchFamily="18" charset="0"/>
              <a:cs typeface="Times New Roman" pitchFamily="18" charset="0"/>
            </a:endParaRPr>
          </a:p>
          <a:p>
            <a:pPr algn="ctr">
              <a:buNone/>
            </a:pPr>
            <a:endParaRPr lang="en-US" sz="3200" b="1" dirty="0" smtClean="0">
              <a:latin typeface="Times New Roman" pitchFamily="18" charset="0"/>
              <a:cs typeface="Times New Roman" pitchFamily="18" charset="0"/>
            </a:endParaRPr>
          </a:p>
          <a:p>
            <a:pPr algn="ctr">
              <a:buNone/>
            </a:pPr>
            <a:r>
              <a:rPr lang="en-US" sz="3200" b="1" dirty="0" smtClean="0">
                <a:latin typeface="Times New Roman" pitchFamily="18" charset="0"/>
                <a:cs typeface="Times New Roman" pitchFamily="18" charset="0"/>
              </a:rPr>
              <a:t>THE FINAL DRAFT</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b="1" dirty="0" smtClean="0">
                <a:solidFill>
                  <a:schemeClr val="tx1"/>
                </a:solidFill>
                <a:latin typeface="Times New Roman" pitchFamily="18" charset="0"/>
                <a:cs typeface="Times New Roman" pitchFamily="18" charset="0"/>
              </a:rPr>
              <a:t>Course Contents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95400"/>
            <a:ext cx="8458200" cy="5562600"/>
          </a:xfrm>
        </p:spPr>
        <p:txBody>
          <a:bodyPr>
            <a:normAutofit lnSpcReduction="10000"/>
          </a:bodyPr>
          <a:lstStyle/>
          <a:p>
            <a:pPr marL="457200" indent="-457200">
              <a:lnSpc>
                <a:spcPct val="200000"/>
              </a:lnSpc>
              <a:buFont typeface="Wingdings" pitchFamily="2" charset="2"/>
              <a:buChar char="§"/>
            </a:pPr>
            <a:r>
              <a:rPr lang="en-US" dirty="0" smtClean="0">
                <a:latin typeface="Times New Roman" pitchFamily="18" charset="0"/>
                <a:cs typeface="Times New Roman" pitchFamily="18" charset="0"/>
              </a:rPr>
              <a:t>Writing Process</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Essential Grammar to write well</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Writing summaries, critiques, syntheses and analyses</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Writing to describe and define</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Compare and contrast writing</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Cause and Effect writing</a:t>
            </a:r>
          </a:p>
          <a:p>
            <a:pPr marL="457200" indent="-457200">
              <a:lnSpc>
                <a:spcPct val="200000"/>
              </a:lnSpc>
              <a:buFont typeface="Wingdings" pitchFamily="2" charset="2"/>
              <a:buChar char="§"/>
            </a:pPr>
            <a:r>
              <a:rPr lang="en-US" dirty="0" smtClean="0">
                <a:latin typeface="Times New Roman" pitchFamily="18" charset="0"/>
                <a:cs typeface="Times New Roman" pitchFamily="18" charset="0"/>
              </a:rPr>
              <a:t>Argument syntheses</a:t>
            </a:r>
          </a:p>
          <a:p>
            <a:pPr marL="457200" indent="-457200">
              <a:lnSpc>
                <a:spcPct val="150000"/>
              </a:lnSpc>
              <a:buFont typeface="Wingdings" pitchFamily="2" charset="2"/>
              <a:buChar char="§"/>
            </a:pPr>
            <a:endParaRPr lang="en-US" dirty="0" smtClean="0">
              <a:latin typeface="Times New Roman" pitchFamily="18" charset="0"/>
              <a:cs typeface="Times New Roman" pitchFamily="18" charset="0"/>
            </a:endParaRPr>
          </a:p>
          <a:p>
            <a:pPr marL="457200" indent="-457200">
              <a:lnSpc>
                <a:spcPct val="150000"/>
              </a:lnSpc>
              <a:buFont typeface="Wingdings" pitchFamily="2" charset="2"/>
              <a:buChar char="§"/>
            </a:pPr>
            <a:endParaRPr lang="en-US" dirty="0" smtClean="0">
              <a:latin typeface="Times New Roman" pitchFamily="18" charset="0"/>
              <a:cs typeface="Times New Roman" pitchFamily="18" charset="0"/>
            </a:endParaRPr>
          </a:p>
          <a:p>
            <a:pPr marL="457200" indent="-457200">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b="1" dirty="0" smtClean="0">
                <a:solidFill>
                  <a:schemeClr val="tx1"/>
                </a:solidFill>
                <a:latin typeface="Times New Roman" pitchFamily="18" charset="0"/>
                <a:cs typeface="Times New Roman" pitchFamily="18" charset="0"/>
              </a:rPr>
              <a:t>Course Contents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95400"/>
            <a:ext cx="8458200" cy="5562600"/>
          </a:xfrm>
        </p:spPr>
        <p:txBody>
          <a:bodyPr>
            <a:normAutofit/>
          </a:bodyPr>
          <a:lstStyle/>
          <a:p>
            <a:pPr marL="457200" indent="-457200">
              <a:lnSpc>
                <a:spcPct val="150000"/>
              </a:lnSpc>
              <a:buFont typeface="Wingdings" pitchFamily="2" charset="2"/>
              <a:buChar char="§"/>
            </a:pPr>
            <a:endParaRPr lang="en-US" dirty="0" smtClean="0">
              <a:latin typeface="Times New Roman" pitchFamily="18" charset="0"/>
              <a:cs typeface="Times New Roman" pitchFamily="18" charset="0"/>
            </a:endParaRP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Explanatory syntheses</a:t>
            </a: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Writing to critique</a:t>
            </a: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Writing to analyze</a:t>
            </a: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Writing about process and procedures</a:t>
            </a: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Narrative writing</a:t>
            </a:r>
          </a:p>
          <a:p>
            <a:pPr marL="457200" indent="-457200">
              <a:lnSpc>
                <a:spcPct val="150000"/>
              </a:lnSpc>
              <a:buFont typeface="Wingdings" pitchFamily="2" charset="2"/>
              <a:buChar char="§"/>
            </a:pPr>
            <a:r>
              <a:rPr lang="en-US" dirty="0" smtClean="0">
                <a:latin typeface="Times New Roman" pitchFamily="18" charset="0"/>
                <a:cs typeface="Times New Roman" pitchFamily="18" charset="0"/>
              </a:rPr>
              <a:t>Critical reading</a:t>
            </a:r>
          </a:p>
          <a:p>
            <a:pPr marL="457200" indent="-457200">
              <a:lnSpc>
                <a:spcPct val="150000"/>
              </a:lnSpc>
              <a:buFont typeface="Wingdings" pitchFamily="2" charset="2"/>
              <a:buChar char="§"/>
            </a:pPr>
            <a:endParaRPr lang="en-US" dirty="0" smtClean="0">
              <a:latin typeface="Times New Roman" pitchFamily="18" charset="0"/>
              <a:cs typeface="Times New Roman" pitchFamily="18" charset="0"/>
            </a:endParaRPr>
          </a:p>
          <a:p>
            <a:pPr marL="457200" indent="-457200">
              <a:buFont typeface="+mj-lt"/>
              <a:buAutoNum type="arabicPeriod"/>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pPr algn="ctr"/>
            <a:r>
              <a:rPr lang="en-US" b="1" dirty="0" smtClean="0">
                <a:solidFill>
                  <a:schemeClr val="tx1"/>
                </a:solidFill>
                <a:latin typeface="Times New Roman" pitchFamily="18" charset="0"/>
                <a:cs typeface="Times New Roman" pitchFamily="18" charset="0"/>
              </a:rPr>
              <a:t>Learning Objectives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762000"/>
            <a:ext cx="8229600" cy="4873752"/>
          </a:xfrm>
        </p:spPr>
        <p:txBody>
          <a:bodyPr>
            <a:noAutofit/>
          </a:bodyPr>
          <a:lstStyle/>
          <a:p>
            <a:pPr algn="just">
              <a:lnSpc>
                <a:spcPct val="170000"/>
              </a:lnSpc>
              <a:buNone/>
            </a:pPr>
            <a:r>
              <a:rPr lang="en-US" dirty="0" smtClean="0">
                <a:latin typeface="Times New Roman" pitchFamily="18" charset="0"/>
                <a:cs typeface="Times New Roman" pitchFamily="18" charset="0"/>
              </a:rPr>
              <a:t>To make the learners be able to:</a:t>
            </a:r>
          </a:p>
          <a:p>
            <a:pPr algn="just">
              <a:lnSpc>
                <a:spcPct val="170000"/>
              </a:lnSpc>
            </a:pPr>
            <a:r>
              <a:rPr lang="en-US" dirty="0" smtClean="0">
                <a:latin typeface="Times New Roman" pitchFamily="18" charset="0"/>
                <a:cs typeface="Times New Roman" pitchFamily="18" charset="0"/>
              </a:rPr>
              <a:t>write descriptive, narrative and argumentative essays</a:t>
            </a:r>
          </a:p>
          <a:p>
            <a:pPr algn="just">
              <a:lnSpc>
                <a:spcPct val="170000"/>
              </a:lnSpc>
            </a:pPr>
            <a:r>
              <a:rPr lang="en-US" dirty="0" smtClean="0">
                <a:latin typeface="Times New Roman" pitchFamily="18" charset="0"/>
                <a:cs typeface="Times New Roman" pitchFamily="18" charset="0"/>
              </a:rPr>
              <a:t>identify the rhetorical devices components used for persuasive and explanatory syntheses</a:t>
            </a:r>
          </a:p>
          <a:p>
            <a:pPr algn="just">
              <a:lnSpc>
                <a:spcPct val="170000"/>
              </a:lnSpc>
            </a:pPr>
            <a:r>
              <a:rPr lang="en-US" dirty="0" smtClean="0">
                <a:latin typeface="Times New Roman" pitchFamily="18" charset="0"/>
                <a:cs typeface="Times New Roman" pitchFamily="18" charset="0"/>
              </a:rPr>
              <a:t>improve their critical thinking and evaluate different types of texts</a:t>
            </a:r>
          </a:p>
          <a:p>
            <a:pPr algn="just">
              <a:lnSpc>
                <a:spcPct val="170000"/>
              </a:lnSpc>
            </a:pPr>
            <a:r>
              <a:rPr lang="en-US" dirty="0" smtClean="0">
                <a:latin typeface="Times New Roman" pitchFamily="18" charset="0"/>
                <a:cs typeface="Times New Roman" pitchFamily="18" charset="0"/>
              </a:rPr>
              <a:t>apply their knowledge to write well in their professional and educational career</a:t>
            </a:r>
          </a:p>
          <a:p>
            <a:pPr algn="just">
              <a:lnSpc>
                <a:spcPct val="170000"/>
              </a:lnSpc>
            </a:pPr>
            <a:r>
              <a:rPr lang="en-US" dirty="0" smtClean="0">
                <a:latin typeface="Times New Roman" pitchFamily="18" charset="0"/>
                <a:cs typeface="Times New Roman" pitchFamily="18" charset="0"/>
              </a:rPr>
              <a:t>improve their critical thinking and reading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219200"/>
            <a:ext cx="7467600" cy="4873752"/>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sz="3200" b="1" dirty="0" smtClean="0">
                <a:latin typeface="Times New Roman" pitchFamily="18" charset="0"/>
                <a:cs typeface="Times New Roman" pitchFamily="18" charset="0"/>
              </a:rPr>
              <a:t>WRITING AS A PROCESS</a:t>
            </a:r>
            <a:endParaRPr lang="en-US" sz="3200" b="1"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WHAT IS WRITING?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itchFamily="18" charset="0"/>
                <a:cs typeface="Times New Roman" pitchFamily="18" charset="0"/>
              </a:rPr>
              <a:t>WHAT IS WRITING?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p>
          <a:p>
            <a:endParaRPr lang="en-US" dirty="0"/>
          </a:p>
        </p:txBody>
      </p:sp>
      <p:graphicFrame>
        <p:nvGraphicFramePr>
          <p:cNvPr id="4" name="Diagram 3"/>
          <p:cNvGraphicFramePr/>
          <p:nvPr/>
        </p:nvGraphicFramePr>
        <p:xfrm>
          <a:off x="381000" y="16002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541</TotalTime>
  <Words>1558</Words>
  <Application>Microsoft Office PowerPoint</Application>
  <PresentationFormat>On-screen Show (4:3)</PresentationFormat>
  <Paragraphs>241</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Course Title: ENGLISH COMPOSITION</vt:lpstr>
      <vt:lpstr>Introduction</vt:lpstr>
      <vt:lpstr>Introduction</vt:lpstr>
      <vt:lpstr>Course Contents</vt:lpstr>
      <vt:lpstr>Course Contents</vt:lpstr>
      <vt:lpstr>Learning Objectives</vt:lpstr>
      <vt:lpstr>Slide 7</vt:lpstr>
      <vt:lpstr>WHAT IS WRITING?</vt:lpstr>
      <vt:lpstr>WHAT IS WRITING?</vt:lpstr>
      <vt:lpstr>KEY ELEMENTS TO CONSIDER WHILE WRITING</vt:lpstr>
      <vt:lpstr>Slide 11</vt:lpstr>
      <vt:lpstr>Slide 12</vt:lpstr>
      <vt:lpstr>WRITING AS A PROCESS</vt:lpstr>
      <vt:lpstr>WRITING AS A PROCESS</vt:lpstr>
      <vt:lpstr>Stages Of Essay/Paragraph Writing</vt:lpstr>
      <vt:lpstr>Prewriting Step 1:  Choosing and Narrowing a Topic</vt:lpstr>
      <vt:lpstr>Prewriting Step 1:  Choosing and Narrowing a Topic</vt:lpstr>
      <vt:lpstr>TASK: Narrow down any one of the following topics</vt:lpstr>
      <vt:lpstr>Prewriting Step 2:  Brainstorming</vt:lpstr>
      <vt:lpstr>Step 1: Listing (Example)  “GETTING FIT”</vt:lpstr>
      <vt:lpstr>Step 2: Free-writing (Example) “Problems at evergreen college”</vt:lpstr>
      <vt:lpstr>Mind-Mapping/ Clustering</vt:lpstr>
      <vt:lpstr>Stages Of Essay/Paragraph Writing</vt:lpstr>
      <vt:lpstr>The Writing Process, Stage 2:  Planning (Outlining)</vt:lpstr>
      <vt:lpstr>Step 1: Listing (Example)  “GETTING FIT”</vt:lpstr>
      <vt:lpstr>Free-writing (Example) “Problems at evergreen college”</vt:lpstr>
      <vt:lpstr>Step 2: Grouping</vt:lpstr>
      <vt:lpstr>Step 3: Writing the Topic Sentence</vt:lpstr>
      <vt:lpstr>Step 4: Simple Outlining</vt:lpstr>
      <vt:lpstr>Step 4: Simple Outlining (Problems of a Metropolitan City)</vt:lpstr>
      <vt:lpstr>The Writing Process: Stage 3: Writing and Revising Drafts</vt:lpstr>
      <vt:lpstr>Step 2: Revising Content and Organization </vt:lpstr>
      <vt:lpstr>STEP 3: Proof-Reading The Second Draft For Grammar And Mechanics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ENGLISH COMPOSITION</dc:title>
  <dc:creator>qqwer</dc:creator>
  <cp:lastModifiedBy>qqwer</cp:lastModifiedBy>
  <cp:revision>55</cp:revision>
  <dcterms:created xsi:type="dcterms:W3CDTF">2016-08-27T19:54:08Z</dcterms:created>
  <dcterms:modified xsi:type="dcterms:W3CDTF">2016-08-31T19:48:10Z</dcterms:modified>
</cp:coreProperties>
</file>