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A0EA-D155-4100-A676-E1ABA8E07D7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82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2025-07-20T08:23:41Z</dcterms:created>
  <dcterms:modified xsi:type="dcterms:W3CDTF">2025-07-20T15:38:40Z</dcterms:modified>
</cp:coreProperties>
</file>