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01D87A-FD03-4A31-97DE-ED66B99CABC5}">
  <a:tblStyle styleId="{2701D87A-FD03-4A31-97DE-ED66B99CA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bold.fntdata"/><Relationship Id="rId10" Type="http://schemas.openxmlformats.org/officeDocument/2006/relationships/slide" Target="slides/slide5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8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socialsensor.eu/results/datase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671250" y="668450"/>
            <a:ext cx="7801500" cy="14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Project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671250" y="4241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3, 2018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013500" y="2775375"/>
            <a:ext cx="3117000" cy="1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Umair Javed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Anas Siddiqi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Zohaib Khan</a:t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3875850" y="2222550"/>
            <a:ext cx="13923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 17/18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41550" y="594925"/>
            <a:ext cx="75966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based and General Datasets</a:t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773700" y="1464850"/>
            <a:ext cx="7784100" cy="3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Event related datasets from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social sensor</a:t>
            </a:r>
            <a:r>
              <a:rPr lang="en" sz="2000"/>
              <a:t>’s site.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General dataset from twitter str</a:t>
            </a:r>
            <a:r>
              <a:rPr lang="en" sz="2000"/>
              <a:t>eam.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132" name="Shape 132"/>
          <p:cNvGraphicFramePr/>
          <p:nvPr/>
        </p:nvGraphicFramePr>
        <p:xfrm>
          <a:off x="886425" y="24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{2701D87A-FD03-4A31-97DE-ED66B99CABC5}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Tweets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Fifa Cup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 Tuesday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 Elections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3200k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Category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86475" y="539850"/>
            <a:ext cx="7596600" cy="9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and Classifying Event Tweets</a:t>
            </a:r>
            <a:endParaRPr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705825" y="1672475"/>
            <a:ext cx="7951200" cy="25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• Preprocessing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• Named entity linking and replacement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• Feature extraction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• Tweet classification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• Evaluation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30525" y="528850"/>
            <a:ext cx="7585800" cy="8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00" y="1328900"/>
            <a:ext cx="5214150" cy="38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63550" y="561875"/>
            <a:ext cx="75966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773700" y="1727575"/>
            <a:ext cx="7596600" cy="27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Removing twitter specific text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Extra spaces, multiple characters removal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Lemmatization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73700" y="2230350"/>
            <a:ext cx="75966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Entities Linking Replacement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50" y="569575"/>
            <a:ext cx="8059699" cy="40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353100" y="569925"/>
            <a:ext cx="40269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945575" y="1402775"/>
            <a:ext cx="748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Term Frequency/Inverse Document Frequency: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Statistical Measure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important a word is to whole corpus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Directly proportional to number of times a word appears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TimeStamps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Highly useful for detecting events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Related tweets are closer in time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353100" y="569925"/>
            <a:ext cx="40269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945575" y="1402775"/>
            <a:ext cx="748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Supervised Machine Learning Algorithms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data / Test data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Goal: Estimate a mapping function to generalise for new (unseen) input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Linking for Event-Based Classification of Tweets.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353100" y="569925"/>
            <a:ext cx="40269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1174175" y="1402775"/>
            <a:ext cx="74814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Naive Bayes Classifier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Probabilistic</a:t>
            </a:r>
            <a:r>
              <a:rPr lang="en"/>
              <a:t> Classifier based on Bayes Theorem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Vector Machine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 hyperplane that divides data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Artificial Neural Network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neurons in human brain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layers, input layer, hidden layers, output layer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number of decision trees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353100" y="569925"/>
            <a:ext cx="40269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831300" y="1233050"/>
            <a:ext cx="78036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Calculated using Confusion Matrix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F-1 Measure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951" y="725325"/>
            <a:ext cx="6001125" cy="4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Adding more events in dataset.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Including more classifiers.</a:t>
            </a:r>
            <a:endParaRPr sz="2000"/>
          </a:p>
          <a:p>
            <a: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other extractors and ontologies for semantic linking</a:t>
            </a:r>
            <a:endParaRPr sz="2000"/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2353100" y="569925"/>
            <a:ext cx="40269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353100" y="569925"/>
            <a:ext cx="40269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Control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945575" y="1402775"/>
            <a:ext cx="748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BitBucket is used for source code management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https://bitbucket.org/mzohaibkhan/text-mining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4" name="Shape 8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Difficult to detect event due to lack of context information in tweets.</a:t>
            </a:r>
            <a:endParaRPr sz="1600"/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506425" y="1304875"/>
            <a:ext cx="2494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 Co</a:t>
            </a:r>
            <a:r>
              <a:rPr lang="en" sz="1600">
                <a:solidFill>
                  <a:schemeClr val="lt1"/>
                </a:solidFill>
              </a:rPr>
              <a:t>n</a:t>
            </a:r>
            <a:r>
              <a:rPr lang="en" sz="1600">
                <a:solidFill>
                  <a:schemeClr val="lt1"/>
                </a:solidFill>
              </a:rPr>
              <a:t>text Information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8" name="Shape 8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9" name="Shape 8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Non-event tweets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Most of tweets not related to any event. </a:t>
            </a:r>
            <a:endParaRPr sz="1600"/>
          </a:p>
        </p:txBody>
      </p:sp>
      <p:grpSp>
        <p:nvGrpSpPr>
          <p:cNvPr id="93" name="Shape 9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4" name="Shape 9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Syntactic problems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Spelling and grammatical mistakes, use of casual mixed/informal language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objectives: </a:t>
            </a:r>
            <a:endParaRPr b="1" sz="4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Multi-class classification, or Ordinal classification of tweets data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Extracting and linking Named Entities in tweets.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different machine learning algorithms to train and test tweets, and validate results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Classifying Event Tweets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28075" y="3019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Linking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212" y="1162925"/>
            <a:ext cx="5209575" cy="36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28075" y="3019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Linking of Named Entities</a:t>
            </a:r>
            <a:endParaRPr/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527975" y="1321675"/>
            <a:ext cx="39438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Various available Extractor:</a:t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AlchemyAPI</a:t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Dandelion API</a:t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TextRazor</a:t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Saplo</a:t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Wikimeta</a:t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Zemanta</a:t>
            </a:r>
            <a:endParaRPr sz="2000"/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4689450" y="1312500"/>
            <a:ext cx="39438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Popular Ontologies:</a:t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DBpedia(NERD)</a:t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YAGO</a:t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IBM Watson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37" y="76200"/>
            <a:ext cx="8344727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