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1ABA4E-CD72-497B-97AA-7213B3980F60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2667000"/>
            <a:ext cx="8305800" cy="2362200"/>
          </a:xfrm>
        </p:spPr>
        <p:txBody>
          <a:bodyPr/>
          <a:lstStyle/>
          <a:p>
            <a:r>
              <a:rPr smtClean="0"/>
              <a:t>Lunch &amp; Learn:  HTML 5 </a:t>
            </a:r>
            <a:br>
              <a:rPr smtClean="0"/>
            </a:br>
            <a:r>
              <a:rPr smtClean="0"/>
              <a:t>CSS 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371600"/>
            <a:ext cx="85344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INTRODUCTION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WEB PROGRAMMING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09600"/>
            <a:ext cx="7524750" cy="56120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maza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828800"/>
            <a:ext cx="5867400" cy="4398476"/>
          </a:xfrm>
        </p:spPr>
      </p:pic>
      <p:sp>
        <p:nvSpPr>
          <p:cNvPr id="7" name="Rectangle 6"/>
          <p:cNvSpPr/>
          <p:nvPr/>
        </p:nvSpPr>
        <p:spPr>
          <a:xfrm>
            <a:off x="914400" y="685800"/>
            <a:ext cx="3389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54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Amazon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sz="54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: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maz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596" y="1905000"/>
            <a:ext cx="5627242" cy="4191000"/>
          </a:xfrm>
        </p:spPr>
      </p:pic>
      <p:sp>
        <p:nvSpPr>
          <p:cNvPr id="7" name="Rectangle 6"/>
          <p:cNvSpPr/>
          <p:nvPr/>
        </p:nvSpPr>
        <p:spPr>
          <a:xfrm>
            <a:off x="457200" y="762000"/>
            <a:ext cx="3555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Amazon :  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Tribute Page </a:t>
            </a:r>
          </a:p>
          <a:p>
            <a:r>
              <a:rPr lang="en-US" dirty="0" smtClean="0"/>
              <a:t>Survey Form </a:t>
            </a:r>
          </a:p>
          <a:p>
            <a:r>
              <a:rPr lang="en-US" dirty="0" smtClean="0"/>
              <a:t>Technical Documentation Page</a:t>
            </a:r>
          </a:p>
          <a:p>
            <a:r>
              <a:rPr lang="en-US" dirty="0" smtClean="0"/>
              <a:t>Restaurant Web  Page </a:t>
            </a:r>
          </a:p>
          <a:p>
            <a:r>
              <a:rPr lang="en-US" dirty="0" smtClean="0"/>
              <a:t>Portfolio Page </a:t>
            </a:r>
          </a:p>
          <a:p>
            <a:r>
              <a:rPr lang="en-US" dirty="0" smtClean="0"/>
              <a:t>Google  Landing Page</a:t>
            </a:r>
          </a:p>
          <a:p>
            <a:r>
              <a:rPr lang="en-US" dirty="0" smtClean="0"/>
              <a:t>BBC News Web Site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</a:t>
            </a:r>
            <a:r>
              <a:rPr lang="en-US" dirty="0" smtClean="0"/>
              <a:t>r</a:t>
            </a:r>
            <a:r>
              <a:rPr smtClean="0"/>
              <a:t>ojects We Made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ibute p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52600"/>
            <a:ext cx="7143750" cy="43148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 Tribuite Page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urvey For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447800"/>
            <a:ext cx="6524625" cy="38433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219200"/>
          </a:xfrm>
        </p:spPr>
        <p:txBody>
          <a:bodyPr>
            <a:normAutofit fontScale="90000"/>
          </a:bodyPr>
          <a:lstStyle/>
          <a:p>
            <a:r>
              <a:rPr smtClean="0"/>
              <a:t>Survey Form </a:t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chnincal Document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0199"/>
            <a:ext cx="7696200" cy="42520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smtClean="0"/>
              <a:t>Technical Documentation Page</a:t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sturen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95400"/>
            <a:ext cx="6996112" cy="40909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>
            <a:normAutofit fontScale="90000"/>
          </a:bodyPr>
          <a:lstStyle/>
          <a:p>
            <a:r>
              <a:rPr smtClean="0"/>
              <a:t>Restaurant Web  Page </a:t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rtfoli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28800"/>
            <a:ext cx="7620000" cy="3962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smtClean="0"/>
              <a:t>Portfolio Page </a:t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oog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76400"/>
            <a:ext cx="6962775" cy="41719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Google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752600"/>
            <a:ext cx="7620000" cy="4191000"/>
          </a:xfrm>
        </p:spPr>
        <p:txBody>
          <a:bodyPr/>
          <a:lstStyle/>
          <a:p>
            <a:r>
              <a:rPr lang="en-US" dirty="0" smtClean="0"/>
              <a:t>Front-end </a:t>
            </a:r>
            <a:r>
              <a:rPr lang="en-US" dirty="0" err="1" smtClean="0"/>
              <a:t>vs</a:t>
            </a:r>
            <a:r>
              <a:rPr lang="en-US" dirty="0" smtClean="0"/>
              <a:t> Back-end coding </a:t>
            </a:r>
          </a:p>
          <a:p>
            <a:r>
              <a:rPr lang="en-US" dirty="0" err="1" smtClean="0"/>
              <a:t>Defning</a:t>
            </a:r>
            <a:r>
              <a:rPr lang="en-US" dirty="0" smtClean="0"/>
              <a:t> HTML, CSS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How the client </a:t>
            </a:r>
            <a:r>
              <a:rPr lang="en-US" dirty="0" err="1" smtClean="0"/>
              <a:t>stylesheets</a:t>
            </a:r>
            <a:r>
              <a:rPr lang="en-US" dirty="0" smtClean="0"/>
              <a:t> work</a:t>
            </a:r>
          </a:p>
          <a:p>
            <a:r>
              <a:rPr lang="en-US" dirty="0" smtClean="0"/>
              <a:t> Examples</a:t>
            </a:r>
          </a:p>
          <a:p>
            <a:r>
              <a:rPr lang="en-US" dirty="0" smtClean="0"/>
              <a:t> Tools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What we will talk about: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BC Web SI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676400"/>
            <a:ext cx="6107096" cy="4267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BBC News Web Site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Zohaib Ul Hassan\Desktop\web and mob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6096000" cy="4648200"/>
          </a:xfrm>
          <a:prstGeom prst="rect">
            <a:avLst/>
          </a:prstGeom>
          <a:noFill/>
        </p:spPr>
      </p:pic>
      <p:pic>
        <p:nvPicPr>
          <p:cNvPr id="10" name="Picture 2" descr="C:\Users\Zohaib Ul Hassan\Downloads\PngItem_163568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81000"/>
            <a:ext cx="3581400" cy="985019"/>
          </a:xfrm>
          <a:prstGeom prst="rect">
            <a:avLst/>
          </a:prstGeom>
          <a:noFill/>
        </p:spPr>
      </p:pic>
      <p:pic>
        <p:nvPicPr>
          <p:cNvPr id="11" name="Picture 10" descr="window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981200"/>
            <a:ext cx="1752600" cy="981456"/>
          </a:xfrm>
          <a:prstGeom prst="rect">
            <a:avLst/>
          </a:prstGeom>
        </p:spPr>
      </p:pic>
      <p:pic>
        <p:nvPicPr>
          <p:cNvPr id="12" name="Picture 11" descr="app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3352800"/>
            <a:ext cx="1219200" cy="1219200"/>
          </a:xfrm>
          <a:prstGeom prst="rect">
            <a:avLst/>
          </a:prstGeom>
        </p:spPr>
      </p:pic>
      <p:pic>
        <p:nvPicPr>
          <p:cNvPr id="13" name="Picture 12" descr="linux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199" y="4876800"/>
            <a:ext cx="1811867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429000"/>
          </a:xfrm>
        </p:spPr>
        <p:txBody>
          <a:bodyPr/>
          <a:lstStyle/>
          <a:p>
            <a:r>
              <a:rPr lang="en-US" dirty="0" smtClean="0"/>
              <a:t>Static Pages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INTRO TO WEB PAGES </a:t>
            </a:r>
            <a:endParaRPr lang="en-US" dirty="0"/>
          </a:p>
        </p:txBody>
      </p:sp>
      <p:pic>
        <p:nvPicPr>
          <p:cNvPr id="4" name="Picture 3" descr="static Web p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600"/>
            <a:ext cx="72390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Pages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INTRO TO WEB PAGES </a:t>
            </a:r>
            <a:endParaRPr lang="en-US" dirty="0"/>
          </a:p>
        </p:txBody>
      </p:sp>
      <p:pic>
        <p:nvPicPr>
          <p:cNvPr id="4" name="Picture 3" descr="dyanam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3914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b stur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38406"/>
            <a:ext cx="7238999" cy="44575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  STRUCTURE :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rver Clien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52600"/>
            <a:ext cx="7772400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Server-side / </a:t>
            </a:r>
            <a:r>
              <a:rPr smtClean="0"/>
              <a:t>Client-side :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971800"/>
            <a:ext cx="7880619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 anchor="ctr">
            <a:spAutoFit/>
          </a:bodyPr>
          <a:lstStyle/>
          <a:p>
            <a:pPr algn="ctr"/>
            <a:r>
              <a:rPr sz="5400" b="1" cap="none" spc="20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HTML, </a:t>
            </a:r>
            <a:r>
              <a:rPr sz="5400" b="1" cap="none" spc="20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CSS, Javascript</a:t>
            </a:r>
            <a:endParaRPr lang="en-US" sz="5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1295400"/>
            <a:ext cx="54101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Getting Started ………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514600"/>
            <a:ext cx="7620000" cy="2667000"/>
          </a:xfrm>
        </p:spPr>
        <p:txBody>
          <a:bodyPr/>
          <a:lstStyle/>
          <a:p>
            <a:r>
              <a:rPr lang="en-US" dirty="0" smtClean="0"/>
              <a:t>Three layers of web design: </a:t>
            </a:r>
            <a:endParaRPr lang="en-US" dirty="0" smtClean="0"/>
          </a:p>
          <a:p>
            <a:r>
              <a:rPr lang="en-US" dirty="0" smtClean="0"/>
              <a:t>Structure</a:t>
            </a:r>
          </a:p>
          <a:p>
            <a:r>
              <a:rPr lang="en-US" dirty="0" smtClean="0"/>
              <a:t> Style</a:t>
            </a:r>
          </a:p>
          <a:p>
            <a:r>
              <a:rPr lang="en-US" dirty="0" smtClean="0"/>
              <a:t> </a:t>
            </a:r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Start Building Applications 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53</TotalTime>
  <Words>125</Words>
  <Application>Microsoft Office PowerPoint</Application>
  <PresentationFormat>On-screen Show (4:3)</PresentationFormat>
  <Paragraphs>40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Paper</vt:lpstr>
      <vt:lpstr>Lunch &amp; Learn:  HTML 5  CSS 3</vt:lpstr>
      <vt:lpstr>What we will talk about: </vt:lpstr>
      <vt:lpstr>Slide 3</vt:lpstr>
      <vt:lpstr>INTRO TO WEB PAGES </vt:lpstr>
      <vt:lpstr>INTRO TO WEB PAGES </vt:lpstr>
      <vt:lpstr>WEB   STRUCTURE : </vt:lpstr>
      <vt:lpstr>Server-side / Client-side : </vt:lpstr>
      <vt:lpstr>Slide 8</vt:lpstr>
      <vt:lpstr>Start Building Applications </vt:lpstr>
      <vt:lpstr>Slide 10</vt:lpstr>
      <vt:lpstr>Slide 11</vt:lpstr>
      <vt:lpstr>Slide 12</vt:lpstr>
      <vt:lpstr>Projects We Made</vt:lpstr>
      <vt:lpstr>A Tribuite Page </vt:lpstr>
      <vt:lpstr>Survey Form  </vt:lpstr>
      <vt:lpstr>Technical Documentation Page </vt:lpstr>
      <vt:lpstr>Restaurant Web  Page  </vt:lpstr>
      <vt:lpstr>Portfolio Page  </vt:lpstr>
      <vt:lpstr>Google</vt:lpstr>
      <vt:lpstr>BBC News Web Site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 &amp; Learn:  HTML 5  CSS 3</dc:title>
  <dc:creator>Windows User</dc:creator>
  <cp:lastModifiedBy>Windows User</cp:lastModifiedBy>
  <cp:revision>6</cp:revision>
  <dcterms:created xsi:type="dcterms:W3CDTF">2021-04-01T06:04:00Z</dcterms:created>
  <dcterms:modified xsi:type="dcterms:W3CDTF">2021-04-01T07:05:07Z</dcterms:modified>
</cp:coreProperties>
</file>