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C4F3E27-5C52-47FA-8DBA-8D4CE485467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DCB5391-97E2-49AC-A18B-BE93A6BA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01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E27-5C52-47FA-8DBA-8D4CE485467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391-97E2-49AC-A18B-BE93A6BA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5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E27-5C52-47FA-8DBA-8D4CE485467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391-97E2-49AC-A18B-BE93A6BA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0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E27-5C52-47FA-8DBA-8D4CE485467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391-97E2-49AC-A18B-BE93A6BA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60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E27-5C52-47FA-8DBA-8D4CE485467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391-97E2-49AC-A18B-BE93A6BA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68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E27-5C52-47FA-8DBA-8D4CE485467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391-97E2-49AC-A18B-BE93A6BA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44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E27-5C52-47FA-8DBA-8D4CE485467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391-97E2-49AC-A18B-BE93A6BA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3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E27-5C52-47FA-8DBA-8D4CE485467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391-97E2-49AC-A18B-BE93A6BA4D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71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E27-5C52-47FA-8DBA-8D4CE485467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391-97E2-49AC-A18B-BE93A6BA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E27-5C52-47FA-8DBA-8D4CE485467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391-97E2-49AC-A18B-BE93A6BA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7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E27-5C52-47FA-8DBA-8D4CE485467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391-97E2-49AC-A18B-BE93A6BA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E27-5C52-47FA-8DBA-8D4CE485467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391-97E2-49AC-A18B-BE93A6BA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2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E27-5C52-47FA-8DBA-8D4CE485467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391-97E2-49AC-A18B-BE93A6BA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9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E27-5C52-47FA-8DBA-8D4CE485467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391-97E2-49AC-A18B-BE93A6BA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7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E27-5C52-47FA-8DBA-8D4CE485467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391-97E2-49AC-A18B-BE93A6BA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2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E27-5C52-47FA-8DBA-8D4CE485467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391-97E2-49AC-A18B-BE93A6BA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9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3E27-5C52-47FA-8DBA-8D4CE485467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391-97E2-49AC-A18B-BE93A6BA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5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4F3E27-5C52-47FA-8DBA-8D4CE485467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CB5391-97E2-49AC-A18B-BE93A6BA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86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302" y="1471961"/>
            <a:ext cx="8851823" cy="2913770"/>
          </a:xfrm>
        </p:spPr>
        <p:txBody>
          <a:bodyPr>
            <a:noAutofit/>
          </a:bodyPr>
          <a:lstStyle/>
          <a:p>
            <a:r>
              <a:rPr lang="en-US" sz="6000" b="1" dirty="0"/>
              <a:t>ACCESS SPECIFIERS </a:t>
            </a:r>
            <a:r>
              <a:rPr lang="en-US" sz="6000" b="1" dirty="0" smtClean="0"/>
              <a:t>OR </a:t>
            </a:r>
            <a:r>
              <a:rPr lang="en-US" sz="6000" b="1" dirty="0"/>
              <a:t>ACCESS MODIFIERS IN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1249"/>
            <a:ext cx="10131425" cy="1456267"/>
          </a:xfrm>
        </p:spPr>
        <p:txBody>
          <a:bodyPr/>
          <a:lstStyle/>
          <a:p>
            <a:r>
              <a:rPr lang="en-US" b="1" dirty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6567"/>
            <a:ext cx="10131425" cy="510725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</a:t>
            </a:r>
            <a:r>
              <a:rPr lang="en-US" sz="2800" dirty="0"/>
              <a:t># provides you with access modifiers that allow you to specify which classes can access the data members of a particular class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In C#, there are </a:t>
            </a:r>
            <a:r>
              <a:rPr lang="en-US" sz="2800" dirty="0" smtClean="0"/>
              <a:t>four </a:t>
            </a:r>
            <a:r>
              <a:rPr lang="en-US" sz="2800" dirty="0"/>
              <a:t>commonly used access </a:t>
            </a:r>
            <a:r>
              <a:rPr lang="en-US" sz="2800" dirty="0" smtClean="0"/>
              <a:t>modifiers</a:t>
            </a:r>
          </a:p>
          <a:p>
            <a:r>
              <a:rPr lang="en-US" sz="2800" b="1" dirty="0"/>
              <a:t>public </a:t>
            </a:r>
            <a:endParaRPr lang="en-US" sz="2800" b="1" dirty="0" smtClean="0"/>
          </a:p>
          <a:p>
            <a:r>
              <a:rPr lang="en-US" sz="2800" b="1" dirty="0" smtClean="0"/>
              <a:t>private </a:t>
            </a:r>
          </a:p>
          <a:p>
            <a:r>
              <a:rPr lang="en-US" sz="2800" b="1" dirty="0" smtClean="0"/>
              <a:t>protected </a:t>
            </a:r>
          </a:p>
          <a:p>
            <a:r>
              <a:rPr lang="en-US" sz="2800" b="1" dirty="0" smtClean="0"/>
              <a:t>Internal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268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b="1" dirty="0"/>
              <a:t>ACCESS MODIFIERS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259587"/>
              </p:ext>
            </p:extLst>
          </p:nvPr>
        </p:nvGraphicFramePr>
        <p:xfrm>
          <a:off x="128236" y="1561675"/>
          <a:ext cx="11747812" cy="495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413">
                  <a:extLst>
                    <a:ext uri="{9D8B030D-6E8A-4147-A177-3AD203B41FA5}">
                      <a16:colId xmlns:a16="http://schemas.microsoft.com/office/drawing/2014/main" val="1998610478"/>
                    </a:ext>
                  </a:extLst>
                </a:gridCol>
                <a:gridCol w="1941341">
                  <a:extLst>
                    <a:ext uri="{9D8B030D-6E8A-4147-A177-3AD203B41FA5}">
                      <a16:colId xmlns:a16="http://schemas.microsoft.com/office/drawing/2014/main" val="1062569325"/>
                    </a:ext>
                  </a:extLst>
                </a:gridCol>
                <a:gridCol w="1905830">
                  <a:extLst>
                    <a:ext uri="{9D8B030D-6E8A-4147-A177-3AD203B41FA5}">
                      <a16:colId xmlns:a16="http://schemas.microsoft.com/office/drawing/2014/main" val="4073418201"/>
                    </a:ext>
                  </a:extLst>
                </a:gridCol>
                <a:gridCol w="2007219">
                  <a:extLst>
                    <a:ext uri="{9D8B030D-6E8A-4147-A177-3AD203B41FA5}">
                      <a16:colId xmlns:a16="http://schemas.microsoft.com/office/drawing/2014/main" val="2768362777"/>
                    </a:ext>
                  </a:extLst>
                </a:gridCol>
                <a:gridCol w="2236237">
                  <a:extLst>
                    <a:ext uri="{9D8B030D-6E8A-4147-A177-3AD203B41FA5}">
                      <a16:colId xmlns:a16="http://schemas.microsoft.com/office/drawing/2014/main" val="1828512594"/>
                    </a:ext>
                  </a:extLst>
                </a:gridCol>
                <a:gridCol w="1967772">
                  <a:extLst>
                    <a:ext uri="{9D8B030D-6E8A-4147-A177-3AD203B41FA5}">
                      <a16:colId xmlns:a16="http://schemas.microsoft.com/office/drawing/2014/main" val="2953861780"/>
                    </a:ext>
                  </a:extLst>
                </a:gridCol>
              </a:tblGrid>
              <a:tr h="1872901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APPLICABLE TO THE APPLICATION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APPLICABLE TO THE CURRENT CLASS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APPLICABLE TO THE DERIVED CLASS</a:t>
                      </a:r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APPLICABLE TO  OUTSIDE</a:t>
                      </a:r>
                      <a:r>
                        <a:rPr lang="en-US" sz="2000" b="1" baseline="0" dirty="0" smtClean="0"/>
                        <a:t> THE NAMESPACE / ASSEMBLY</a:t>
                      </a:r>
                      <a:endParaRPr lang="en-US" sz="2000" b="1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APPLICABLE TO  OUTSIDE</a:t>
                      </a:r>
                      <a:r>
                        <a:rPr lang="en-US" sz="2000" b="1" baseline="0" dirty="0" smtClean="0"/>
                        <a:t> THE NAMESPACE BUT IN DERIVED CLASS</a:t>
                      </a:r>
                      <a:endParaRPr lang="en-US" sz="2000" b="1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698165"/>
                  </a:ext>
                </a:extLst>
              </a:tr>
              <a:tr h="7576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PUBLIC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YES</a:t>
                      </a:r>
                    </a:p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YES</a:t>
                      </a:r>
                    </a:p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YES</a:t>
                      </a:r>
                    </a:p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YES</a:t>
                      </a:r>
                    </a:p>
                    <a:p>
                      <a:pPr algn="ctr"/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180687"/>
                  </a:ext>
                </a:extLst>
              </a:tr>
              <a:tr h="7576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PRIVATE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YES</a:t>
                      </a:r>
                    </a:p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81089"/>
                  </a:ext>
                </a:extLst>
              </a:tr>
              <a:tr h="7576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PROTECTED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863324"/>
                  </a:ext>
                </a:extLst>
              </a:tr>
              <a:tr h="7576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INTERNAL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24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01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Members of same class can access each other.</a:t>
            </a:r>
          </a:p>
          <a:p>
            <a:r>
              <a:rPr lang="en-US" sz="3200" dirty="0" smtClean="0"/>
              <a:t>Only </a:t>
            </a:r>
            <a:r>
              <a:rPr lang="en-US" sz="3200" b="1" dirty="0" smtClean="0"/>
              <a:t>Public</a:t>
            </a:r>
            <a:r>
              <a:rPr lang="en-US" sz="3200" dirty="0" smtClean="0"/>
              <a:t> and </a:t>
            </a:r>
            <a:r>
              <a:rPr lang="en-US" sz="3200" b="1" dirty="0" smtClean="0"/>
              <a:t>internal</a:t>
            </a:r>
            <a:r>
              <a:rPr lang="en-US" sz="3200" dirty="0" smtClean="0"/>
              <a:t> access modifiers are used with the class.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434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1249"/>
            <a:ext cx="10131425" cy="1456267"/>
          </a:xfrm>
        </p:spPr>
        <p:txBody>
          <a:bodyPr/>
          <a:lstStyle/>
          <a:p>
            <a:r>
              <a:rPr lang="en-US" b="1" dirty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6567"/>
            <a:ext cx="10131425" cy="510725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PUBLIC</a:t>
            </a:r>
            <a:r>
              <a:rPr lang="en-US" sz="2800" dirty="0" smtClean="0"/>
              <a:t>: </a:t>
            </a:r>
            <a:r>
              <a:rPr lang="en-US" sz="2800" dirty="0"/>
              <a:t>The public access modifier provides the most permissive access level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members declared as public can be accessed anywhere in the class as well as from other </a:t>
            </a:r>
            <a:r>
              <a:rPr lang="en-US" sz="2800" dirty="0" smtClean="0"/>
              <a:t>classes.</a:t>
            </a:r>
          </a:p>
          <a:p>
            <a:r>
              <a:rPr lang="en-US" sz="3600" b="1" dirty="0" smtClean="0"/>
              <a:t>PRIVATE</a:t>
            </a:r>
            <a:r>
              <a:rPr lang="en-US" sz="2800" dirty="0" smtClean="0"/>
              <a:t>: </a:t>
            </a:r>
            <a:r>
              <a:rPr lang="en-US" sz="2800" dirty="0"/>
              <a:t>The private access modifier provides the least permissive access level. </a:t>
            </a:r>
            <a:endParaRPr lang="en-US" sz="2800" dirty="0" smtClean="0"/>
          </a:p>
          <a:p>
            <a:r>
              <a:rPr lang="en-US" sz="2800" dirty="0" smtClean="0"/>
              <a:t>Private </a:t>
            </a:r>
            <a:r>
              <a:rPr lang="en-US" sz="2800" dirty="0"/>
              <a:t>members are accessible only within the class in which they are declared.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786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1249"/>
            <a:ext cx="10131425" cy="1456267"/>
          </a:xfrm>
        </p:spPr>
        <p:txBody>
          <a:bodyPr/>
          <a:lstStyle/>
          <a:p>
            <a:r>
              <a:rPr lang="en-US" b="1" dirty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6567"/>
            <a:ext cx="10131425" cy="510725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PROTECTED</a:t>
            </a:r>
            <a:r>
              <a:rPr lang="en-US" sz="3200" dirty="0" smtClean="0"/>
              <a:t>: </a:t>
            </a:r>
            <a:r>
              <a:rPr lang="en-US" sz="3200" dirty="0"/>
              <a:t>The protected access modifier allows the class members to be accessible within the class as well as within the derived classes.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46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1249"/>
            <a:ext cx="10131425" cy="1456267"/>
          </a:xfrm>
        </p:spPr>
        <p:txBody>
          <a:bodyPr/>
          <a:lstStyle/>
          <a:p>
            <a:r>
              <a:rPr lang="en-US" b="1" dirty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6567"/>
            <a:ext cx="10131425" cy="510725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INTERNAL</a:t>
            </a:r>
            <a:r>
              <a:rPr lang="en-US" sz="3200" dirty="0" smtClean="0"/>
              <a:t>: </a:t>
            </a:r>
            <a:r>
              <a:rPr lang="en-US" sz="3200" dirty="0"/>
              <a:t>The internal access modifier allows the class members to be accessible only within the classes of the </a:t>
            </a:r>
            <a:r>
              <a:rPr lang="en-US" sz="3200" dirty="0" smtClean="0"/>
              <a:t>same namespace / </a:t>
            </a:r>
            <a:r>
              <a:rPr lang="en-US" sz="3200" dirty="0"/>
              <a:t>assembly. </a:t>
            </a:r>
            <a:endParaRPr lang="en-US" sz="3200" dirty="0" smtClean="0"/>
          </a:p>
          <a:p>
            <a:r>
              <a:rPr lang="en-US" sz="3200" dirty="0" smtClean="0"/>
              <a:t>An </a:t>
            </a:r>
            <a:r>
              <a:rPr lang="en-US" sz="3200" dirty="0"/>
              <a:t>assembly is a file that is automatically generated by the compiler upon successful compilation of a .NET application.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code declares a variable called </a:t>
            </a:r>
            <a:r>
              <a:rPr lang="en-US" sz="3200" dirty="0" err="1"/>
              <a:t>NumOne</a:t>
            </a:r>
            <a:r>
              <a:rPr lang="en-US" sz="3200" dirty="0"/>
              <a:t> as internal, which means it has only assembly-level access.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3582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191</TotalTime>
  <Words>281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ACCESS SPECIFIERS OR ACCESS MODIFIERS IN C#</vt:lpstr>
      <vt:lpstr>ACCESS MODIFIERS</vt:lpstr>
      <vt:lpstr>ACCESS MODIFIERS</vt:lpstr>
      <vt:lpstr>RULES FOR ACCESS MODIFIERS</vt:lpstr>
      <vt:lpstr>ACCESS MODIFIERS</vt:lpstr>
      <vt:lpstr>ACCESS MODIFIERS</vt:lpstr>
      <vt:lpstr>ACCESS MODIFIERS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SPECIFIERS OR ACCESS MODIFIERS IN C#</dc:title>
  <dc:creator>Muhammad Adil</dc:creator>
  <cp:lastModifiedBy>Muhammad Adil</cp:lastModifiedBy>
  <cp:revision>26</cp:revision>
  <dcterms:created xsi:type="dcterms:W3CDTF">2019-10-30T09:22:54Z</dcterms:created>
  <dcterms:modified xsi:type="dcterms:W3CDTF">2019-11-01T10:23:27Z</dcterms:modified>
</cp:coreProperties>
</file>