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1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43CEF-7A77-4EA9-A6C3-4B0EF930511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5863" y="1964267"/>
            <a:ext cx="8294262" cy="2421464"/>
          </a:xfrm>
        </p:spPr>
        <p:txBody>
          <a:bodyPr>
            <a:normAutofit/>
          </a:bodyPr>
          <a:lstStyle/>
          <a:p>
            <a:r>
              <a:rPr lang="en-US" sz="6600" b="1" i="1" dirty="0" smtClean="0"/>
              <a:t>CONSTANTS</a:t>
            </a:r>
            <a:r>
              <a:rPr lang="en-US" sz="6600" b="1" dirty="0" smtClean="0"/>
              <a:t> </a:t>
            </a:r>
            <a:r>
              <a:rPr lang="en-US" sz="6000" b="1" dirty="0" smtClean="0"/>
              <a:t>IN c-SHARP </a:t>
            </a:r>
            <a:r>
              <a:rPr lang="en-US" sz="6000" b="1" dirty="0" smtClean="0"/>
              <a:t>PROGRAMMING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4703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Constant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0970"/>
            <a:ext cx="10131425" cy="4959401"/>
          </a:xfrm>
        </p:spPr>
        <p:txBody>
          <a:bodyPr>
            <a:noAutofit/>
          </a:bodyPr>
          <a:lstStyle/>
          <a:p>
            <a:r>
              <a:rPr lang="en-US" sz="2800" dirty="0" smtClean="0"/>
              <a:t>A constant has a fixed value that remains unchanged throughout the program.</a:t>
            </a:r>
          </a:p>
          <a:p>
            <a:r>
              <a:rPr lang="en-US" sz="2800" dirty="0" smtClean="0"/>
              <a:t>In C#, you can declare constants for all data types.</a:t>
            </a:r>
          </a:p>
          <a:p>
            <a:r>
              <a:rPr lang="en-US" sz="2800" dirty="0" smtClean="0"/>
              <a:t>You have to initialize a constant at the time of its declaration.</a:t>
            </a:r>
          </a:p>
          <a:p>
            <a:r>
              <a:rPr lang="en-US" sz="2800" dirty="0" smtClean="0"/>
              <a:t>Constants are declared for </a:t>
            </a:r>
            <a:r>
              <a:rPr lang="en-US" sz="2800" b="1" dirty="0" smtClean="0"/>
              <a:t>value types </a:t>
            </a:r>
            <a:r>
              <a:rPr lang="en-US" sz="2800" dirty="0" smtClean="0"/>
              <a:t>rather than for </a:t>
            </a:r>
            <a:r>
              <a:rPr lang="en-US" sz="2800" b="1" dirty="0" smtClean="0"/>
              <a:t>reference types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To declare an identifier as a constant, the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const</a:t>
            </a:r>
            <a:r>
              <a:rPr lang="en-US" sz="3200" b="1" dirty="0" smtClean="0"/>
              <a:t>”</a:t>
            </a:r>
            <a:r>
              <a:rPr lang="en-US" sz="2800" dirty="0" smtClean="0"/>
              <a:t> keyword is used in the identifier declaration. The compiler can identify constants at the time of compilation, because of the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const</a:t>
            </a:r>
            <a:r>
              <a:rPr lang="en-US" sz="3200" b="1" dirty="0" smtClean="0"/>
              <a:t>”</a:t>
            </a:r>
            <a:r>
              <a:rPr lang="en-US" sz="2800" dirty="0" smtClean="0"/>
              <a:t> keyword.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69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</TotalTime>
  <Words>94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CONSTANTS IN c-SHARP PROGRAMMING</vt:lpstr>
      <vt:lpstr>Constant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COSTANTS IN c# PROGRAMMING</dc:title>
  <dc:creator>Muhammad Adil</dc:creator>
  <cp:lastModifiedBy>Mohammad Adil</cp:lastModifiedBy>
  <cp:revision>10</cp:revision>
  <dcterms:created xsi:type="dcterms:W3CDTF">2019-10-01T19:13:48Z</dcterms:created>
  <dcterms:modified xsi:type="dcterms:W3CDTF">2020-03-07T11:09:35Z</dcterms:modified>
</cp:coreProperties>
</file>