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D7F7207-F6D5-4EFC-BEF3-C7A3BBF814D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23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1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29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71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27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11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3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1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4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5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0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7207-F6D5-4EFC-BEF3-C7A3BBF814D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9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7F7207-F6D5-4EFC-BEF3-C7A3BBF814D4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3F3C1D-D8FA-4ED1-B338-F8D9D5CC9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30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0107" y="1964267"/>
            <a:ext cx="8350018" cy="2421464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ENCAPSULATION IN C#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323385"/>
            <a:ext cx="10131425" cy="1456267"/>
          </a:xfrm>
        </p:spPr>
        <p:txBody>
          <a:bodyPr/>
          <a:lstStyle/>
          <a:p>
            <a:r>
              <a:rPr lang="en-US" b="1" dirty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662564"/>
            <a:ext cx="10131425" cy="4314489"/>
          </a:xfrm>
        </p:spPr>
        <p:txBody>
          <a:bodyPr>
            <a:normAutofit/>
          </a:bodyPr>
          <a:lstStyle/>
          <a:p>
            <a:r>
              <a:rPr lang="en-US" sz="2800" dirty="0"/>
              <a:t>Encapsulation is one of the four fundamental OOP concepts. The other three are inheritance, polymorphism, and abstraction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Encapsulation in </a:t>
            </a:r>
            <a:r>
              <a:rPr lang="en-US" sz="2800" dirty="0" smtClean="0"/>
              <a:t>C# </a:t>
            </a:r>
            <a:r>
              <a:rPr lang="en-US" sz="2800" dirty="0"/>
              <a:t>is a mechanism of wrapping the data (variables) and code acting on the data (</a:t>
            </a:r>
            <a:r>
              <a:rPr lang="en-US" sz="2800" dirty="0" smtClean="0"/>
              <a:t>methods or properties) </a:t>
            </a:r>
            <a:r>
              <a:rPr lang="en-US" sz="2800" dirty="0"/>
              <a:t>together as a single unit. </a:t>
            </a:r>
            <a:endParaRPr lang="en-US" sz="2800" dirty="0" smtClean="0"/>
          </a:p>
          <a:p>
            <a:r>
              <a:rPr lang="en-US" sz="2800" dirty="0"/>
              <a:t>In encapsulation, the variables of a class will be hidden from other classes, and can be accessed only through the </a:t>
            </a:r>
            <a:r>
              <a:rPr lang="en-US" sz="2800" b="1" dirty="0" smtClean="0"/>
              <a:t>methods</a:t>
            </a:r>
            <a:r>
              <a:rPr lang="en-US" sz="2800" dirty="0" smtClean="0"/>
              <a:t> or </a:t>
            </a:r>
            <a:r>
              <a:rPr lang="en-US" sz="2800" b="1" dirty="0" smtClean="0"/>
              <a:t>properties</a:t>
            </a:r>
            <a:r>
              <a:rPr lang="en-US" sz="2800" dirty="0" smtClean="0"/>
              <a:t> </a:t>
            </a:r>
            <a:r>
              <a:rPr lang="en-US" sz="2800" dirty="0"/>
              <a:t>of their current class. Therefore, it is also known as </a:t>
            </a:r>
            <a:r>
              <a:rPr lang="en-US" sz="3200" b="1" dirty="0"/>
              <a:t>data hiding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287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b="1" dirty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662564"/>
            <a:ext cx="10131425" cy="4314489"/>
          </a:xfrm>
        </p:spPr>
        <p:txBody>
          <a:bodyPr>
            <a:normAutofit/>
          </a:bodyPr>
          <a:lstStyle/>
          <a:p>
            <a:r>
              <a:rPr lang="en-US" sz="2800" dirty="0"/>
              <a:t>In a different way, encapsulation is a protective shield that prevents the data from being accessed by the code outside this </a:t>
            </a:r>
            <a:r>
              <a:rPr lang="en-US" sz="2800" dirty="0" smtClean="0"/>
              <a:t>shield.</a:t>
            </a:r>
          </a:p>
          <a:p>
            <a:r>
              <a:rPr lang="en-US" sz="2800" dirty="0"/>
              <a:t>Encapsulation is the procedure of encapsulating data and functions into a single unit (called </a:t>
            </a:r>
            <a:r>
              <a:rPr lang="en-US" sz="2800" b="1" dirty="0"/>
              <a:t>class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01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To achieve encapsulation in </a:t>
            </a:r>
            <a:r>
              <a:rPr lang="en-US" sz="2800" b="1" dirty="0" smtClean="0"/>
              <a:t>C# </a:t>
            </a:r>
            <a:r>
              <a:rPr lang="en-US" sz="2800" b="1" dirty="0"/>
              <a:t>−</a:t>
            </a:r>
          </a:p>
          <a:p>
            <a:pPr lvl="1"/>
            <a:r>
              <a:rPr lang="en-US" sz="2600" dirty="0" smtClean="0"/>
              <a:t>Declare </a:t>
            </a:r>
            <a:r>
              <a:rPr lang="en-US" sz="2600" dirty="0"/>
              <a:t>the variables of a class as private.</a:t>
            </a:r>
          </a:p>
          <a:p>
            <a:pPr lvl="1"/>
            <a:r>
              <a:rPr lang="en-US" sz="2600" dirty="0" smtClean="0"/>
              <a:t>Provide </a:t>
            </a:r>
            <a:r>
              <a:rPr lang="en-US" sz="2600" dirty="0"/>
              <a:t>public setter and getter </a:t>
            </a:r>
            <a:r>
              <a:rPr lang="en-US" sz="2600" dirty="0" smtClean="0"/>
              <a:t>methods or properties </a:t>
            </a:r>
            <a:r>
              <a:rPr lang="en-US" sz="2600" dirty="0"/>
              <a:t>to modify and view the variables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9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/>
              <a:t>fields of a class can be made </a:t>
            </a:r>
            <a:r>
              <a:rPr lang="en-US" sz="2800" b="1" dirty="0"/>
              <a:t>read-only</a:t>
            </a:r>
            <a:r>
              <a:rPr lang="en-US" sz="2800" dirty="0"/>
              <a:t> or </a:t>
            </a:r>
            <a:r>
              <a:rPr lang="en-US" sz="2800" b="1" dirty="0"/>
              <a:t>write-only.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class can have total control over what is stored in its fields.</a:t>
            </a:r>
          </a:p>
        </p:txBody>
      </p:sp>
    </p:spTree>
    <p:extLst>
      <p:ext uri="{BB962C8B-B14F-4D97-AF65-F5344CB8AC3E}">
        <p14:creationId xmlns:p14="http://schemas.microsoft.com/office/powerpoint/2010/main" val="222540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19181"/>
          <a:stretch/>
        </p:blipFill>
        <p:spPr>
          <a:xfrm>
            <a:off x="831700" y="22302"/>
            <a:ext cx="4877725" cy="67799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009" y="729543"/>
            <a:ext cx="4934596" cy="446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0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09" b="18239"/>
          <a:stretch/>
        </p:blipFill>
        <p:spPr>
          <a:xfrm>
            <a:off x="2765501" y="1639955"/>
            <a:ext cx="6032811" cy="392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6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Why do we need encapsulation</a:t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need of encapsulation is to protect or prevent the code (data) from accidental corruption due to the silly little errors that we are all prone to make.</a:t>
            </a:r>
          </a:p>
        </p:txBody>
      </p:sp>
    </p:spTree>
    <p:extLst>
      <p:ext uri="{BB962C8B-B14F-4D97-AF65-F5344CB8AC3E}">
        <p14:creationId xmlns:p14="http://schemas.microsoft.com/office/powerpoint/2010/main" val="13057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164</TotalTime>
  <Words>237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ENCAPSULATION IN C#</vt:lpstr>
      <vt:lpstr>ENCAPSULATION</vt:lpstr>
      <vt:lpstr>ENCAPSULATION</vt:lpstr>
      <vt:lpstr>ENCAPSULATION</vt:lpstr>
      <vt:lpstr>Benefits of Encapsulation</vt:lpstr>
      <vt:lpstr>PowerPoint Presentation</vt:lpstr>
      <vt:lpstr>PowerPoint Presentation</vt:lpstr>
      <vt:lpstr>Why do we need encapsulation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 IN C#</dc:title>
  <dc:creator>Muhammad Adil</dc:creator>
  <cp:lastModifiedBy>Windows User</cp:lastModifiedBy>
  <cp:revision>17</cp:revision>
  <dcterms:created xsi:type="dcterms:W3CDTF">2019-11-06T08:58:38Z</dcterms:created>
  <dcterms:modified xsi:type="dcterms:W3CDTF">2019-11-06T13:19:11Z</dcterms:modified>
</cp:coreProperties>
</file>