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6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6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7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1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32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7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05A0E-893F-41D2-BA1A-3D3697FDF996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B639E7-A52A-443E-B9F1-384F5ED5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60" y="1964267"/>
            <a:ext cx="10914465" cy="2421464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Hobo Std" panose="020B0803040709020204" pitchFamily="34" charset="0"/>
              </a:rPr>
              <a:t>EXCEPTION</a:t>
            </a:r>
            <a:r>
              <a:rPr lang="en-US" sz="5400" b="1" dirty="0" smtClean="0">
                <a:latin typeface="Hobo Std" panose="020B0803040709020204" pitchFamily="34" charset="0"/>
              </a:rPr>
              <a:t> AND </a:t>
            </a:r>
            <a:br>
              <a:rPr lang="en-US" sz="5400" b="1" dirty="0" smtClean="0">
                <a:latin typeface="Hobo Std" panose="020B0803040709020204" pitchFamily="34" charset="0"/>
              </a:rPr>
            </a:br>
            <a:r>
              <a:rPr lang="en-US" sz="5400" b="1" dirty="0" smtClean="0">
                <a:latin typeface="Hobo Std" panose="020B0803040709020204" pitchFamily="34" charset="0"/>
              </a:rPr>
              <a:t>EXCEPTION HANDLING IN C#</a:t>
            </a:r>
            <a:endParaRPr lang="en-US" sz="5400" b="1" dirty="0">
              <a:latin typeface="Hobo Std" panose="020B0803040709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is an event, which occurs during the execution of a program that disrupts the normal flow of the program's instructions.</a:t>
            </a:r>
          </a:p>
          <a:p>
            <a:r>
              <a:rPr lang="en-US" dirty="0"/>
              <a:t>In general, when a </a:t>
            </a:r>
            <a:r>
              <a:rPr lang="en-US" dirty="0" smtClean="0"/>
              <a:t>C# code </a:t>
            </a:r>
            <a:r>
              <a:rPr lang="en-US" dirty="0"/>
              <a:t>encounters a situation that it cannot cope with, it raises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4116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exception is a </a:t>
            </a:r>
            <a:r>
              <a:rPr lang="en-US" dirty="0" smtClean="0"/>
              <a:t>C# object </a:t>
            </a:r>
            <a:r>
              <a:rPr lang="en-US" dirty="0"/>
              <a:t>that represents an error.</a:t>
            </a:r>
          </a:p>
          <a:p>
            <a:r>
              <a:rPr lang="en-US" dirty="0"/>
              <a:t>When a </a:t>
            </a:r>
            <a:r>
              <a:rPr lang="en-US" dirty="0" smtClean="0"/>
              <a:t>C# code </a:t>
            </a:r>
            <a:r>
              <a:rPr lang="en-US" dirty="0"/>
              <a:t>raises an exception, it must either handle the exception immediately otherwise it terminates and quits.</a:t>
            </a:r>
          </a:p>
        </p:txBody>
      </p:sp>
    </p:spTree>
    <p:extLst>
      <p:ext uri="{BB962C8B-B14F-4D97-AF65-F5344CB8AC3E}">
        <p14:creationId xmlns:p14="http://schemas.microsoft.com/office/powerpoint/2010/main" val="410142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exception occur 3 things happen.</a:t>
            </a:r>
          </a:p>
          <a:p>
            <a:pPr lvl="1"/>
            <a:r>
              <a:rPr lang="en-US" dirty="0"/>
              <a:t>Program terminates or program crashes.</a:t>
            </a:r>
          </a:p>
          <a:p>
            <a:pPr lvl="1"/>
            <a:r>
              <a:rPr lang="en-US" dirty="0"/>
              <a:t>Ugly kind of error message is displayed that user can never ever understand.</a:t>
            </a:r>
          </a:p>
          <a:p>
            <a:pPr lvl="1"/>
            <a:r>
              <a:rPr lang="en-US" dirty="0"/>
              <a:t>Statements after exception will not be executed.</a:t>
            </a:r>
          </a:p>
        </p:txBody>
      </p:sp>
    </p:spTree>
    <p:extLst>
      <p:ext uri="{BB962C8B-B14F-4D97-AF65-F5344CB8AC3E}">
        <p14:creationId xmlns:p14="http://schemas.microsoft.com/office/powerpoint/2010/main" val="18499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45576"/>
            <a:ext cx="10131425" cy="1456267"/>
          </a:xfrm>
        </p:spPr>
        <p:txBody>
          <a:bodyPr/>
          <a:lstStyle/>
          <a:p>
            <a:r>
              <a:rPr lang="en-US" dirty="0" smtClean="0"/>
              <a:t>Exception flow in real life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13" y="1601843"/>
            <a:ext cx="11334950" cy="49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EXCEPTION?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Exceptions are abnormal events that prevent a certain task from being completed successfully. </a:t>
            </a:r>
          </a:p>
          <a:p>
            <a:r>
              <a:rPr lang="en-US" dirty="0"/>
              <a:t>An exception is a problem that arises during the execution of a program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C# exception is a response to an exceptional circumstance that arises while a program is running, such as an attempt to divide by zero.</a:t>
            </a:r>
          </a:p>
        </p:txBody>
      </p:sp>
    </p:spTree>
    <p:extLst>
      <p:ext uri="{BB962C8B-B14F-4D97-AF65-F5344CB8AC3E}">
        <p14:creationId xmlns:p14="http://schemas.microsoft.com/office/powerpoint/2010/main" val="29773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exception handling in java is one of the powerful mechanism to handle the runtime errors so that normal flow of the application can be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2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036" y="450376"/>
            <a:ext cx="2988859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ea typeface="Calibri" panose="020F0502020204030204" pitchFamily="34" charset="0"/>
                <a:cs typeface="Arial" panose="020B0604020202020204" pitchFamily="34" charset="0"/>
              </a:rPr>
              <a:t>C# </a:t>
            </a:r>
            <a:r>
              <a:rPr lang="en-US" sz="2800" b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3774" y="1351128"/>
            <a:ext cx="5186148" cy="3452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{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c = a / b;      //exception can occur here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{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// our exception handling code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 </a:t>
            </a:r>
            <a:endParaRPr lang="en-US" sz="2400" dirty="0">
              <a:solidFill>
                <a:schemeClr val="bg1"/>
              </a:solidFill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rot="977548">
            <a:off x="5299122" y="2127355"/>
            <a:ext cx="2981280" cy="132077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EXCEPTION OBJECT</a:t>
            </a:r>
          </a:p>
        </p:txBody>
      </p:sp>
      <p:sp>
        <p:nvSpPr>
          <p:cNvPr id="6" name="Oval 5"/>
          <p:cNvSpPr/>
          <p:nvPr/>
        </p:nvSpPr>
        <p:spPr>
          <a:xfrm>
            <a:off x="8229600" y="1735691"/>
            <a:ext cx="3962400" cy="37394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C# DEFAULT </a:t>
            </a:r>
            <a:r>
              <a:rPr lang="en-US" sz="36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CATCH MECHANISM</a:t>
            </a:r>
            <a:endParaRPr lang="en-US" sz="2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use exception handling. Let's take a scenario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180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statement </a:t>
            </a:r>
            <a:r>
              <a:rPr lang="en-US" dirty="0"/>
              <a:t>1;  </a:t>
            </a:r>
          </a:p>
          <a:p>
            <a:r>
              <a:rPr lang="en-US" dirty="0"/>
              <a:t>statement 2;  </a:t>
            </a:r>
          </a:p>
          <a:p>
            <a:r>
              <a:rPr lang="en-US" dirty="0"/>
              <a:t>statement 3;  </a:t>
            </a:r>
          </a:p>
          <a:p>
            <a:r>
              <a:rPr lang="en-US" dirty="0"/>
              <a:t>statement 4;  </a:t>
            </a:r>
          </a:p>
          <a:p>
            <a:r>
              <a:rPr lang="en-US" dirty="0"/>
              <a:t>statement 5; //exception occurs  </a:t>
            </a:r>
          </a:p>
          <a:p>
            <a:r>
              <a:rPr lang="en-US" dirty="0"/>
              <a:t>statement 6;  </a:t>
            </a:r>
          </a:p>
          <a:p>
            <a:r>
              <a:rPr lang="en-US" dirty="0"/>
              <a:t>statement 7;  </a:t>
            </a:r>
          </a:p>
          <a:p>
            <a:r>
              <a:rPr lang="en-US" dirty="0"/>
              <a:t>statement 8;  </a:t>
            </a:r>
          </a:p>
          <a:p>
            <a:r>
              <a:rPr lang="en-US" dirty="0"/>
              <a:t>statement 9;  </a:t>
            </a:r>
          </a:p>
          <a:p>
            <a:r>
              <a:rPr lang="en-US" dirty="0"/>
              <a:t>statement 10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66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98</TotalTime>
  <Words>290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Hobo Std</vt:lpstr>
      <vt:lpstr>Celestial</vt:lpstr>
      <vt:lpstr>EXCEPTION AND  EXCEPTION HANDLING IN C#</vt:lpstr>
      <vt:lpstr>WHAT IS EXCEPTION?</vt:lpstr>
      <vt:lpstr>WHAT IS EXCEPTION?</vt:lpstr>
      <vt:lpstr>WHAT IS EXCEPTION?</vt:lpstr>
      <vt:lpstr>Exception flow in real life</vt:lpstr>
      <vt:lpstr>WHAT IS EXCEPTION?</vt:lpstr>
      <vt:lpstr>EXCEPTION HANDLING</vt:lpstr>
      <vt:lpstr>PowerPoint Presentation</vt:lpstr>
      <vt:lpstr>we use exception handling. Let's take a scenario: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AND  EXCEPTION HANDLING IN C#</dc:title>
  <dc:creator>Windows User</dc:creator>
  <cp:lastModifiedBy>Muhammad Adil</cp:lastModifiedBy>
  <cp:revision>15</cp:revision>
  <dcterms:created xsi:type="dcterms:W3CDTF">2019-07-07T19:12:23Z</dcterms:created>
  <dcterms:modified xsi:type="dcterms:W3CDTF">2019-07-08T11:27:42Z</dcterms:modified>
</cp:coreProperties>
</file>