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1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15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0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2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61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3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8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E60CF-B14C-4367-A144-2EEFBBE0CD2A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CC4215-4426-42A9-94D5-863623F4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9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0673" y="1964267"/>
            <a:ext cx="9119452" cy="2421464"/>
          </a:xfrm>
        </p:spPr>
        <p:txBody>
          <a:bodyPr>
            <a:normAutofit/>
          </a:bodyPr>
          <a:lstStyle/>
          <a:p>
            <a:r>
              <a:rPr lang="en-US" sz="6000" b="1" dirty="0"/>
              <a:t>Loop </a:t>
            </a:r>
            <a:r>
              <a:rPr lang="en-US" sz="6000" b="1" dirty="0" smtClean="0"/>
              <a:t>Constructs or statements in </a:t>
            </a:r>
            <a:r>
              <a:rPr lang="en-US" sz="6000" b="1" dirty="0" err="1" smtClean="0"/>
              <a:t>c#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224" y="1964267"/>
            <a:ext cx="10479901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DIFFERENCE BETWEEN FOR LOOP AND WHILE LOOP IN C#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6792"/>
          </a:xfrm>
        </p:spPr>
        <p:txBody>
          <a:bodyPr>
            <a:noAutofit/>
          </a:bodyPr>
          <a:lstStyle/>
          <a:p>
            <a:r>
              <a:rPr lang="en-US" sz="2800" dirty="0"/>
              <a:t>The nested for loop consists of multiple </a:t>
            </a:r>
            <a:r>
              <a:rPr lang="en-US" sz="2800" b="1" dirty="0"/>
              <a:t>for statements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one for loop is enclosed </a:t>
            </a:r>
            <a:r>
              <a:rPr lang="en-US" sz="2800" dirty="0" smtClean="0"/>
              <a:t>inside another </a:t>
            </a:r>
            <a:r>
              <a:rPr lang="en-US" sz="2800" dirty="0"/>
              <a:t>for loop, the loops are said to be </a:t>
            </a:r>
            <a:r>
              <a:rPr lang="en-US" sz="2800" b="1" dirty="0"/>
              <a:t>nested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for loop that encloses the other for loop is referred to as the </a:t>
            </a:r>
            <a:r>
              <a:rPr lang="en-US" sz="2800" b="1" dirty="0"/>
              <a:t>outer for loop </a:t>
            </a:r>
            <a:r>
              <a:rPr lang="en-US" sz="2800" dirty="0"/>
              <a:t>whereas </a:t>
            </a:r>
            <a:r>
              <a:rPr lang="en-US" sz="2800" dirty="0" smtClean="0"/>
              <a:t>the enclosed </a:t>
            </a:r>
            <a:r>
              <a:rPr lang="en-US" sz="2800" dirty="0"/>
              <a:t>for loop is referred to as the </a:t>
            </a:r>
            <a:r>
              <a:rPr lang="en-US" sz="2800" b="1" dirty="0"/>
              <a:t>inner for loop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outer for loop determines the number of times the inner for loop will be invoked.</a:t>
            </a:r>
          </a:p>
        </p:txBody>
      </p:sp>
    </p:spTree>
    <p:extLst>
      <p:ext uri="{BB962C8B-B14F-4D97-AF65-F5344CB8AC3E}">
        <p14:creationId xmlns:p14="http://schemas.microsoft.com/office/powerpoint/2010/main" val="419582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8663" y="1964267"/>
            <a:ext cx="8751462" cy="2421464"/>
          </a:xfrm>
        </p:spPr>
        <p:txBody>
          <a:bodyPr>
            <a:noAutofit/>
          </a:bodyPr>
          <a:lstStyle/>
          <a:p>
            <a:r>
              <a:rPr lang="en-US" sz="8000" b="1" dirty="0"/>
              <a:t>Jump Statements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6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Statements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6792"/>
          </a:xfrm>
        </p:spPr>
        <p:txBody>
          <a:bodyPr>
            <a:noAutofit/>
          </a:bodyPr>
          <a:lstStyle/>
          <a:p>
            <a:r>
              <a:rPr lang="en-US" sz="2800" dirty="0"/>
              <a:t>Jump statements are used to transfer control from one </a:t>
            </a:r>
            <a:r>
              <a:rPr lang="en-US" sz="2800" dirty="0" smtClean="0"/>
              <a:t>point in </a:t>
            </a:r>
            <a:r>
              <a:rPr lang="en-US" sz="2800" dirty="0"/>
              <a:t>a program to another.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will be situations where you need to exit out of a </a:t>
            </a:r>
            <a:r>
              <a:rPr lang="en-US" sz="2800" dirty="0" smtClean="0"/>
              <a:t>loop prematurely </a:t>
            </a:r>
            <a:r>
              <a:rPr lang="en-US" sz="2800" dirty="0"/>
              <a:t>and continue with the program.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such cases, jump statements are used. Jump </a:t>
            </a:r>
            <a:r>
              <a:rPr lang="en-US" sz="2800" dirty="0" smtClean="0"/>
              <a:t>statement unconditionally </a:t>
            </a:r>
            <a:r>
              <a:rPr lang="en-US" sz="2800" dirty="0"/>
              <a:t>transfer control of a program to a </a:t>
            </a:r>
            <a:r>
              <a:rPr lang="en-US" sz="2800" dirty="0" smtClean="0"/>
              <a:t>different location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location to which a jump statement transfers control </a:t>
            </a:r>
            <a:r>
              <a:rPr lang="en-US" sz="2800" dirty="0" smtClean="0"/>
              <a:t>is called </a:t>
            </a:r>
            <a:r>
              <a:rPr lang="en-US" sz="2800" dirty="0"/>
              <a:t>the target of the jump statement.</a:t>
            </a:r>
          </a:p>
        </p:txBody>
      </p:sp>
    </p:spTree>
    <p:extLst>
      <p:ext uri="{BB962C8B-B14F-4D97-AF65-F5344CB8AC3E}">
        <p14:creationId xmlns:p14="http://schemas.microsoft.com/office/powerpoint/2010/main" val="319549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Statements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6792"/>
          </a:xfrm>
        </p:spPr>
        <p:txBody>
          <a:bodyPr>
            <a:noAutofit/>
          </a:bodyPr>
          <a:lstStyle/>
          <a:p>
            <a:r>
              <a:rPr lang="en-US" sz="3200" dirty="0"/>
              <a:t>C# supports four types of jump statements. These are </a:t>
            </a:r>
            <a:r>
              <a:rPr lang="en-US" sz="3200" dirty="0" smtClean="0"/>
              <a:t>as follows</a:t>
            </a:r>
            <a:r>
              <a:rPr lang="en-US" sz="3200" dirty="0"/>
              <a:t>:</a:t>
            </a:r>
          </a:p>
          <a:p>
            <a:pPr lvl="1"/>
            <a:r>
              <a:rPr lang="en-US" sz="3000" dirty="0" smtClean="0"/>
              <a:t>break</a:t>
            </a:r>
            <a:endParaRPr lang="en-US" sz="3000" dirty="0"/>
          </a:p>
          <a:p>
            <a:pPr lvl="1"/>
            <a:r>
              <a:rPr lang="en-US" sz="3000" dirty="0" smtClean="0"/>
              <a:t>continue</a:t>
            </a:r>
            <a:endParaRPr lang="en-US" sz="3000" dirty="0"/>
          </a:p>
          <a:p>
            <a:pPr lvl="1"/>
            <a:r>
              <a:rPr lang="en-US" sz="3000" dirty="0" err="1" smtClean="0"/>
              <a:t>goto</a:t>
            </a:r>
            <a:endParaRPr lang="en-US" sz="3000" dirty="0"/>
          </a:p>
          <a:p>
            <a:pPr lvl="1"/>
            <a:r>
              <a:rPr lang="en-US" sz="3000" dirty="0" smtClean="0"/>
              <a:t>return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827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6792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break statement </a:t>
            </a:r>
            <a:r>
              <a:rPr lang="en-US" dirty="0"/>
              <a:t>is used in the selection and loop constructs.</a:t>
            </a:r>
          </a:p>
          <a:p>
            <a:r>
              <a:rPr lang="en-US" dirty="0" smtClean="0"/>
              <a:t>It </a:t>
            </a:r>
            <a:r>
              <a:rPr lang="en-US" dirty="0"/>
              <a:t>is most widely used in the </a:t>
            </a:r>
            <a:r>
              <a:rPr lang="en-US" b="1" dirty="0"/>
              <a:t>switch...case </a:t>
            </a:r>
            <a:r>
              <a:rPr lang="en-US" dirty="0"/>
              <a:t>construct and in the </a:t>
            </a:r>
            <a:r>
              <a:rPr lang="en-US" b="1" dirty="0"/>
              <a:t>for </a:t>
            </a:r>
            <a:r>
              <a:rPr lang="en-US" b="1" dirty="0" smtClean="0"/>
              <a:t>and while </a:t>
            </a:r>
            <a:r>
              <a:rPr lang="en-US" b="1" dirty="0"/>
              <a:t>loops.</a:t>
            </a:r>
          </a:p>
          <a:p>
            <a:r>
              <a:rPr lang="en-US" dirty="0" smtClean="0"/>
              <a:t>The </a:t>
            </a:r>
            <a:r>
              <a:rPr lang="en-US" dirty="0"/>
              <a:t>break statement is denoted by the </a:t>
            </a:r>
            <a:r>
              <a:rPr lang="en-US" b="1" dirty="0"/>
              <a:t>break</a:t>
            </a:r>
            <a:r>
              <a:rPr lang="en-US" dirty="0"/>
              <a:t> keyword. In </a:t>
            </a:r>
            <a:r>
              <a:rPr lang="en-US" dirty="0" smtClean="0"/>
              <a:t>the switch</a:t>
            </a:r>
            <a:r>
              <a:rPr lang="en-US" dirty="0"/>
              <a:t>...case construct, it is used to terminate the execution of </a:t>
            </a:r>
            <a:r>
              <a:rPr lang="en-US" dirty="0" smtClean="0"/>
              <a:t>the construct</a:t>
            </a:r>
            <a:r>
              <a:rPr lang="en-US" dirty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loops, it is used to exit the loop without testing the loop condition.</a:t>
            </a:r>
          </a:p>
          <a:p>
            <a:r>
              <a:rPr lang="en-US" dirty="0" smtClean="0"/>
              <a:t>In </a:t>
            </a:r>
            <a:r>
              <a:rPr lang="en-US" dirty="0"/>
              <a:t>this case, the control passes to the next statement following the loop. </a:t>
            </a:r>
          </a:p>
        </p:txBody>
      </p:sp>
    </p:spTree>
    <p:extLst>
      <p:ext uri="{BB962C8B-B14F-4D97-AF65-F5344CB8AC3E}">
        <p14:creationId xmlns:p14="http://schemas.microsoft.com/office/powerpoint/2010/main" val="908496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6792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continue</a:t>
            </a:r>
            <a:r>
              <a:rPr lang="en-US" dirty="0"/>
              <a:t> statement is most widely used in the loop constructs and is denoted by the </a:t>
            </a:r>
            <a:r>
              <a:rPr lang="en-US" b="1" dirty="0"/>
              <a:t>continue</a:t>
            </a:r>
            <a:r>
              <a:rPr lang="en-US" dirty="0"/>
              <a:t> keyword. </a:t>
            </a:r>
          </a:p>
          <a:p>
            <a:r>
              <a:rPr lang="en-US" dirty="0" smtClean="0"/>
              <a:t>The </a:t>
            </a:r>
            <a:r>
              <a:rPr lang="en-US" dirty="0"/>
              <a:t>continue statement is used to end the </a:t>
            </a:r>
            <a:r>
              <a:rPr lang="en-US" b="1" dirty="0"/>
              <a:t>current iteration</a:t>
            </a:r>
            <a:r>
              <a:rPr lang="en-US" dirty="0"/>
              <a:t> of the loop and transfer the program control back to the </a:t>
            </a:r>
            <a:r>
              <a:rPr lang="en-US" b="1" dirty="0"/>
              <a:t>beginning of the </a:t>
            </a:r>
            <a:r>
              <a:rPr lang="en-US" b="1" dirty="0" smtClean="0"/>
              <a:t>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statements of the loop following the continue statement are </a:t>
            </a:r>
            <a:r>
              <a:rPr lang="en-US" b="1" dirty="0"/>
              <a:t>ignored</a:t>
            </a:r>
            <a:r>
              <a:rPr lang="en-US" dirty="0"/>
              <a:t> in the </a:t>
            </a:r>
            <a:r>
              <a:rPr lang="en-US" b="1" dirty="0"/>
              <a:t>current iteration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1070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Statement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36792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goto</a:t>
            </a:r>
            <a:r>
              <a:rPr lang="en-US" dirty="0"/>
              <a:t> statement allows you to directly execute a labeled statement or a labeled block of statements. </a:t>
            </a:r>
          </a:p>
          <a:p>
            <a:r>
              <a:rPr lang="en-US" dirty="0" smtClean="0"/>
              <a:t>A </a:t>
            </a:r>
            <a:r>
              <a:rPr lang="en-US" dirty="0"/>
              <a:t>labeled block or a labeled statement starts with a label. A label is an identifier ending with a colon. </a:t>
            </a:r>
          </a:p>
          <a:p>
            <a:r>
              <a:rPr lang="en-US" dirty="0" smtClean="0"/>
              <a:t>A </a:t>
            </a:r>
            <a:r>
              <a:rPr lang="en-US" dirty="0"/>
              <a:t>single labeled block can be referred by more than one </a:t>
            </a:r>
            <a:r>
              <a:rPr lang="en-US" dirty="0" err="1"/>
              <a:t>goto</a:t>
            </a:r>
            <a:r>
              <a:rPr lang="en-US" dirty="0"/>
              <a:t> statements. </a:t>
            </a:r>
          </a:p>
          <a:p>
            <a:r>
              <a:rPr lang="en-US" dirty="0" smtClean="0"/>
              <a:t>The </a:t>
            </a:r>
            <a:r>
              <a:rPr lang="en-US" dirty="0" err="1"/>
              <a:t>goto</a:t>
            </a:r>
            <a:r>
              <a:rPr lang="en-US" dirty="0"/>
              <a:t> statement is denoted by the </a:t>
            </a:r>
            <a:r>
              <a:rPr lang="en-US" b="1" dirty="0" err="1"/>
              <a:t>goto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747272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834" y="1964267"/>
            <a:ext cx="9476291" cy="2421464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HOW TO RESTART C# PROGRAM WITH USER INPUT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5279"/>
          </a:xfrm>
        </p:spPr>
        <p:txBody>
          <a:bodyPr>
            <a:noAutofit/>
          </a:bodyPr>
          <a:lstStyle/>
          <a:p>
            <a:r>
              <a:rPr lang="en-US" sz="2600" dirty="0"/>
              <a:t>Loops allow you to execute a single statement or a block of statements repetitively. 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most common uses of loops include displaying a series of numbers and taking repetitive input. </a:t>
            </a:r>
          </a:p>
          <a:p>
            <a:r>
              <a:rPr lang="en-US" sz="2600" dirty="0" smtClean="0"/>
              <a:t>In </a:t>
            </a:r>
            <a:r>
              <a:rPr lang="en-US" sz="2600" b="1" dirty="0"/>
              <a:t>software programming</a:t>
            </a:r>
            <a:r>
              <a:rPr lang="en-US" sz="2600" dirty="0"/>
              <a:t>, a loop construct contains a condition that helps the compiler identify the number of times a specific block will be executed. </a:t>
            </a:r>
          </a:p>
          <a:p>
            <a:r>
              <a:rPr lang="en-US" sz="2600" dirty="0" smtClean="0"/>
              <a:t>If </a:t>
            </a:r>
            <a:r>
              <a:rPr lang="en-US" sz="2600" dirty="0"/>
              <a:t>the condition is not specified, the loop continues infinitely and is termed as an </a:t>
            </a:r>
            <a:r>
              <a:rPr lang="en-US" sz="2600" b="1" dirty="0"/>
              <a:t>infinite loop</a:t>
            </a:r>
            <a:r>
              <a:rPr 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726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Constructs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5279"/>
          </a:xfrm>
        </p:spPr>
        <p:txBody>
          <a:bodyPr>
            <a:noAutofit/>
          </a:bodyPr>
          <a:lstStyle/>
          <a:p>
            <a:r>
              <a:rPr lang="en-US" sz="2800" dirty="0"/>
              <a:t>The loop constructs are also referred to as </a:t>
            </a:r>
            <a:r>
              <a:rPr lang="en-US" sz="2800" b="1" dirty="0"/>
              <a:t>iteration statements</a:t>
            </a:r>
            <a:r>
              <a:rPr lang="en-US" sz="2800" dirty="0"/>
              <a:t>. </a:t>
            </a:r>
          </a:p>
          <a:p>
            <a:r>
              <a:rPr lang="en-US" sz="2800" b="1" dirty="0" smtClean="0"/>
              <a:t>C</a:t>
            </a:r>
            <a:r>
              <a:rPr lang="en-US" sz="2800" b="1" dirty="0"/>
              <a:t># supports four types of loop constructs such as: </a:t>
            </a:r>
          </a:p>
          <a:p>
            <a:r>
              <a:rPr lang="en-US" sz="2800" dirty="0" smtClean="0"/>
              <a:t>1. The </a:t>
            </a:r>
            <a:r>
              <a:rPr lang="en-US" sz="2800" dirty="0"/>
              <a:t>for loop </a:t>
            </a:r>
            <a:endParaRPr lang="en-US" sz="2800" dirty="0" smtClean="0"/>
          </a:p>
          <a:p>
            <a:r>
              <a:rPr lang="en-US" sz="2800" dirty="0" smtClean="0"/>
              <a:t>2. The </a:t>
            </a:r>
            <a:r>
              <a:rPr lang="en-US" sz="2800" dirty="0"/>
              <a:t>while loop </a:t>
            </a:r>
          </a:p>
          <a:p>
            <a:r>
              <a:rPr lang="en-US" sz="2800" dirty="0" smtClean="0"/>
              <a:t>3. The </a:t>
            </a:r>
            <a:r>
              <a:rPr lang="en-US" sz="2800" dirty="0" err="1"/>
              <a:t>do..while</a:t>
            </a:r>
            <a:r>
              <a:rPr lang="en-US" sz="2800" dirty="0"/>
              <a:t> loop </a:t>
            </a:r>
          </a:p>
          <a:p>
            <a:r>
              <a:rPr lang="en-US" sz="2800" dirty="0" smtClean="0"/>
              <a:t>4. The </a:t>
            </a:r>
            <a:r>
              <a:rPr lang="en-US" sz="2800" dirty="0" err="1"/>
              <a:t>foreach</a:t>
            </a:r>
            <a:r>
              <a:rPr lang="en-US" sz="2800" dirty="0"/>
              <a:t> loop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6366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5279"/>
          </a:xfrm>
        </p:spPr>
        <p:txBody>
          <a:bodyPr>
            <a:noAutofit/>
          </a:bodyPr>
          <a:lstStyle/>
          <a:p>
            <a:r>
              <a:rPr lang="en-US" sz="2800" dirty="0"/>
              <a:t>The for statement is similar to the while statement in its function.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statements within the body of the loop are executed as long as the condition is </a:t>
            </a:r>
            <a:r>
              <a:rPr lang="en-US" sz="2800" b="1" dirty="0"/>
              <a:t>true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Here </a:t>
            </a:r>
            <a:r>
              <a:rPr lang="en-US" sz="2800" dirty="0"/>
              <a:t>too, the condition is checked before the statements are executed.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529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5279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There are 3 things in FOR LOOP: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nitialization</a:t>
            </a:r>
          </a:p>
          <a:p>
            <a:r>
              <a:rPr lang="en-US" sz="3200" dirty="0" smtClean="0"/>
              <a:t>Condition</a:t>
            </a:r>
          </a:p>
          <a:p>
            <a:r>
              <a:rPr lang="en-US" sz="3200" dirty="0"/>
              <a:t>I</a:t>
            </a:r>
            <a:r>
              <a:rPr lang="en-US" sz="3200" dirty="0" smtClean="0"/>
              <a:t>ncrement/decrement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989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while </a:t>
            </a:r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5279"/>
          </a:xfrm>
        </p:spPr>
        <p:txBody>
          <a:bodyPr>
            <a:no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while loop </a:t>
            </a:r>
            <a:r>
              <a:rPr lang="en-US" sz="2800" dirty="0"/>
              <a:t>is used to execute a block of code repetitively as long as the </a:t>
            </a:r>
            <a:r>
              <a:rPr lang="en-US" sz="2800" dirty="0" smtClean="0"/>
              <a:t>condition of </a:t>
            </a:r>
            <a:r>
              <a:rPr lang="en-US" sz="2800" dirty="0"/>
              <a:t>the loop remains true.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while loop consists of the while statement, which begins with the </a:t>
            </a:r>
            <a:r>
              <a:rPr lang="en-US" sz="2800" dirty="0" smtClean="0"/>
              <a:t>while keyword </a:t>
            </a:r>
            <a:r>
              <a:rPr lang="en-US" sz="2800" dirty="0"/>
              <a:t>followed by a </a:t>
            </a:r>
            <a:r>
              <a:rPr lang="en-US" sz="2800" b="1" dirty="0" err="1"/>
              <a:t>boolean</a:t>
            </a:r>
            <a:r>
              <a:rPr lang="en-US" sz="2800" dirty="0"/>
              <a:t> condition. </a:t>
            </a:r>
            <a:endParaRPr lang="en-US" sz="2800" dirty="0" smtClean="0"/>
          </a:p>
          <a:p>
            <a:r>
              <a:rPr lang="en-US" sz="2800" dirty="0"/>
              <a:t>If the condition evaluates to true, the block of statements after the while statement is executed. </a:t>
            </a:r>
          </a:p>
        </p:txBody>
      </p:sp>
    </p:spTree>
    <p:extLst>
      <p:ext uri="{BB962C8B-B14F-4D97-AF65-F5344CB8AC3E}">
        <p14:creationId xmlns:p14="http://schemas.microsoft.com/office/powerpoint/2010/main" val="302169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while </a:t>
            </a:r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5279"/>
          </a:xfrm>
        </p:spPr>
        <p:txBody>
          <a:bodyPr>
            <a:noAutofit/>
          </a:bodyPr>
          <a:lstStyle/>
          <a:p>
            <a:r>
              <a:rPr lang="en-US" sz="2800" dirty="0"/>
              <a:t>After each iteration, the control is transferred back to the while statement and the condition is checked again for another round of execution. 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 condition is evaluated to false, the block of statements following the while statement is ignored and the statement appearing after the block is executed by the compiler.</a:t>
            </a:r>
          </a:p>
        </p:txBody>
      </p:sp>
    </p:spTree>
    <p:extLst>
      <p:ext uri="{BB962C8B-B14F-4D97-AF65-F5344CB8AC3E}">
        <p14:creationId xmlns:p14="http://schemas.microsoft.com/office/powerpoint/2010/main" val="342598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do-while </a:t>
            </a:r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5279"/>
          </a:xfrm>
        </p:spPr>
        <p:txBody>
          <a:bodyPr>
            <a:noAutofit/>
          </a:bodyPr>
          <a:lstStyle/>
          <a:p>
            <a:r>
              <a:rPr lang="en-US" sz="2800" dirty="0"/>
              <a:t>The do-while loop is similar to the while loop; however, </a:t>
            </a:r>
            <a:r>
              <a:rPr lang="en-US" sz="2800" b="1" dirty="0"/>
              <a:t>it is always executed at least once without the condition being checked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loop starts with the </a:t>
            </a:r>
            <a:r>
              <a:rPr lang="en-US" sz="2800" b="1" dirty="0"/>
              <a:t>do keyword </a:t>
            </a:r>
            <a:r>
              <a:rPr lang="en-US" sz="2800" dirty="0"/>
              <a:t>and is followed by a block of executable statements.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while statement along with the condition appears at the end of this block. </a:t>
            </a:r>
          </a:p>
        </p:txBody>
      </p:sp>
    </p:spTree>
    <p:extLst>
      <p:ext uri="{BB962C8B-B14F-4D97-AF65-F5344CB8AC3E}">
        <p14:creationId xmlns:p14="http://schemas.microsoft.com/office/powerpoint/2010/main" val="191484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do-while </a:t>
            </a:r>
            <a:r>
              <a:rPr lang="en-US" dirty="0"/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25279"/>
          </a:xfrm>
        </p:spPr>
        <p:txBody>
          <a:bodyPr>
            <a:noAutofit/>
          </a:bodyPr>
          <a:lstStyle/>
          <a:p>
            <a:r>
              <a:rPr lang="en-US" sz="2800" dirty="0"/>
              <a:t>The statements in the do-while loop are executed as long as the specified condition remains true. </a:t>
            </a:r>
          </a:p>
          <a:p>
            <a:r>
              <a:rPr lang="en-US" sz="2800" dirty="0"/>
              <a:t>When the condition evaluates to false, the block of statements after the do keyword are ignored and the immediate statement after the while statement is executed. </a:t>
            </a:r>
          </a:p>
        </p:txBody>
      </p:sp>
    </p:spTree>
    <p:extLst>
      <p:ext uri="{BB962C8B-B14F-4D97-AF65-F5344CB8AC3E}">
        <p14:creationId xmlns:p14="http://schemas.microsoft.com/office/powerpoint/2010/main" val="4211237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270</TotalTime>
  <Words>853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Loop Constructs or statements in c#</vt:lpstr>
      <vt:lpstr>Loop Constructs</vt:lpstr>
      <vt:lpstr>Loop Constructs</vt:lpstr>
      <vt:lpstr>The for Loop</vt:lpstr>
      <vt:lpstr>The for Loop</vt:lpstr>
      <vt:lpstr>The while Loop</vt:lpstr>
      <vt:lpstr>The while Loop</vt:lpstr>
      <vt:lpstr>The do-while Loop</vt:lpstr>
      <vt:lpstr>The do-while Loop</vt:lpstr>
      <vt:lpstr>DIFFERENCE BETWEEN FOR LOOP AND WHILE LOOP IN C#</vt:lpstr>
      <vt:lpstr>nested for loop</vt:lpstr>
      <vt:lpstr>Jump Statements in C#</vt:lpstr>
      <vt:lpstr>Jump Statements in C#</vt:lpstr>
      <vt:lpstr>Jump Statements in C#</vt:lpstr>
      <vt:lpstr>break Statement</vt:lpstr>
      <vt:lpstr>continue Statement</vt:lpstr>
      <vt:lpstr>goto Statement</vt:lpstr>
      <vt:lpstr>HOW TO RESTART C# PROGRAM WITH 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Constructs or statements in c#</dc:title>
  <dc:creator>Muhammad Adil</dc:creator>
  <cp:lastModifiedBy>Windows User</cp:lastModifiedBy>
  <cp:revision>52</cp:revision>
  <dcterms:created xsi:type="dcterms:W3CDTF">2019-10-11T10:15:11Z</dcterms:created>
  <dcterms:modified xsi:type="dcterms:W3CDTF">2019-10-18T12:28:18Z</dcterms:modified>
</cp:coreProperties>
</file>