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95C7CB18-B157-4539-9B3E-3BC60E2EE245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0C0C1E1E-9CE0-41C0-B0C2-67456ABB2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4521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7CB18-B157-4539-9B3E-3BC60E2EE245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C1E1E-9CE0-41C0-B0C2-67456ABB2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523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7CB18-B157-4539-9B3E-3BC60E2EE245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C1E1E-9CE0-41C0-B0C2-67456ABB2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6560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7CB18-B157-4539-9B3E-3BC60E2EE245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C1E1E-9CE0-41C0-B0C2-67456ABB2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1684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7CB18-B157-4539-9B3E-3BC60E2EE245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C1E1E-9CE0-41C0-B0C2-67456ABB2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1052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7CB18-B157-4539-9B3E-3BC60E2EE245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C1E1E-9CE0-41C0-B0C2-67456ABB2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8307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7CB18-B157-4539-9B3E-3BC60E2EE245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C1E1E-9CE0-41C0-B0C2-67456ABB2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9171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7CB18-B157-4539-9B3E-3BC60E2EE245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C1E1E-9CE0-41C0-B0C2-67456ABB2E9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2293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7CB18-B157-4539-9B3E-3BC60E2EE245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C1E1E-9CE0-41C0-B0C2-67456ABB2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415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7CB18-B157-4539-9B3E-3BC60E2EE245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C1E1E-9CE0-41C0-B0C2-67456ABB2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641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7CB18-B157-4539-9B3E-3BC60E2EE245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C1E1E-9CE0-41C0-B0C2-67456ABB2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002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7CB18-B157-4539-9B3E-3BC60E2EE245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C1E1E-9CE0-41C0-B0C2-67456ABB2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223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7CB18-B157-4539-9B3E-3BC60E2EE245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C1E1E-9CE0-41C0-B0C2-67456ABB2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881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7CB18-B157-4539-9B3E-3BC60E2EE245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C1E1E-9CE0-41C0-B0C2-67456ABB2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043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7CB18-B157-4539-9B3E-3BC60E2EE245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C1E1E-9CE0-41C0-B0C2-67456ABB2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909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7CB18-B157-4539-9B3E-3BC60E2EE245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C1E1E-9CE0-41C0-B0C2-67456ABB2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088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7CB18-B157-4539-9B3E-3BC60E2EE245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C1E1E-9CE0-41C0-B0C2-67456ABB2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376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5C7CB18-B157-4539-9B3E-3BC60E2EE245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C0C1E1E-9CE0-41C0-B0C2-67456ABB2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7347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964267"/>
            <a:ext cx="8874125" cy="2421464"/>
          </a:xfrm>
        </p:spPr>
        <p:txBody>
          <a:bodyPr>
            <a:normAutofit/>
          </a:bodyPr>
          <a:lstStyle/>
          <a:p>
            <a:r>
              <a:rPr lang="en-US" sz="7200" b="1" dirty="0" smtClean="0"/>
              <a:t>METHODS OR FUNCTIONS IN C#</a:t>
            </a:r>
            <a:endParaRPr lang="en-US" sz="72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101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305626"/>
            <a:ext cx="10131425" cy="1456267"/>
          </a:xfrm>
        </p:spPr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761893"/>
            <a:ext cx="10131425" cy="4817327"/>
          </a:xfrm>
        </p:spPr>
        <p:txBody>
          <a:bodyPr>
            <a:noAutofit/>
          </a:bodyPr>
          <a:lstStyle/>
          <a:p>
            <a:r>
              <a:rPr lang="en-US" sz="3200" b="1" dirty="0"/>
              <a:t>T</a:t>
            </a:r>
            <a:r>
              <a:rPr lang="en-US" sz="3200" b="1" dirty="0" smtClean="0"/>
              <a:t>here are 2 types of methods.</a:t>
            </a:r>
          </a:p>
          <a:p>
            <a:r>
              <a:rPr lang="en-US" sz="2800" dirty="0" smtClean="0"/>
              <a:t>1. Static methods</a:t>
            </a:r>
          </a:p>
          <a:p>
            <a:r>
              <a:rPr lang="en-US" sz="2800" dirty="0" smtClean="0"/>
              <a:t>2. Non-Static / Instance </a:t>
            </a:r>
            <a:r>
              <a:rPr lang="en-US" sz="2800" dirty="0"/>
              <a:t>methods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3258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305626"/>
            <a:ext cx="10131425" cy="1456267"/>
          </a:xfrm>
        </p:spPr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761893"/>
            <a:ext cx="10131425" cy="4817327"/>
          </a:xfrm>
        </p:spPr>
        <p:txBody>
          <a:bodyPr>
            <a:noAutofit/>
          </a:bodyPr>
          <a:lstStyle/>
          <a:p>
            <a:r>
              <a:rPr lang="en-US" sz="3200" b="1" dirty="0" smtClean="0"/>
              <a:t>According to parameters there are 2 types of methods.</a:t>
            </a:r>
          </a:p>
          <a:p>
            <a:r>
              <a:rPr lang="en-US" sz="2800" dirty="0" smtClean="0"/>
              <a:t>1. Parameterized methods</a:t>
            </a:r>
          </a:p>
          <a:p>
            <a:r>
              <a:rPr lang="en-US" sz="2800" dirty="0" smtClean="0"/>
              <a:t>2. Non-Parameterized </a:t>
            </a:r>
            <a:r>
              <a:rPr lang="en-US" sz="2800" dirty="0"/>
              <a:t>methods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48994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305626"/>
            <a:ext cx="10131425" cy="1456267"/>
          </a:xfrm>
        </p:spPr>
        <p:txBody>
          <a:bodyPr/>
          <a:lstStyle/>
          <a:p>
            <a:r>
              <a:rPr lang="en-US" dirty="0"/>
              <a:t>Named and Optional </a:t>
            </a:r>
            <a:r>
              <a:rPr lang="en-US" dirty="0" smtClean="0"/>
              <a:t>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761893"/>
            <a:ext cx="10131425" cy="4817327"/>
          </a:xfrm>
        </p:spPr>
        <p:txBody>
          <a:bodyPr>
            <a:noAutofit/>
          </a:bodyPr>
          <a:lstStyle/>
          <a:p>
            <a:r>
              <a:rPr lang="en-US" sz="2800" dirty="0" smtClean="0"/>
              <a:t>A </a:t>
            </a:r>
            <a:r>
              <a:rPr lang="en-US" sz="2800" dirty="0"/>
              <a:t>method in a C# program can accept multiple arguments that are passed based on the </a:t>
            </a:r>
            <a:r>
              <a:rPr lang="en-US" sz="2800" b="1" dirty="0"/>
              <a:t>position of the parameters </a:t>
            </a:r>
            <a:r>
              <a:rPr lang="en-US" sz="2800" dirty="0"/>
              <a:t>in the </a:t>
            </a:r>
            <a:r>
              <a:rPr lang="en-US" sz="2800" b="1" dirty="0"/>
              <a:t>method signature</a:t>
            </a:r>
            <a:r>
              <a:rPr lang="en-US" sz="2800" dirty="0"/>
              <a:t>. </a:t>
            </a:r>
          </a:p>
          <a:p>
            <a:r>
              <a:rPr lang="en-US" sz="2800" dirty="0" smtClean="0"/>
              <a:t>A </a:t>
            </a:r>
            <a:r>
              <a:rPr lang="en-US" sz="2800" dirty="0"/>
              <a:t>method caller can explicitly name one or more arguments being passed to the method instead of passing the arguments based on their position. </a:t>
            </a:r>
          </a:p>
          <a:p>
            <a:r>
              <a:rPr lang="en-US" sz="2800" dirty="0" smtClean="0"/>
              <a:t>An </a:t>
            </a:r>
            <a:r>
              <a:rPr lang="en-US" sz="2800" dirty="0"/>
              <a:t>argument passed by its name instead of its position is called a named argument. </a:t>
            </a:r>
          </a:p>
        </p:txBody>
      </p:sp>
    </p:spTree>
    <p:extLst>
      <p:ext uri="{BB962C8B-B14F-4D97-AF65-F5344CB8AC3E}">
        <p14:creationId xmlns:p14="http://schemas.microsoft.com/office/powerpoint/2010/main" val="1795831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539802"/>
            <a:ext cx="10131425" cy="1456267"/>
          </a:xfrm>
        </p:spPr>
        <p:txBody>
          <a:bodyPr/>
          <a:lstStyle/>
          <a:p>
            <a:r>
              <a:rPr lang="en-US" dirty="0"/>
              <a:t>Named and Optional </a:t>
            </a:r>
            <a:r>
              <a:rPr lang="en-US" dirty="0" smtClean="0"/>
              <a:t>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761893"/>
            <a:ext cx="10131425" cy="3780263"/>
          </a:xfrm>
        </p:spPr>
        <p:txBody>
          <a:bodyPr>
            <a:noAutofit/>
          </a:bodyPr>
          <a:lstStyle/>
          <a:p>
            <a:r>
              <a:rPr lang="en-US" sz="2800" dirty="0"/>
              <a:t>While passing named arguments, the order of the arguments declared in the method does not matter. </a:t>
            </a:r>
          </a:p>
          <a:p>
            <a:r>
              <a:rPr lang="en-US" sz="2800" dirty="0" smtClean="0"/>
              <a:t>Named </a:t>
            </a:r>
            <a:r>
              <a:rPr lang="en-US" sz="2800" dirty="0"/>
              <a:t>arguments are beneficial because you do not have to remember the exact order of parameters in the parameter list of methods</a:t>
            </a:r>
            <a:r>
              <a:rPr lang="en-US" sz="2800" dirty="0" smtClean="0"/>
              <a:t>.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179344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539802"/>
            <a:ext cx="10131425" cy="1456267"/>
          </a:xfrm>
        </p:spPr>
        <p:txBody>
          <a:bodyPr/>
          <a:lstStyle/>
          <a:p>
            <a:r>
              <a:rPr lang="en-US" dirty="0"/>
              <a:t>return keyword in C#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761893"/>
            <a:ext cx="10131425" cy="3780263"/>
          </a:xfrm>
        </p:spPr>
        <p:txBody>
          <a:bodyPr>
            <a:noAutofit/>
          </a:bodyPr>
          <a:lstStyle/>
          <a:p>
            <a:r>
              <a:rPr lang="en-US" sz="2800" dirty="0" smtClean="0"/>
              <a:t>The </a:t>
            </a:r>
            <a:r>
              <a:rPr lang="en-US" sz="2800" b="1" dirty="0"/>
              <a:t>return</a:t>
            </a:r>
            <a:r>
              <a:rPr lang="en-US" sz="2800" dirty="0"/>
              <a:t> statement is used to return value. </a:t>
            </a:r>
            <a:endParaRPr lang="en-US" sz="2800" dirty="0" smtClean="0"/>
          </a:p>
          <a:p>
            <a:r>
              <a:rPr lang="en-US" sz="2800" dirty="0" smtClean="0"/>
              <a:t>When </a:t>
            </a:r>
            <a:r>
              <a:rPr lang="en-US" sz="2800" dirty="0"/>
              <a:t>a program calls a function, the program control is transferred to the called function.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26891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539802"/>
            <a:ext cx="10131425" cy="1456267"/>
          </a:xfrm>
        </p:spPr>
        <p:txBody>
          <a:bodyPr/>
          <a:lstStyle/>
          <a:p>
            <a:r>
              <a:rPr lang="en-US" b="1" dirty="0"/>
              <a:t>Advantages of using the Methods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761893"/>
            <a:ext cx="10131425" cy="3780263"/>
          </a:xfrm>
        </p:spPr>
        <p:txBody>
          <a:bodyPr>
            <a:noAutofit/>
          </a:bodyPr>
          <a:lstStyle/>
          <a:p>
            <a:pPr marL="0" indent="0" fontAlgn="base">
              <a:buNone/>
            </a:pPr>
            <a:r>
              <a:rPr lang="en-US" sz="2600" dirty="0"/>
              <a:t/>
            </a:r>
            <a:br>
              <a:rPr lang="en-US" sz="2600" dirty="0"/>
            </a:br>
            <a:r>
              <a:rPr lang="en-US" sz="2600" b="1" dirty="0"/>
              <a:t>There are many advantages of using methods. Some of them are listed below:</a:t>
            </a:r>
          </a:p>
          <a:p>
            <a:pPr fontAlgn="base"/>
            <a:r>
              <a:rPr lang="en-US" sz="2600" dirty="0"/>
              <a:t>It makes the program well structured.</a:t>
            </a:r>
          </a:p>
          <a:p>
            <a:pPr fontAlgn="base"/>
            <a:r>
              <a:rPr lang="en-US" sz="2600" dirty="0"/>
              <a:t>Methods enhance the readability of the code.</a:t>
            </a:r>
          </a:p>
          <a:p>
            <a:pPr fontAlgn="base"/>
            <a:r>
              <a:rPr lang="en-US" sz="2600" dirty="0"/>
              <a:t>It provides an effective way for the user to reuse the existing code.</a:t>
            </a:r>
          </a:p>
          <a:p>
            <a:pPr fontAlgn="base"/>
            <a:r>
              <a:rPr lang="en-US" sz="2600" dirty="0"/>
              <a:t>It optimizes the execution time and memory space.</a:t>
            </a:r>
          </a:p>
        </p:txBody>
      </p:sp>
    </p:spTree>
    <p:extLst>
      <p:ext uri="{BB962C8B-B14F-4D97-AF65-F5344CB8AC3E}">
        <p14:creationId xmlns:p14="http://schemas.microsoft.com/office/powerpoint/2010/main" val="2237115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METHODS OR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314489"/>
          </a:xfrm>
        </p:spPr>
        <p:txBody>
          <a:bodyPr>
            <a:normAutofit/>
          </a:bodyPr>
          <a:lstStyle/>
          <a:p>
            <a:r>
              <a:rPr lang="en-US" sz="2600" dirty="0"/>
              <a:t>A method is a group of statements that together perform a task. </a:t>
            </a:r>
            <a:endParaRPr lang="en-US" sz="2600" dirty="0" smtClean="0"/>
          </a:p>
          <a:p>
            <a:r>
              <a:rPr lang="en-US" sz="2600" dirty="0" smtClean="0"/>
              <a:t>Methods </a:t>
            </a:r>
            <a:r>
              <a:rPr lang="en-US" sz="2600" dirty="0"/>
              <a:t>are functions declared in a class and may be used to perform operations on class variables. </a:t>
            </a:r>
            <a:endParaRPr lang="en-US" sz="2600" dirty="0" smtClean="0"/>
          </a:p>
          <a:p>
            <a:r>
              <a:rPr lang="en-US" sz="2600" dirty="0" smtClean="0"/>
              <a:t>They </a:t>
            </a:r>
            <a:r>
              <a:rPr lang="en-US" sz="2600" dirty="0"/>
              <a:t>are blocks of code that can take parameters and may or may not return a value</a:t>
            </a:r>
            <a:r>
              <a:rPr lang="en-US" sz="2600" dirty="0" smtClean="0"/>
              <a:t>.</a:t>
            </a:r>
          </a:p>
          <a:p>
            <a:r>
              <a:rPr lang="en-US" sz="2600" dirty="0" smtClean="0"/>
              <a:t>It is used to perform specific task.</a:t>
            </a:r>
          </a:p>
          <a:p>
            <a:r>
              <a:rPr lang="en-US" sz="2600" dirty="0" smtClean="0"/>
              <a:t>Methods are reusable.</a:t>
            </a:r>
          </a:p>
          <a:p>
            <a:r>
              <a:rPr lang="en-US" sz="2600" dirty="0" smtClean="0"/>
              <a:t>Every </a:t>
            </a:r>
            <a:r>
              <a:rPr lang="en-US" sz="2600" dirty="0"/>
              <a:t>C# program has at least one class with a method named Main.</a:t>
            </a:r>
          </a:p>
        </p:txBody>
      </p:sp>
    </p:spTree>
    <p:extLst>
      <p:ext uri="{BB962C8B-B14F-4D97-AF65-F5344CB8AC3E}">
        <p14:creationId xmlns:p14="http://schemas.microsoft.com/office/powerpoint/2010/main" val="2494766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METHODS OR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437153"/>
          </a:xfrm>
        </p:spPr>
        <p:txBody>
          <a:bodyPr>
            <a:noAutofit/>
          </a:bodyPr>
          <a:lstStyle/>
          <a:p>
            <a:r>
              <a:rPr lang="en-US" sz="2800" dirty="0"/>
              <a:t>Conventions to be followed for naming methods state that a method name: </a:t>
            </a:r>
          </a:p>
          <a:p>
            <a:r>
              <a:rPr lang="en-US" sz="2800" dirty="0" smtClean="0"/>
              <a:t>The </a:t>
            </a:r>
            <a:r>
              <a:rPr lang="en-US" sz="2800" dirty="0"/>
              <a:t>following syntax is used to create a method: </a:t>
            </a:r>
            <a:r>
              <a:rPr lang="en-US" sz="2800" dirty="0" smtClean="0"/>
              <a:t> </a:t>
            </a:r>
          </a:p>
          <a:p>
            <a:r>
              <a:rPr lang="en-US" sz="2800" dirty="0" smtClean="0"/>
              <a:t>Cannot </a:t>
            </a:r>
            <a:r>
              <a:rPr lang="en-US" sz="2800" dirty="0"/>
              <a:t>be a C# keyword, cannot contain spaces, and cannot begin with a digit Can begin with a letter, underscore, or the “@” character </a:t>
            </a:r>
            <a:endParaRPr lang="en-US" sz="2800" dirty="0" smtClean="0"/>
          </a:p>
          <a:p>
            <a:r>
              <a:rPr lang="en-US" sz="2800" dirty="0" smtClean="0"/>
              <a:t>Some </a:t>
            </a:r>
            <a:r>
              <a:rPr lang="en-US" sz="2800" dirty="0"/>
              <a:t>examples of valid method names are: Add(), </a:t>
            </a:r>
            <a:r>
              <a:rPr lang="en-US" sz="2800" dirty="0" err="1"/>
              <a:t>Sum_Add</a:t>
            </a:r>
            <a:r>
              <a:rPr lang="en-US" sz="2800" dirty="0"/>
              <a:t>(), and @Add().</a:t>
            </a:r>
          </a:p>
        </p:txBody>
      </p:sp>
    </p:spTree>
    <p:extLst>
      <p:ext uri="{BB962C8B-B14F-4D97-AF65-F5344CB8AC3E}">
        <p14:creationId xmlns:p14="http://schemas.microsoft.com/office/powerpoint/2010/main" val="1337591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85595"/>
            <a:ext cx="10131425" cy="1456267"/>
          </a:xfrm>
        </p:spPr>
        <p:txBody>
          <a:bodyPr/>
          <a:lstStyle/>
          <a:p>
            <a:r>
              <a:rPr lang="en-US" dirty="0"/>
              <a:t>Defining Methods in C#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248937"/>
            <a:ext cx="10131425" cy="533028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The syntax for defining a method in C# is as follows </a:t>
            </a:r>
            <a:r>
              <a:rPr lang="en-US" sz="2800" dirty="0" smtClean="0"/>
              <a:t>−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566" y="2085278"/>
            <a:ext cx="9205582" cy="4493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72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Methods in C#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43715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The syntax for defining a method in C# is as follows −</a:t>
            </a:r>
          </a:p>
          <a:p>
            <a:endParaRPr lang="en-US" sz="2800" dirty="0"/>
          </a:p>
          <a:p>
            <a:r>
              <a:rPr lang="en-US" sz="2800" dirty="0"/>
              <a:t>&lt;Access Specifier&gt; &lt;Return Type&gt; &lt;Method Name&gt;(Parameter List) {</a:t>
            </a:r>
          </a:p>
          <a:p>
            <a:r>
              <a:rPr lang="en-US" sz="2800" dirty="0"/>
              <a:t>   Method Body</a:t>
            </a:r>
          </a:p>
          <a:p>
            <a:r>
              <a:rPr lang="en-US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83999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Invoking </a:t>
            </a:r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169523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To use a method, you need to −</a:t>
            </a:r>
          </a:p>
          <a:p>
            <a:pPr lvl="1"/>
            <a:r>
              <a:rPr lang="en-US" sz="2600" dirty="0"/>
              <a:t>Define the method</a:t>
            </a:r>
          </a:p>
          <a:p>
            <a:pPr lvl="1"/>
            <a:r>
              <a:rPr lang="en-US" sz="2600" dirty="0"/>
              <a:t>Call the </a:t>
            </a:r>
            <a:r>
              <a:rPr lang="en-US" sz="2600" dirty="0" smtClean="0"/>
              <a:t>method</a:t>
            </a:r>
            <a:endParaRPr lang="en-US" sz="2800" dirty="0" smtClean="0"/>
          </a:p>
          <a:p>
            <a:r>
              <a:rPr lang="en-US" sz="2800" dirty="0" smtClean="0"/>
              <a:t>A </a:t>
            </a:r>
            <a:r>
              <a:rPr lang="en-US" sz="2800" dirty="0"/>
              <a:t>method can be invoked in a class by creating an object of the class where the object name is followed by a period (.) and the name of the method followed by parentheses. </a:t>
            </a:r>
          </a:p>
          <a:p>
            <a:r>
              <a:rPr lang="en-US" sz="2800" dirty="0" smtClean="0"/>
              <a:t>In </a:t>
            </a:r>
            <a:r>
              <a:rPr lang="en-US" sz="2800" dirty="0"/>
              <a:t>C#, a method is always invoked from another method. </a:t>
            </a:r>
            <a:endParaRPr lang="en-US" sz="2800" dirty="0" smtClean="0"/>
          </a:p>
          <a:p>
            <a:r>
              <a:rPr lang="en-US" sz="2800" dirty="0" smtClean="0"/>
              <a:t>This </a:t>
            </a:r>
            <a:r>
              <a:rPr lang="en-US" sz="2800" dirty="0"/>
              <a:t>is referred to as the calling method and the invoked method is referred to as the called method</a:t>
            </a:r>
          </a:p>
        </p:txBody>
      </p:sp>
    </p:spTree>
    <p:extLst>
      <p:ext uri="{BB962C8B-B14F-4D97-AF65-F5344CB8AC3E}">
        <p14:creationId xmlns:p14="http://schemas.microsoft.com/office/powerpoint/2010/main" val="1269582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39099"/>
            <a:ext cx="10131425" cy="1456267"/>
          </a:xfrm>
        </p:spPr>
        <p:txBody>
          <a:bodyPr/>
          <a:lstStyle/>
          <a:p>
            <a:r>
              <a:rPr lang="en-US" dirty="0"/>
              <a:t>Invoking </a:t>
            </a:r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349299"/>
            <a:ext cx="10131425" cy="5229922"/>
          </a:xfrm>
        </p:spPr>
        <p:txBody>
          <a:bodyPr>
            <a:normAutofit/>
          </a:bodyPr>
          <a:lstStyle/>
          <a:p>
            <a:r>
              <a:rPr lang="en-US" sz="2800" dirty="0"/>
              <a:t>The following figure displays how a method invocation or call is stored in the stack in memory and how a method body is </a:t>
            </a:r>
            <a:r>
              <a:rPr lang="en-US" sz="2800" dirty="0" smtClean="0"/>
              <a:t>defined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912" y="2443729"/>
            <a:ext cx="4638908" cy="4336055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3456878" y="4611756"/>
            <a:ext cx="546410" cy="9032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634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305626"/>
            <a:ext cx="10131425" cy="1456267"/>
          </a:xfrm>
        </p:spPr>
        <p:txBody>
          <a:bodyPr/>
          <a:lstStyle/>
          <a:p>
            <a:r>
              <a:rPr lang="en-US" b="1" dirty="0"/>
              <a:t>METHODS OR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761893"/>
            <a:ext cx="10131425" cy="4817327"/>
          </a:xfrm>
        </p:spPr>
        <p:txBody>
          <a:bodyPr>
            <a:noAutofit/>
          </a:bodyPr>
          <a:lstStyle/>
          <a:p>
            <a:r>
              <a:rPr lang="en-US" sz="2800" b="1" u="sng" dirty="0"/>
              <a:t>Method Parameters and </a:t>
            </a:r>
            <a:r>
              <a:rPr lang="en-US" sz="2800" b="1" u="sng" dirty="0" smtClean="0"/>
              <a:t>Arguments</a:t>
            </a:r>
          </a:p>
          <a:p>
            <a:r>
              <a:rPr lang="en-US" sz="2800" b="1" dirty="0"/>
              <a:t>Parameters: </a:t>
            </a:r>
            <a:r>
              <a:rPr lang="en-US" sz="2400" dirty="0" smtClean="0"/>
              <a:t>The </a:t>
            </a:r>
            <a:r>
              <a:rPr lang="en-US" sz="2400" dirty="0"/>
              <a:t>variables included in a method definition are called parameters. </a:t>
            </a:r>
            <a:endParaRPr lang="en-US" sz="2400" dirty="0" smtClean="0"/>
          </a:p>
          <a:p>
            <a:r>
              <a:rPr lang="en-US" sz="2400" dirty="0" smtClean="0"/>
              <a:t>Which </a:t>
            </a:r>
            <a:r>
              <a:rPr lang="en-US" sz="2400" dirty="0"/>
              <a:t>may have zero or more parameters, enclosed in parentheses and separated by commas. </a:t>
            </a:r>
            <a:endParaRPr lang="en-US" sz="2400" dirty="0" smtClean="0"/>
          </a:p>
          <a:p>
            <a:r>
              <a:rPr lang="en-US" sz="2400" dirty="0" smtClean="0"/>
              <a:t>If </a:t>
            </a:r>
            <a:r>
              <a:rPr lang="en-US" sz="2400" dirty="0"/>
              <a:t>the method takes no parameters, it is indicated by empty parentheses. </a:t>
            </a:r>
            <a:endParaRPr lang="en-US" sz="2400" dirty="0" smtClean="0"/>
          </a:p>
          <a:p>
            <a:r>
              <a:rPr lang="en-US" sz="2800" b="1" dirty="0" smtClean="0"/>
              <a:t>Arguments:</a:t>
            </a:r>
          </a:p>
          <a:p>
            <a:r>
              <a:rPr lang="en-US" sz="2800" dirty="0" smtClean="0"/>
              <a:t>When </a:t>
            </a:r>
            <a:r>
              <a:rPr lang="en-US" sz="2800" dirty="0"/>
              <a:t>the method is called, the data that you send into the Arguments method's parameters are called arguments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703980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127207"/>
            <a:ext cx="10131425" cy="1456267"/>
          </a:xfrm>
        </p:spPr>
        <p:txBody>
          <a:bodyPr/>
          <a:lstStyle/>
          <a:p>
            <a:r>
              <a:rPr lang="en-US" b="1" dirty="0"/>
              <a:t>METHODS OR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583475"/>
            <a:ext cx="10131425" cy="4995746"/>
          </a:xfrm>
        </p:spPr>
        <p:txBody>
          <a:bodyPr>
            <a:noAutofit/>
          </a:bodyPr>
          <a:lstStyle/>
          <a:p>
            <a:r>
              <a:rPr lang="en-US" sz="2800" b="1" u="sng" dirty="0"/>
              <a:t>Method Parameters and </a:t>
            </a:r>
            <a:r>
              <a:rPr lang="en-US" sz="2800" b="1" u="sng" dirty="0" smtClean="0"/>
              <a:t>Arguments</a:t>
            </a:r>
          </a:p>
          <a:p>
            <a:endParaRPr lang="en-US" sz="2800" b="1" u="sng" dirty="0"/>
          </a:p>
          <a:p>
            <a:endParaRPr lang="en-US" sz="2800" b="1" u="sng" dirty="0" smtClean="0"/>
          </a:p>
          <a:p>
            <a:endParaRPr lang="en-US" sz="2800" b="1" u="sng" dirty="0"/>
          </a:p>
          <a:p>
            <a:endParaRPr lang="en-US" sz="2800" b="1" u="sng" dirty="0" smtClean="0"/>
          </a:p>
          <a:p>
            <a:endParaRPr lang="en-US" sz="2800" b="1" u="sng" dirty="0"/>
          </a:p>
          <a:p>
            <a:endParaRPr lang="en-US" sz="2800" b="1" u="sng" dirty="0" smtClean="0"/>
          </a:p>
          <a:p>
            <a:endParaRPr lang="en-US" sz="2800" b="1" u="sng" dirty="0"/>
          </a:p>
          <a:p>
            <a:endParaRPr lang="en-US" sz="2800" b="1" u="sng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402" y="2206602"/>
            <a:ext cx="5801651" cy="448616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311912" y="2206601"/>
            <a:ext cx="2029522" cy="74847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787805" y="3578199"/>
            <a:ext cx="2129883" cy="103840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441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0</TotalTime>
  <Words>589</Words>
  <Application>Microsoft Office PowerPoint</Application>
  <PresentationFormat>Widescreen</PresentationFormat>
  <Paragraphs>80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Celestial</vt:lpstr>
      <vt:lpstr>METHODS OR FUNCTIONS IN C#</vt:lpstr>
      <vt:lpstr>METHODS OR FUNCTIONS</vt:lpstr>
      <vt:lpstr>METHODS OR FUNCTIONS</vt:lpstr>
      <vt:lpstr>Defining Methods in C#</vt:lpstr>
      <vt:lpstr>Defining Methods in C#</vt:lpstr>
      <vt:lpstr>Invoking Methods</vt:lpstr>
      <vt:lpstr>Invoking Methods</vt:lpstr>
      <vt:lpstr>METHODS OR FUNCTIONS</vt:lpstr>
      <vt:lpstr>METHODS OR FUNCTIONS</vt:lpstr>
      <vt:lpstr>METHODS</vt:lpstr>
      <vt:lpstr>METHODS</vt:lpstr>
      <vt:lpstr>Named and Optional Arguments</vt:lpstr>
      <vt:lpstr>Named and Optional Arguments</vt:lpstr>
      <vt:lpstr>return keyword in C#</vt:lpstr>
      <vt:lpstr>Advantages of using the Methods :</vt:lpstr>
    </vt:vector>
  </TitlesOfParts>
  <Company>Adil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METHODS OR FUNCTIONS IN C#</dc:title>
  <dc:creator>Windows User</dc:creator>
  <cp:lastModifiedBy>Windows User</cp:lastModifiedBy>
  <cp:revision>1</cp:revision>
  <dcterms:created xsi:type="dcterms:W3CDTF">2019-10-25T17:43:35Z</dcterms:created>
  <dcterms:modified xsi:type="dcterms:W3CDTF">2019-10-25T17:44:26Z</dcterms:modified>
</cp:coreProperties>
</file>