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07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53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23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06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3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4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5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8446E7-1B04-4C6B-B9DF-643DCC143B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1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0107" y="1964267"/>
            <a:ext cx="8350018" cy="2421464"/>
          </a:xfrm>
        </p:spPr>
        <p:txBody>
          <a:bodyPr>
            <a:normAutofit/>
          </a:bodyPr>
          <a:lstStyle/>
          <a:p>
            <a:r>
              <a:rPr lang="en-US" sz="7200" b="1" dirty="0"/>
              <a:t>TYPES OF </a:t>
            </a:r>
            <a:r>
              <a:rPr lang="en-US" sz="7200" b="1" dirty="0" smtClean="0"/>
              <a:t>INHERITANCE IN </a:t>
            </a:r>
            <a:r>
              <a:rPr lang="en-US" sz="7200" b="1" dirty="0"/>
              <a:t>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INHERITANCE IN C#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5" y="2065867"/>
            <a:ext cx="11614376" cy="2762788"/>
          </a:xfrm>
        </p:spPr>
      </p:pic>
    </p:spTree>
    <p:extLst>
      <p:ext uri="{BB962C8B-B14F-4D97-AF65-F5344CB8AC3E}">
        <p14:creationId xmlns:p14="http://schemas.microsoft.com/office/powerpoint/2010/main" val="36274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INHERITANCE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</a:t>
            </a:r>
            <a:r>
              <a:rPr lang="en-US" sz="2800" dirty="0"/>
              <a:t>is the type of inheritance in which there is one base class and one derived class.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2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10131425" cy="1456267"/>
          </a:xfrm>
        </p:spPr>
        <p:txBody>
          <a:bodyPr/>
          <a:lstStyle/>
          <a:p>
            <a:r>
              <a:rPr lang="en-US" b="1" dirty="0"/>
              <a:t>SINGLE INHERITANCE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83" y="1190308"/>
            <a:ext cx="4828477" cy="5565831"/>
          </a:xfrm>
        </p:spPr>
      </p:pic>
    </p:spTree>
    <p:extLst>
      <p:ext uri="{BB962C8B-B14F-4D97-AF65-F5344CB8AC3E}">
        <p14:creationId xmlns:p14="http://schemas.microsoft.com/office/powerpoint/2010/main" val="41642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HIERARCHICAL </a:t>
            </a:r>
            <a:r>
              <a:rPr lang="en-US" b="1" dirty="0"/>
              <a:t>INHERITANCE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 the type of inheritance in which there are multiple classes derived from one base class.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type of inheritance is used when there is a requirement of one class feature that is needed in multiple classes.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67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HIERARCHICAL </a:t>
            </a:r>
            <a:r>
              <a:rPr lang="en-US" b="1" dirty="0"/>
              <a:t>INHERITANCE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48" y="2244287"/>
            <a:ext cx="8648529" cy="3721616"/>
          </a:xfrm>
        </p:spPr>
      </p:pic>
    </p:spTree>
    <p:extLst>
      <p:ext uri="{BB962C8B-B14F-4D97-AF65-F5344CB8AC3E}">
        <p14:creationId xmlns:p14="http://schemas.microsoft.com/office/powerpoint/2010/main" val="36417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</a:t>
            </a:r>
            <a:r>
              <a:rPr lang="en-US" b="1" dirty="0" smtClean="0"/>
              <a:t> </a:t>
            </a:r>
            <a:r>
              <a:rPr lang="en-US" b="1" dirty="0"/>
              <a:t>INHERITANCE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one class is derived from another derived class then this type of inheritance is called multilevel </a:t>
            </a:r>
            <a:r>
              <a:rPr lang="en-US" sz="2800" dirty="0" smtClean="0"/>
              <a:t>inheritance.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21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10131425" cy="1456267"/>
          </a:xfrm>
        </p:spPr>
        <p:txBody>
          <a:bodyPr/>
          <a:lstStyle/>
          <a:p>
            <a:r>
              <a:rPr lang="en-US" dirty="0"/>
              <a:t>multilevel</a:t>
            </a:r>
            <a:r>
              <a:rPr lang="en-US" b="1" dirty="0" smtClean="0"/>
              <a:t> </a:t>
            </a:r>
            <a:r>
              <a:rPr lang="en-US" b="1" dirty="0"/>
              <a:t>INHERITANCE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70" y="1153624"/>
            <a:ext cx="5330282" cy="5548258"/>
          </a:xfrm>
        </p:spPr>
      </p:pic>
    </p:spTree>
    <p:extLst>
      <p:ext uri="{BB962C8B-B14F-4D97-AF65-F5344CB8AC3E}">
        <p14:creationId xmlns:p14="http://schemas.microsoft.com/office/powerpoint/2010/main" val="34647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2478" y="1964267"/>
            <a:ext cx="8617647" cy="2421464"/>
          </a:xfrm>
        </p:spPr>
        <p:txBody>
          <a:bodyPr>
            <a:normAutofit/>
          </a:bodyPr>
          <a:lstStyle/>
          <a:p>
            <a:r>
              <a:rPr lang="en-US" sz="5400" b="1" dirty="0"/>
              <a:t>Multiple inheritance using </a:t>
            </a:r>
            <a:r>
              <a:rPr lang="en-US" sz="5400" b="1" dirty="0" smtClean="0"/>
              <a:t>Interfaces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87</TotalTime>
  <Words>105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TYPES OF INHERITANCE IN C#</vt:lpstr>
      <vt:lpstr>TYPES OF INHERITANCE IN C#</vt:lpstr>
      <vt:lpstr>SINGLE INHERITANCE </vt:lpstr>
      <vt:lpstr>SINGLE INHERITANCE </vt:lpstr>
      <vt:lpstr>HIERARCHICAL INHERITANCE </vt:lpstr>
      <vt:lpstr>HIERARCHICAL INHERITANCE </vt:lpstr>
      <vt:lpstr>multilevel INHERITANCE </vt:lpstr>
      <vt:lpstr>multilevel INHERITANCE </vt:lpstr>
      <vt:lpstr>Multiple inheritance using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INHERITANCE IN C#</dc:title>
  <dc:creator>Muhammad Adil</dc:creator>
  <cp:lastModifiedBy>Windows User</cp:lastModifiedBy>
  <cp:revision>13</cp:revision>
  <dcterms:created xsi:type="dcterms:W3CDTF">2019-10-30T08:02:47Z</dcterms:created>
  <dcterms:modified xsi:type="dcterms:W3CDTF">2019-10-30T12:40:35Z</dcterms:modified>
</cp:coreProperties>
</file>